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786" r:id="rId5"/>
    <p:sldMasterId id="2147483814" r:id="rId6"/>
    <p:sldMasterId id="2147483842" r:id="rId7"/>
    <p:sldMasterId id="2147483870" r:id="rId8"/>
  </p:sldMasterIdLst>
  <p:notesMasterIdLst>
    <p:notesMasterId r:id="rId10"/>
  </p:notesMasterIdLst>
  <p:sldIdLst>
    <p:sldId id="261" r:id="rId9"/>
  </p:sldIdLst>
  <p:sldSz cx="12192000" cy="6858000"/>
  <p:notesSz cx="6858000" cy="9144000"/>
  <p:embeddedFontLst>
    <p:embeddedFont>
      <p:font typeface="Montserrat" panose="00000500000000000000" pitchFamily="2" charset="0"/>
      <p:regular r:id="rId11"/>
      <p:bold r:id="rId12"/>
      <p:italic r:id="rId13"/>
      <p:boldItalic r:id="rId14"/>
    </p:embeddedFont>
  </p:embeddedFontLst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24"/>
    <a:srgbClr val="94B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font" Target="fonts/font1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291A6-5AED-8449-8816-8E88B01FF9FC}" type="datetimeFigureOut">
              <a:rPr lang="en-BE" smtClean="0"/>
              <a:t>06/23/2026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C905B-225B-8740-9356-17B5B442A33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78626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96664-B003-6741-1121-5BE8321BC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CD36A-A03B-94E1-E450-835147DE9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B8414F-D0F0-5814-1E14-0C619ABE2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EA945-9678-4FA1-F0D4-7C0C0C99B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C905B-225B-8740-9356-17B5B442A33D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59892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9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spc="300"/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A64A723C-E490-7DA1-42E5-24C43F12F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F0FE08-AD8A-B86B-AD8C-837FFF919B1B}"/>
              </a:ext>
            </a:extLst>
          </p:cNvPr>
          <p:cNvSpPr/>
          <p:nvPr userDrawn="1"/>
        </p:nvSpPr>
        <p:spPr>
          <a:xfrm>
            <a:off x="735980" y="1690688"/>
            <a:ext cx="11456020" cy="51673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2800271D-A57F-74AF-0B74-6ADD5FF8F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96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3280-E5BC-B595-0496-FE4345C2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C1361-A433-677C-824B-AF1325C4D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8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FCD1C-6FDB-EB00-A22E-F5ED22519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2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3761D-1AC7-FED7-2AD2-F26DF913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E3A31-8102-A89F-D5C2-9E72DB87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A7A37D9F-53F5-FEBC-A551-5A5DCEB184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7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1B735-C829-5499-D344-270C2D1B7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675" y="1681163"/>
            <a:ext cx="49449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BBD15-A2A0-DBB8-B7AB-C36A5C1C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2675" y="2505075"/>
            <a:ext cx="494490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89821-33F3-2057-4496-35F499587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6134" y="1681163"/>
            <a:ext cx="496925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41D0B-F18D-E04D-E235-D55552A50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6134" y="2505075"/>
            <a:ext cx="4969253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2D551-CE44-8521-5357-F92C5BE5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3ECBF-A9BD-DED2-A5BF-0A9E4D60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EBE6F026-C3A6-AA55-5CD2-1C9E16399B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A28E25-C304-89B0-40CB-1DE7F49B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5649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108900C6-27FD-0F81-4CD2-657C73D85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4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B04C78-144D-0569-EB14-0D5C5DA05133}"/>
              </a:ext>
            </a:extLst>
          </p:cNvPr>
          <p:cNvSpPr/>
          <p:nvPr userDrawn="1"/>
        </p:nvSpPr>
        <p:spPr>
          <a:xfrm>
            <a:off x="735980" y="1343818"/>
            <a:ext cx="11456020" cy="55141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448953BC-A3F0-FEE1-15EC-D71D6E61A0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8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F260D-F6A7-CF0A-8AD4-A4E6FD8A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14B6F-CEC6-C82E-AECF-538F8156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5642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9800" y="0"/>
            <a:ext cx="61722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8FD9E0C5-CC44-C0F7-DDD4-91B160F845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99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EECD6B-F1D2-7E20-49B8-D51636CEB4AF}"/>
              </a:ext>
            </a:extLst>
          </p:cNvPr>
          <p:cNvSpPr/>
          <p:nvPr userDrawn="1"/>
        </p:nvSpPr>
        <p:spPr>
          <a:xfrm>
            <a:off x="6329432" y="0"/>
            <a:ext cx="5862568" cy="685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798FAB70-62E6-8176-84DA-EE8A1402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9B1464-20EC-E3BF-E7D7-38BBCBEC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6638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419" y="155223"/>
            <a:ext cx="5325822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628" y="0"/>
            <a:ext cx="510015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7419" y="2057400"/>
            <a:ext cx="532582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0CB0EAE-E517-3DB9-62D4-3DB74AECB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8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08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70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86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28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59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44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09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18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48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10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46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15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47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51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982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34FB0-F6AA-6BDC-FB27-94E0607BDF2F}"/>
              </a:ext>
            </a:extLst>
          </p:cNvPr>
          <p:cNvSpPr txBox="1"/>
          <p:nvPr userDrawn="1"/>
        </p:nvSpPr>
        <p:spPr>
          <a:xfrm>
            <a:off x="1635109" y="3238853"/>
            <a:ext cx="961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sz="4800" b="1" i="0">
                <a:solidFill>
                  <a:schemeClr val="accent3"/>
                </a:solidFill>
                <a:latin typeface="Montserrat" pitchFamily="2" charset="77"/>
              </a:rPr>
              <a:t>Thank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19EF5-E92A-F949-09C7-010535637477}"/>
              </a:ext>
            </a:extLst>
          </p:cNvPr>
          <p:cNvSpPr txBox="1"/>
          <p:nvPr userDrawn="1"/>
        </p:nvSpPr>
        <p:spPr>
          <a:xfrm>
            <a:off x="3393340" y="4261194"/>
            <a:ext cx="2702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www.aci-europe.org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C5F90-8186-9D22-ABED-70972947855C}"/>
              </a:ext>
            </a:extLst>
          </p:cNvPr>
          <p:cNvSpPr txBox="1"/>
          <p:nvPr userDrawn="1"/>
        </p:nvSpPr>
        <p:spPr>
          <a:xfrm>
            <a:off x="6528425" y="4261194"/>
            <a:ext cx="3917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err="1">
                <a:solidFill>
                  <a:schemeClr val="bg1"/>
                </a:solidFill>
                <a:latin typeface="Montserrat" pitchFamily="2" charset="77"/>
              </a:rPr>
              <a:t>www.airportcarbonaccreditation.org</a:t>
            </a:r>
            <a:endParaRPr lang="en-US" sz="14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C4BE26B8-5DAE-4F99-CBD8-7D16986737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5746" y="5065709"/>
            <a:ext cx="1290565" cy="1749432"/>
          </a:xfrm>
          <a:prstGeom prst="rect">
            <a:avLst/>
          </a:prstGeom>
        </p:spPr>
      </p:pic>
      <p:pic>
        <p:nvPicPr>
          <p:cNvPr id="13" name="Picture 12" descr="A logo of a tree with colorful leaves&#10;&#10;Description automatically generated">
            <a:extLst>
              <a:ext uri="{FF2B5EF4-FFF2-40B4-BE49-F238E27FC236}">
                <a16:creationId xmlns:a16="http://schemas.microsoft.com/office/drawing/2014/main" id="{EF6B84CB-D8D1-EA36-6639-4E5235CFB7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766" y="4666592"/>
            <a:ext cx="2942458" cy="24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789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860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spc="300"/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A64A723C-E490-7DA1-42E5-24C43F12F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158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F0FE08-AD8A-B86B-AD8C-837FFF919B1B}"/>
              </a:ext>
            </a:extLst>
          </p:cNvPr>
          <p:cNvSpPr/>
          <p:nvPr userDrawn="1"/>
        </p:nvSpPr>
        <p:spPr>
          <a:xfrm>
            <a:off x="735980" y="1690688"/>
            <a:ext cx="11456020" cy="51673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2800271D-A57F-74AF-0B74-6ADD5FF8F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000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3280-E5BC-B595-0496-FE4345C2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C1361-A433-677C-824B-AF1325C4D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8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FCD1C-6FDB-EB00-A22E-F5ED22519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2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3761D-1AC7-FED7-2AD2-F26DF913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E3A31-8102-A89F-D5C2-9E72DB87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A7A37D9F-53F5-FEBC-A551-5A5DCEB184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273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1B735-C829-5499-D344-270C2D1B7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675" y="1681163"/>
            <a:ext cx="49449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BBD15-A2A0-DBB8-B7AB-C36A5C1C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2675" y="2505075"/>
            <a:ext cx="494490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89821-33F3-2057-4496-35F499587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6134" y="1681163"/>
            <a:ext cx="496925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41D0B-F18D-E04D-E235-D55552A50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6134" y="2505075"/>
            <a:ext cx="4969253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2D551-CE44-8521-5357-F92C5BE5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3ECBF-A9BD-DED2-A5BF-0A9E4D60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EBE6F026-C3A6-AA55-5CD2-1C9E16399B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A28E25-C304-89B0-40CB-1DE7F49B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84093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108900C6-27FD-0F81-4CD2-657C73D85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809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B04C78-144D-0569-EB14-0D5C5DA05133}"/>
              </a:ext>
            </a:extLst>
          </p:cNvPr>
          <p:cNvSpPr/>
          <p:nvPr userDrawn="1"/>
        </p:nvSpPr>
        <p:spPr>
          <a:xfrm>
            <a:off x="735980" y="1343818"/>
            <a:ext cx="11456020" cy="55141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448953BC-A3F0-FEE1-15EC-D71D6E61A0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91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F260D-F6A7-CF0A-8AD4-A4E6FD8A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14B6F-CEC6-C82E-AECF-538F8156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120539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9800" y="0"/>
            <a:ext cx="61722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8FD9E0C5-CC44-C0F7-DDD4-91B160F845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105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EECD6B-F1D2-7E20-49B8-D51636CEB4AF}"/>
              </a:ext>
            </a:extLst>
          </p:cNvPr>
          <p:cNvSpPr/>
          <p:nvPr userDrawn="1"/>
        </p:nvSpPr>
        <p:spPr>
          <a:xfrm>
            <a:off x="6329432" y="0"/>
            <a:ext cx="5862568" cy="685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798FAB70-62E6-8176-84DA-EE8A1402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9B1464-20EC-E3BF-E7D7-38BBCBEC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57092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419" y="155223"/>
            <a:ext cx="5325822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628" y="0"/>
            <a:ext cx="510015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7419" y="2057400"/>
            <a:ext cx="532582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0CB0EAE-E517-3DB9-62D4-3DB74AECB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0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250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078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53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339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050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83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259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437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014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86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902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163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367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501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8375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34FB0-F6AA-6BDC-FB27-94E0607BDF2F}"/>
              </a:ext>
            </a:extLst>
          </p:cNvPr>
          <p:cNvSpPr txBox="1"/>
          <p:nvPr userDrawn="1"/>
        </p:nvSpPr>
        <p:spPr>
          <a:xfrm>
            <a:off x="1635109" y="3238853"/>
            <a:ext cx="961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sz="4800" b="1" i="0">
                <a:solidFill>
                  <a:schemeClr val="accent3"/>
                </a:solidFill>
                <a:latin typeface="Montserrat" pitchFamily="2" charset="77"/>
              </a:rPr>
              <a:t>Thank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19EF5-E92A-F949-09C7-010535637477}"/>
              </a:ext>
            </a:extLst>
          </p:cNvPr>
          <p:cNvSpPr txBox="1"/>
          <p:nvPr userDrawn="1"/>
        </p:nvSpPr>
        <p:spPr>
          <a:xfrm>
            <a:off x="3393340" y="4261194"/>
            <a:ext cx="2702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www.aci-europe.org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C5F90-8186-9D22-ABED-70972947855C}"/>
              </a:ext>
            </a:extLst>
          </p:cNvPr>
          <p:cNvSpPr txBox="1"/>
          <p:nvPr userDrawn="1"/>
        </p:nvSpPr>
        <p:spPr>
          <a:xfrm>
            <a:off x="6528425" y="4261194"/>
            <a:ext cx="3917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err="1">
                <a:solidFill>
                  <a:schemeClr val="bg1"/>
                </a:solidFill>
                <a:latin typeface="Montserrat" pitchFamily="2" charset="77"/>
              </a:rPr>
              <a:t>www.airportcarbonaccreditation.org</a:t>
            </a:r>
            <a:endParaRPr lang="en-US" sz="14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C4BE26B8-5DAE-4F99-CBD8-7D16986737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5746" y="5065709"/>
            <a:ext cx="1290565" cy="1749432"/>
          </a:xfrm>
          <a:prstGeom prst="rect">
            <a:avLst/>
          </a:prstGeom>
        </p:spPr>
      </p:pic>
      <p:pic>
        <p:nvPicPr>
          <p:cNvPr id="13" name="Picture 12" descr="A logo of a tree with colorful leaves&#10;&#10;Description automatically generated">
            <a:extLst>
              <a:ext uri="{FF2B5EF4-FFF2-40B4-BE49-F238E27FC236}">
                <a16:creationId xmlns:a16="http://schemas.microsoft.com/office/drawing/2014/main" id="{EF6B84CB-D8D1-EA36-6639-4E5235CFB7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766" y="4666592"/>
            <a:ext cx="2942458" cy="24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874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803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spc="300"/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A64A723C-E490-7DA1-42E5-24C43F12F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184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F0FE08-AD8A-B86B-AD8C-837FFF919B1B}"/>
              </a:ext>
            </a:extLst>
          </p:cNvPr>
          <p:cNvSpPr/>
          <p:nvPr userDrawn="1"/>
        </p:nvSpPr>
        <p:spPr>
          <a:xfrm>
            <a:off x="735980" y="1690688"/>
            <a:ext cx="11456020" cy="51673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2800271D-A57F-74AF-0B74-6ADD5FF8F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858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3280-E5BC-B595-0496-FE4345C2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C1361-A433-677C-824B-AF1325C4D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8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FCD1C-6FDB-EB00-A22E-F5ED22519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2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3761D-1AC7-FED7-2AD2-F26DF913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E3A31-8102-A89F-D5C2-9E72DB87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A7A37D9F-53F5-FEBC-A551-5A5DCEB184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656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1B735-C829-5499-D344-270C2D1B7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675" y="1681163"/>
            <a:ext cx="49449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BBD15-A2A0-DBB8-B7AB-C36A5C1C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2675" y="2505075"/>
            <a:ext cx="494490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89821-33F3-2057-4496-35F499587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6134" y="1681163"/>
            <a:ext cx="496925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41D0B-F18D-E04D-E235-D55552A50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6134" y="2505075"/>
            <a:ext cx="4969253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2D551-CE44-8521-5357-F92C5BE5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3ECBF-A9BD-DED2-A5BF-0A9E4D60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EBE6F026-C3A6-AA55-5CD2-1C9E16399B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A28E25-C304-89B0-40CB-1DE7F49B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835287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108900C6-27FD-0F81-4CD2-657C73D85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292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B04C78-144D-0569-EB14-0D5C5DA05133}"/>
              </a:ext>
            </a:extLst>
          </p:cNvPr>
          <p:cNvSpPr/>
          <p:nvPr userDrawn="1"/>
        </p:nvSpPr>
        <p:spPr>
          <a:xfrm>
            <a:off x="735980" y="1343818"/>
            <a:ext cx="11456020" cy="55141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448953BC-A3F0-FEE1-15EC-D71D6E61A0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774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F260D-F6A7-CF0A-8AD4-A4E6FD8A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14B6F-CEC6-C82E-AECF-538F8156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0379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9800" y="0"/>
            <a:ext cx="61722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8FD9E0C5-CC44-C0F7-DDD4-91B160F845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729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EECD6B-F1D2-7E20-49B8-D51636CEB4AF}"/>
              </a:ext>
            </a:extLst>
          </p:cNvPr>
          <p:cNvSpPr/>
          <p:nvPr userDrawn="1"/>
        </p:nvSpPr>
        <p:spPr>
          <a:xfrm>
            <a:off x="6329432" y="0"/>
            <a:ext cx="5862568" cy="685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798FAB70-62E6-8176-84DA-EE8A1402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9B1464-20EC-E3BF-E7D7-38BBCBEC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0610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419" y="155223"/>
            <a:ext cx="5325822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628" y="0"/>
            <a:ext cx="510015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7419" y="2057400"/>
            <a:ext cx="532582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0CB0EAE-E517-3DB9-62D4-3DB74AECB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619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884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611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056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188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714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347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164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55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723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115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477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52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152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9100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78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34FB0-F6AA-6BDC-FB27-94E0607BDF2F}"/>
              </a:ext>
            </a:extLst>
          </p:cNvPr>
          <p:cNvSpPr txBox="1"/>
          <p:nvPr userDrawn="1"/>
        </p:nvSpPr>
        <p:spPr>
          <a:xfrm>
            <a:off x="1635109" y="3238853"/>
            <a:ext cx="961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sz="4800" b="1" i="0">
                <a:solidFill>
                  <a:schemeClr val="accent3"/>
                </a:solidFill>
                <a:latin typeface="Montserrat" pitchFamily="2" charset="77"/>
              </a:rPr>
              <a:t>Thank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19EF5-E92A-F949-09C7-010535637477}"/>
              </a:ext>
            </a:extLst>
          </p:cNvPr>
          <p:cNvSpPr txBox="1"/>
          <p:nvPr userDrawn="1"/>
        </p:nvSpPr>
        <p:spPr>
          <a:xfrm>
            <a:off x="3393340" y="4261194"/>
            <a:ext cx="2702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www.aci-europe.org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C5F90-8186-9D22-ABED-70972947855C}"/>
              </a:ext>
            </a:extLst>
          </p:cNvPr>
          <p:cNvSpPr txBox="1"/>
          <p:nvPr userDrawn="1"/>
        </p:nvSpPr>
        <p:spPr>
          <a:xfrm>
            <a:off x="6528425" y="4261194"/>
            <a:ext cx="3917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err="1">
                <a:solidFill>
                  <a:schemeClr val="bg1"/>
                </a:solidFill>
                <a:latin typeface="Montserrat" pitchFamily="2" charset="77"/>
              </a:rPr>
              <a:t>www.airportcarbonaccreditation.org</a:t>
            </a:r>
            <a:endParaRPr lang="en-US" sz="14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C4BE26B8-5DAE-4F99-CBD8-7D16986737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5746" y="5065709"/>
            <a:ext cx="1290565" cy="1749432"/>
          </a:xfrm>
          <a:prstGeom prst="rect">
            <a:avLst/>
          </a:prstGeom>
        </p:spPr>
      </p:pic>
      <p:pic>
        <p:nvPicPr>
          <p:cNvPr id="13" name="Picture 12" descr="A logo of a tree with colorful leaves&#10;&#10;Description automatically generated">
            <a:extLst>
              <a:ext uri="{FF2B5EF4-FFF2-40B4-BE49-F238E27FC236}">
                <a16:creationId xmlns:a16="http://schemas.microsoft.com/office/drawing/2014/main" id="{EF6B84CB-D8D1-EA36-6639-4E5235CFB7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766" y="4666592"/>
            <a:ext cx="2942458" cy="24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351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248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spc="300"/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A64A723C-E490-7DA1-42E5-24C43F12F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920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F0FE08-AD8A-B86B-AD8C-837FFF919B1B}"/>
              </a:ext>
            </a:extLst>
          </p:cNvPr>
          <p:cNvSpPr/>
          <p:nvPr userDrawn="1"/>
        </p:nvSpPr>
        <p:spPr>
          <a:xfrm>
            <a:off x="735980" y="1690688"/>
            <a:ext cx="11456020" cy="51673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2800271D-A57F-74AF-0B74-6ADD5FF8F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331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3280-E5BC-B595-0496-FE4345C2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C1361-A433-677C-824B-AF1325C4D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8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FCD1C-6FDB-EB00-A22E-F5ED22519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2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3761D-1AC7-FED7-2AD2-F26DF913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E3A31-8102-A89F-D5C2-9E72DB87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A7A37D9F-53F5-FEBC-A551-5A5DCEB184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136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1B735-C829-5499-D344-270C2D1B7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675" y="1681163"/>
            <a:ext cx="49449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BBD15-A2A0-DBB8-B7AB-C36A5C1C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2675" y="2505075"/>
            <a:ext cx="494490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89821-33F3-2057-4496-35F499587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6134" y="1681163"/>
            <a:ext cx="496925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41D0B-F18D-E04D-E235-D55552A50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6134" y="2505075"/>
            <a:ext cx="4969253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2D551-CE44-8521-5357-F92C5BE5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3ECBF-A9BD-DED2-A5BF-0A9E4D60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EBE6F026-C3A6-AA55-5CD2-1C9E16399B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A28E25-C304-89B0-40CB-1DE7F49B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587985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108900C6-27FD-0F81-4CD2-657C73D85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374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B04C78-144D-0569-EB14-0D5C5DA05133}"/>
              </a:ext>
            </a:extLst>
          </p:cNvPr>
          <p:cNvSpPr/>
          <p:nvPr userDrawn="1"/>
        </p:nvSpPr>
        <p:spPr>
          <a:xfrm>
            <a:off x="735980" y="1343818"/>
            <a:ext cx="11456020" cy="55141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448953BC-A3F0-FEE1-15EC-D71D6E61A0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9331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F260D-F6A7-CF0A-8AD4-A4E6FD8A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14B6F-CEC6-C82E-AECF-538F8156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77530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9800" y="0"/>
            <a:ext cx="61722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8FD9E0C5-CC44-C0F7-DDD4-91B160F845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890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EECD6B-F1D2-7E20-49B8-D51636CEB4AF}"/>
              </a:ext>
            </a:extLst>
          </p:cNvPr>
          <p:cNvSpPr/>
          <p:nvPr userDrawn="1"/>
        </p:nvSpPr>
        <p:spPr>
          <a:xfrm>
            <a:off x="6329432" y="0"/>
            <a:ext cx="5862568" cy="685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798FAB70-62E6-8176-84DA-EE8A1402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9B1464-20EC-E3BF-E7D7-38BBCBEC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791455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419" y="155223"/>
            <a:ext cx="5325822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628" y="0"/>
            <a:ext cx="510015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7419" y="2057400"/>
            <a:ext cx="532582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0CB0EAE-E517-3DB9-62D4-3DB74AECB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000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795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88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850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394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10957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177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000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8736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20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8695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2590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025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892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12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906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34FB0-F6AA-6BDC-FB27-94E0607BDF2F}"/>
              </a:ext>
            </a:extLst>
          </p:cNvPr>
          <p:cNvSpPr txBox="1"/>
          <p:nvPr userDrawn="1"/>
        </p:nvSpPr>
        <p:spPr>
          <a:xfrm>
            <a:off x="1635109" y="3238853"/>
            <a:ext cx="961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sz="4800" b="1" i="0">
                <a:solidFill>
                  <a:schemeClr val="accent3"/>
                </a:solidFill>
                <a:latin typeface="Montserrat" pitchFamily="2" charset="77"/>
              </a:rPr>
              <a:t>Thank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19EF5-E92A-F949-09C7-010535637477}"/>
              </a:ext>
            </a:extLst>
          </p:cNvPr>
          <p:cNvSpPr txBox="1"/>
          <p:nvPr userDrawn="1"/>
        </p:nvSpPr>
        <p:spPr>
          <a:xfrm>
            <a:off x="3393340" y="4261194"/>
            <a:ext cx="2702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www.aci-europe.org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C5F90-8186-9D22-ABED-70972947855C}"/>
              </a:ext>
            </a:extLst>
          </p:cNvPr>
          <p:cNvSpPr txBox="1"/>
          <p:nvPr userDrawn="1"/>
        </p:nvSpPr>
        <p:spPr>
          <a:xfrm>
            <a:off x="6528425" y="4261194"/>
            <a:ext cx="3917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err="1">
                <a:solidFill>
                  <a:schemeClr val="bg1"/>
                </a:solidFill>
                <a:latin typeface="Montserrat" pitchFamily="2" charset="77"/>
              </a:rPr>
              <a:t>www.airportcarbonaccreditation.org</a:t>
            </a:r>
            <a:endParaRPr lang="en-US" sz="14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C4BE26B8-5DAE-4F99-CBD8-7D16986737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5746" y="5065709"/>
            <a:ext cx="1290565" cy="1749432"/>
          </a:xfrm>
          <a:prstGeom prst="rect">
            <a:avLst/>
          </a:prstGeom>
        </p:spPr>
      </p:pic>
      <p:pic>
        <p:nvPicPr>
          <p:cNvPr id="13" name="Picture 12" descr="A logo of a tree with colorful leaves&#10;&#10;Description automatically generated">
            <a:extLst>
              <a:ext uri="{FF2B5EF4-FFF2-40B4-BE49-F238E27FC236}">
                <a16:creationId xmlns:a16="http://schemas.microsoft.com/office/drawing/2014/main" id="{EF6B84CB-D8D1-EA36-6639-4E5235CFB7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766" y="4666592"/>
            <a:ext cx="2942458" cy="24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1533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0792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spc="300"/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A64A723C-E490-7DA1-42E5-24C43F12F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440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F0FE08-AD8A-B86B-AD8C-837FFF919B1B}"/>
              </a:ext>
            </a:extLst>
          </p:cNvPr>
          <p:cNvSpPr/>
          <p:nvPr userDrawn="1"/>
        </p:nvSpPr>
        <p:spPr>
          <a:xfrm>
            <a:off x="735980" y="1690688"/>
            <a:ext cx="11456020" cy="51673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907D-23DC-184E-9F1A-0FF25AC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7D416-2CB9-12D7-341C-268C4FB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9B79C-609D-C28E-2C07-5690853AD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48ADC-5482-D325-62F1-440725D6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2800271D-A57F-74AF-0B74-6ADD5FF8F4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723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3280-E5BC-B595-0496-FE4345C2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C1361-A433-677C-824B-AF1325C4D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8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FCD1C-6FDB-EB00-A22E-F5ED22519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2214" y="1825625"/>
            <a:ext cx="497158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3761D-1AC7-FED7-2AD2-F26DF913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E3A31-8102-A89F-D5C2-9E72DB87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A7A37D9F-53F5-FEBC-A551-5A5DCEB184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291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1B735-C829-5499-D344-270C2D1B7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675" y="1681163"/>
            <a:ext cx="49449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BBD15-A2A0-DBB8-B7AB-C36A5C1C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2675" y="2505075"/>
            <a:ext cx="494490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89821-33F3-2057-4496-35F499587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6134" y="1681163"/>
            <a:ext cx="496925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41D0B-F18D-E04D-E235-D55552A50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6134" y="2505075"/>
            <a:ext cx="4969253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22D551-CE44-8521-5357-F92C5BE5A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3ECBF-A9BD-DED2-A5BF-0A9E4D60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EBE6F026-C3A6-AA55-5CD2-1C9E16399B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A28E25-C304-89B0-40CB-1DE7F49B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7933582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108900C6-27FD-0F81-4CD2-657C73D85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7036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B04C78-144D-0569-EB14-0D5C5DA05133}"/>
              </a:ext>
            </a:extLst>
          </p:cNvPr>
          <p:cNvSpPr/>
          <p:nvPr userDrawn="1"/>
        </p:nvSpPr>
        <p:spPr>
          <a:xfrm>
            <a:off x="735980" y="1343818"/>
            <a:ext cx="11456020" cy="55141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5DB220-56A5-C491-298E-419D63C6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F4E9C-9354-66AD-3F93-2DC5E412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51BE63-F523-63E8-570E-1C814300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448953BC-A3F0-FEE1-15EC-D71D6E61A0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442" y="177766"/>
            <a:ext cx="899474" cy="121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9922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F260D-F6A7-CF0A-8AD4-A4E6FD8A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14B6F-CEC6-C82E-AECF-538F8156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162059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9800" y="0"/>
            <a:ext cx="61722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8FD9E0C5-CC44-C0F7-DDD4-91B160F845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005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EECD6B-F1D2-7E20-49B8-D51636CEB4AF}"/>
              </a:ext>
            </a:extLst>
          </p:cNvPr>
          <p:cNvSpPr/>
          <p:nvPr userDrawn="1"/>
        </p:nvSpPr>
        <p:spPr>
          <a:xfrm>
            <a:off x="6329432" y="0"/>
            <a:ext cx="5862568" cy="685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812" y="2057400"/>
            <a:ext cx="44681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798FAB70-62E6-8176-84DA-EE8A14027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9B1464-20EC-E3BF-E7D7-38BBCBEC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812" y="125129"/>
            <a:ext cx="4468193" cy="195152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344516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2D143-75EC-2AF1-79A1-E793002FA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419" y="155223"/>
            <a:ext cx="5325822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90144-43AB-A3AE-7777-A4D9CACE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628" y="0"/>
            <a:ext cx="510015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9940A-E39A-9D69-16A2-CA5C3A7A1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7419" y="2057400"/>
            <a:ext cx="532582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F336C-0680-575C-DCB8-3C296F75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19A4F-C86D-715D-7714-919807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0CB0EAE-E517-3DB9-62D4-3DB74AECB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20" y="5868988"/>
            <a:ext cx="680225" cy="92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7427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6822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5589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4155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305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85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4228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0192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9330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7105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3345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3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1290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22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445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5172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4F01-E058-A97E-438C-F20D57EC2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438207"/>
            <a:ext cx="9164815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3229A2-D50C-DB07-F617-DBDE37E29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215" y="4917882"/>
            <a:ext cx="916481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AF5E5EB-D382-4828-C9F1-4038CED6A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577" y="321155"/>
            <a:ext cx="1741570" cy="2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857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41C6-40E8-4289-EE23-E1E9A658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6159-D5FF-910E-0EEC-2ABC22A6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‹#›</a:t>
            </a:fld>
            <a:endParaRPr lang="en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34FB0-F6AA-6BDC-FB27-94E0607BDF2F}"/>
              </a:ext>
            </a:extLst>
          </p:cNvPr>
          <p:cNvSpPr txBox="1"/>
          <p:nvPr userDrawn="1"/>
        </p:nvSpPr>
        <p:spPr>
          <a:xfrm>
            <a:off x="1635109" y="3238853"/>
            <a:ext cx="961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sz="4800" b="1" i="0">
                <a:solidFill>
                  <a:schemeClr val="accent3"/>
                </a:solidFill>
                <a:latin typeface="Montserrat" pitchFamily="2" charset="77"/>
              </a:rPr>
              <a:t>Thank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19EF5-E92A-F949-09C7-010535637477}"/>
              </a:ext>
            </a:extLst>
          </p:cNvPr>
          <p:cNvSpPr txBox="1"/>
          <p:nvPr userDrawn="1"/>
        </p:nvSpPr>
        <p:spPr>
          <a:xfrm>
            <a:off x="3393340" y="4261194"/>
            <a:ext cx="2702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www.aci-europe.org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C5F90-8186-9D22-ABED-70972947855C}"/>
              </a:ext>
            </a:extLst>
          </p:cNvPr>
          <p:cNvSpPr txBox="1"/>
          <p:nvPr userDrawn="1"/>
        </p:nvSpPr>
        <p:spPr>
          <a:xfrm>
            <a:off x="6528425" y="4261194"/>
            <a:ext cx="3917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err="1">
                <a:solidFill>
                  <a:schemeClr val="bg1"/>
                </a:solidFill>
                <a:latin typeface="Montserrat" pitchFamily="2" charset="77"/>
              </a:rPr>
              <a:t>www.airportcarbonaccreditation.org</a:t>
            </a:r>
            <a:endParaRPr lang="en-US" sz="1400" b="1" i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 descr="A blue and white logo&#10;&#10;Description automatically generated">
            <a:extLst>
              <a:ext uri="{FF2B5EF4-FFF2-40B4-BE49-F238E27FC236}">
                <a16:creationId xmlns:a16="http://schemas.microsoft.com/office/drawing/2014/main" id="{C4BE26B8-5DAE-4F99-CBD8-7D16986737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05746" y="5065709"/>
            <a:ext cx="1290565" cy="1749432"/>
          </a:xfrm>
          <a:prstGeom prst="rect">
            <a:avLst/>
          </a:prstGeom>
        </p:spPr>
      </p:pic>
      <p:pic>
        <p:nvPicPr>
          <p:cNvPr id="13" name="Picture 12" descr="A logo of a tree with colorful leaves&#10;&#10;Description automatically generated">
            <a:extLst>
              <a:ext uri="{FF2B5EF4-FFF2-40B4-BE49-F238E27FC236}">
                <a16:creationId xmlns:a16="http://schemas.microsoft.com/office/drawing/2014/main" id="{EF6B84CB-D8D1-EA36-6639-4E5235CFB7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766" y="4666592"/>
            <a:ext cx="2942458" cy="24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223A78-C352-8EE1-0975-BC65F5520A1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379CD-421D-4C53-60BB-DA94D768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26C-6865-AD22-8CCA-981214EBD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8214" y="1825625"/>
            <a:ext cx="10305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CA64-80EA-5443-8FF5-CBA2A8DE1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691640" y="37004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spc="30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63502-5CC4-4E3B-6FC5-4BD1FCA22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360819"/>
            <a:ext cx="731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3040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4" r:id="rId3"/>
    <p:sldLayoutId id="2147483652" r:id="rId4"/>
    <p:sldLayoutId id="2147483653" r:id="rId5"/>
    <p:sldLayoutId id="2147483654" r:id="rId6"/>
    <p:sldLayoutId id="2147483675" r:id="rId7"/>
    <p:sldLayoutId id="2147483655" r:id="rId8"/>
    <p:sldLayoutId id="2147483657" r:id="rId9"/>
    <p:sldLayoutId id="2147483676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785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5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System Font Regular"/>
        <a:buChar char="&gt;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223A78-C352-8EE1-0975-BC65F5520A1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379CD-421D-4C53-60BB-DA94D768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26C-6865-AD22-8CCA-981214EBD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8214" y="1825625"/>
            <a:ext cx="10305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CA64-80EA-5443-8FF5-CBA2A8DE1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691640" y="37004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spc="30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63502-5CC4-4E3B-6FC5-4BD1FCA22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360819"/>
            <a:ext cx="731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381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  <p:sldLayoutId id="2147483805" r:id="rId19"/>
    <p:sldLayoutId id="2147483806" r:id="rId20"/>
    <p:sldLayoutId id="2147483807" r:id="rId21"/>
    <p:sldLayoutId id="2147483808" r:id="rId22"/>
    <p:sldLayoutId id="2147483809" r:id="rId23"/>
    <p:sldLayoutId id="2147483810" r:id="rId24"/>
    <p:sldLayoutId id="2147483811" r:id="rId25"/>
    <p:sldLayoutId id="2147483812" r:id="rId26"/>
    <p:sldLayoutId id="2147483813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5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System Font Regular"/>
        <a:buChar char="&gt;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223A78-C352-8EE1-0975-BC65F5520A1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379CD-421D-4C53-60BB-DA94D768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26C-6865-AD22-8CCA-981214EBD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8214" y="1825625"/>
            <a:ext cx="10305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CA64-80EA-5443-8FF5-CBA2A8DE1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691640" y="37004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spc="30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63502-5CC4-4E3B-6FC5-4BD1FCA22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360819"/>
            <a:ext cx="731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78607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5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System Font Regular"/>
        <a:buChar char="&gt;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223A78-C352-8EE1-0975-BC65F5520A1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379CD-421D-4C53-60BB-DA94D768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26C-6865-AD22-8CCA-981214EBD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8214" y="1825625"/>
            <a:ext cx="10305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CA64-80EA-5443-8FF5-CBA2A8DE1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691640" y="37004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spc="30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63502-5CC4-4E3B-6FC5-4BD1FCA22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360819"/>
            <a:ext cx="731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289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  <p:sldLayoutId id="2147483860" r:id="rId18"/>
    <p:sldLayoutId id="2147483861" r:id="rId19"/>
    <p:sldLayoutId id="2147483862" r:id="rId20"/>
    <p:sldLayoutId id="2147483863" r:id="rId21"/>
    <p:sldLayoutId id="2147483864" r:id="rId22"/>
    <p:sldLayoutId id="2147483865" r:id="rId23"/>
    <p:sldLayoutId id="2147483866" r:id="rId24"/>
    <p:sldLayoutId id="2147483867" r:id="rId25"/>
    <p:sldLayoutId id="2147483868" r:id="rId26"/>
    <p:sldLayoutId id="2147483869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5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System Font Regular"/>
        <a:buChar char="&gt;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223A78-C352-8EE1-0975-BC65F5520A16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379CD-421D-4C53-60BB-DA94D768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14" y="18255"/>
            <a:ext cx="10305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26C-6865-AD22-8CCA-981214EBD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8214" y="1825625"/>
            <a:ext cx="10305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CA64-80EA-5443-8FF5-CBA2A8DE1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691640" y="37004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spc="30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63502-5CC4-4E3B-6FC5-4BD1FCA22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360819"/>
            <a:ext cx="731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FFC5E674-7441-9343-9CB7-8F19737C13D6}" type="slidenum">
              <a:rPr lang="en-BE" smtClean="0"/>
              <a:pPr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4458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  <p:sldLayoutId id="2147483888" r:id="rId18"/>
    <p:sldLayoutId id="2147483889" r:id="rId19"/>
    <p:sldLayoutId id="2147483890" r:id="rId20"/>
    <p:sldLayoutId id="2147483891" r:id="rId21"/>
    <p:sldLayoutId id="2147483892" r:id="rId22"/>
    <p:sldLayoutId id="2147483893" r:id="rId23"/>
    <p:sldLayoutId id="2147483894" r:id="rId24"/>
    <p:sldLayoutId id="2147483895" r:id="rId25"/>
    <p:sldLayoutId id="2147483896" r:id="rId26"/>
    <p:sldLayoutId id="2147483897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tx2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5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System Font Regular"/>
        <a:buChar char="&gt;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2B53C-834B-B376-5B2F-8D3A5CC07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A50C5-03E1-4628-8C5D-FEB8CE15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Scope Eastern Europe &amp; Central Asia</a:t>
            </a:r>
            <a:endParaRPr lang="en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C83C18-1274-CD75-4FE8-2DC5BDA23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Comes here</a:t>
            </a:r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DAA356-812B-5E60-70A2-33D74E960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5E674-7441-9343-9CB7-8F19737C13D6}" type="slidenum">
              <a:rPr lang="en-BE" smtClean="0"/>
              <a:t>1</a:t>
            </a:fld>
            <a:endParaRPr lang="en-BE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8B49BC-C62D-A593-2807-EB20EE8F45B0}"/>
              </a:ext>
            </a:extLst>
          </p:cNvPr>
          <p:cNvGrpSpPr/>
          <p:nvPr/>
        </p:nvGrpSpPr>
        <p:grpSpPr>
          <a:xfrm>
            <a:off x="751335" y="1331525"/>
            <a:ext cx="10680888" cy="5119228"/>
            <a:chOff x="4237174" y="1075787"/>
            <a:chExt cx="6321480" cy="3029813"/>
          </a:xfrm>
          <a:solidFill>
            <a:schemeClr val="accent1">
              <a:alpha val="59000"/>
            </a:schemeClr>
          </a:solidFill>
        </p:grpSpPr>
        <p:sp>
          <p:nvSpPr>
            <p:cNvPr id="9" name="Yemen" descr="© INSCALE GmbH, 05.05.2010&#10;http://www.presentationload.com/">
              <a:extLst>
                <a:ext uri="{FF2B5EF4-FFF2-40B4-BE49-F238E27FC236}">
                  <a16:creationId xmlns:a16="http://schemas.microsoft.com/office/drawing/2014/main" id="{4989C2A2-F898-5214-FBA9-5301CC340A70}"/>
                </a:ext>
              </a:extLst>
            </p:cNvPr>
            <p:cNvSpPr>
              <a:spLocks/>
            </p:cNvSpPr>
            <p:nvPr/>
          </p:nvSpPr>
          <p:spPr bwMode="gray">
            <a:xfrm>
              <a:off x="7097330" y="3318179"/>
              <a:ext cx="344841" cy="236041"/>
            </a:xfrm>
            <a:custGeom>
              <a:avLst/>
              <a:gdLst>
                <a:gd name="T0" fmla="*/ 2147483647 w 732"/>
                <a:gd name="T1" fmla="*/ 2147483647 h 498"/>
                <a:gd name="T2" fmla="*/ 2147483647 w 732"/>
                <a:gd name="T3" fmla="*/ 2147483647 h 498"/>
                <a:gd name="T4" fmla="*/ 2147483647 w 732"/>
                <a:gd name="T5" fmla="*/ 2147483647 h 498"/>
                <a:gd name="T6" fmla="*/ 2147483647 w 732"/>
                <a:gd name="T7" fmla="*/ 2147483647 h 498"/>
                <a:gd name="T8" fmla="*/ 2147483647 w 732"/>
                <a:gd name="T9" fmla="*/ 2147483647 h 498"/>
                <a:gd name="T10" fmla="*/ 2147483647 w 732"/>
                <a:gd name="T11" fmla="*/ 2147483647 h 498"/>
                <a:gd name="T12" fmla="*/ 2147483647 w 732"/>
                <a:gd name="T13" fmla="*/ 2147483647 h 498"/>
                <a:gd name="T14" fmla="*/ 2147483647 w 732"/>
                <a:gd name="T15" fmla="*/ 2147483647 h 498"/>
                <a:gd name="T16" fmla="*/ 2147483647 w 732"/>
                <a:gd name="T17" fmla="*/ 2147483647 h 498"/>
                <a:gd name="T18" fmla="*/ 2147483647 w 732"/>
                <a:gd name="T19" fmla="*/ 2147483647 h 498"/>
                <a:gd name="T20" fmla="*/ 2147483647 w 732"/>
                <a:gd name="T21" fmla="*/ 2147483647 h 498"/>
                <a:gd name="T22" fmla="*/ 2147483647 w 732"/>
                <a:gd name="T23" fmla="*/ 2147483647 h 498"/>
                <a:gd name="T24" fmla="*/ 2147483647 w 732"/>
                <a:gd name="T25" fmla="*/ 2147483647 h 498"/>
                <a:gd name="T26" fmla="*/ 2147483647 w 732"/>
                <a:gd name="T27" fmla="*/ 2147483647 h 498"/>
                <a:gd name="T28" fmla="*/ 2147483647 w 732"/>
                <a:gd name="T29" fmla="*/ 2147483647 h 498"/>
                <a:gd name="T30" fmla="*/ 0 w 732"/>
                <a:gd name="T31" fmla="*/ 2147483647 h 498"/>
                <a:gd name="T32" fmla="*/ 2147483647 w 732"/>
                <a:gd name="T33" fmla="*/ 2147483647 h 498"/>
                <a:gd name="T34" fmla="*/ 2147483647 w 732"/>
                <a:gd name="T35" fmla="*/ 2147483647 h 498"/>
                <a:gd name="T36" fmla="*/ 2147483647 w 732"/>
                <a:gd name="T37" fmla="*/ 2147483647 h 498"/>
                <a:gd name="T38" fmla="*/ 2147483647 w 732"/>
                <a:gd name="T39" fmla="*/ 2147483647 h 498"/>
                <a:gd name="T40" fmla="*/ 2147483647 w 732"/>
                <a:gd name="T41" fmla="*/ 2147483647 h 498"/>
                <a:gd name="T42" fmla="*/ 2147483647 w 732"/>
                <a:gd name="T43" fmla="*/ 2147483647 h 498"/>
                <a:gd name="T44" fmla="*/ 2147483647 w 732"/>
                <a:gd name="T45" fmla="*/ 2147483647 h 498"/>
                <a:gd name="T46" fmla="*/ 2147483647 w 732"/>
                <a:gd name="T47" fmla="*/ 2147483647 h 498"/>
                <a:gd name="T48" fmla="*/ 2147483647 w 732"/>
                <a:gd name="T49" fmla="*/ 2147483647 h 498"/>
                <a:gd name="T50" fmla="*/ 2147483647 w 732"/>
                <a:gd name="T51" fmla="*/ 2147483647 h 498"/>
                <a:gd name="T52" fmla="*/ 2147483647 w 732"/>
                <a:gd name="T53" fmla="*/ 2147483647 h 498"/>
                <a:gd name="T54" fmla="*/ 2147483647 w 732"/>
                <a:gd name="T55" fmla="*/ 2147483647 h 498"/>
                <a:gd name="T56" fmla="*/ 2147483647 w 732"/>
                <a:gd name="T57" fmla="*/ 2147483647 h 498"/>
                <a:gd name="T58" fmla="*/ 2147483647 w 732"/>
                <a:gd name="T59" fmla="*/ 2147483647 h 498"/>
                <a:gd name="T60" fmla="*/ 2147483647 w 732"/>
                <a:gd name="T61" fmla="*/ 2147483647 h 498"/>
                <a:gd name="T62" fmla="*/ 2147483647 w 732"/>
                <a:gd name="T63" fmla="*/ 2147483647 h 498"/>
                <a:gd name="T64" fmla="*/ 2147483647 w 732"/>
                <a:gd name="T65" fmla="*/ 2147483647 h 498"/>
                <a:gd name="T66" fmla="*/ 2147483647 w 732"/>
                <a:gd name="T67" fmla="*/ 2147483647 h 498"/>
                <a:gd name="T68" fmla="*/ 2147483647 w 732"/>
                <a:gd name="T69" fmla="*/ 2147483647 h 498"/>
                <a:gd name="T70" fmla="*/ 2147483647 w 732"/>
                <a:gd name="T71" fmla="*/ 2147483647 h 498"/>
                <a:gd name="T72" fmla="*/ 2147483647 w 732"/>
                <a:gd name="T73" fmla="*/ 2147483647 h 498"/>
                <a:gd name="T74" fmla="*/ 2147483647 w 732"/>
                <a:gd name="T75" fmla="*/ 2147483647 h 498"/>
                <a:gd name="T76" fmla="*/ 2147483647 w 732"/>
                <a:gd name="T77" fmla="*/ 0 h 498"/>
                <a:gd name="T78" fmla="*/ 2147483647 w 732"/>
                <a:gd name="T79" fmla="*/ 2147483647 h 498"/>
                <a:gd name="T80" fmla="*/ 2147483647 w 732"/>
                <a:gd name="T81" fmla="*/ 214748364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2"/>
                <a:gd name="T124" fmla="*/ 0 h 498"/>
                <a:gd name="T125" fmla="*/ 732 w 732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2" h="498">
                  <a:moveTo>
                    <a:pt x="468" y="24"/>
                  </a:moveTo>
                  <a:lnTo>
                    <a:pt x="450" y="30"/>
                  </a:lnTo>
                  <a:lnTo>
                    <a:pt x="420" y="36"/>
                  </a:lnTo>
                  <a:lnTo>
                    <a:pt x="390" y="54"/>
                  </a:lnTo>
                  <a:lnTo>
                    <a:pt x="372" y="72"/>
                  </a:lnTo>
                  <a:lnTo>
                    <a:pt x="366" y="84"/>
                  </a:lnTo>
                  <a:lnTo>
                    <a:pt x="354" y="96"/>
                  </a:lnTo>
                  <a:lnTo>
                    <a:pt x="348" y="108"/>
                  </a:lnTo>
                  <a:lnTo>
                    <a:pt x="342" y="114"/>
                  </a:lnTo>
                  <a:lnTo>
                    <a:pt x="336" y="126"/>
                  </a:lnTo>
                  <a:lnTo>
                    <a:pt x="336" y="144"/>
                  </a:lnTo>
                  <a:lnTo>
                    <a:pt x="330" y="150"/>
                  </a:lnTo>
                  <a:lnTo>
                    <a:pt x="324" y="162"/>
                  </a:lnTo>
                  <a:lnTo>
                    <a:pt x="312" y="162"/>
                  </a:lnTo>
                  <a:lnTo>
                    <a:pt x="300" y="156"/>
                  </a:lnTo>
                  <a:lnTo>
                    <a:pt x="294" y="144"/>
                  </a:lnTo>
                  <a:lnTo>
                    <a:pt x="288" y="138"/>
                  </a:lnTo>
                  <a:lnTo>
                    <a:pt x="210" y="138"/>
                  </a:lnTo>
                  <a:lnTo>
                    <a:pt x="204" y="132"/>
                  </a:lnTo>
                  <a:lnTo>
                    <a:pt x="192" y="126"/>
                  </a:lnTo>
                  <a:lnTo>
                    <a:pt x="102" y="126"/>
                  </a:lnTo>
                  <a:lnTo>
                    <a:pt x="96" y="132"/>
                  </a:lnTo>
                  <a:lnTo>
                    <a:pt x="72" y="138"/>
                  </a:lnTo>
                  <a:lnTo>
                    <a:pt x="54" y="120"/>
                  </a:lnTo>
                  <a:lnTo>
                    <a:pt x="48" y="120"/>
                  </a:lnTo>
                  <a:lnTo>
                    <a:pt x="42" y="126"/>
                  </a:lnTo>
                  <a:lnTo>
                    <a:pt x="36" y="138"/>
                  </a:lnTo>
                  <a:lnTo>
                    <a:pt x="36" y="186"/>
                  </a:lnTo>
                  <a:lnTo>
                    <a:pt x="30" y="192"/>
                  </a:lnTo>
                  <a:lnTo>
                    <a:pt x="24" y="204"/>
                  </a:lnTo>
                  <a:lnTo>
                    <a:pt x="12" y="21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18" y="276"/>
                  </a:lnTo>
                  <a:lnTo>
                    <a:pt x="24" y="288"/>
                  </a:lnTo>
                  <a:lnTo>
                    <a:pt x="36" y="294"/>
                  </a:lnTo>
                  <a:lnTo>
                    <a:pt x="24" y="408"/>
                  </a:lnTo>
                  <a:lnTo>
                    <a:pt x="54" y="444"/>
                  </a:lnTo>
                  <a:lnTo>
                    <a:pt x="54" y="456"/>
                  </a:lnTo>
                  <a:lnTo>
                    <a:pt x="60" y="468"/>
                  </a:lnTo>
                  <a:lnTo>
                    <a:pt x="78" y="486"/>
                  </a:lnTo>
                  <a:lnTo>
                    <a:pt x="90" y="492"/>
                  </a:lnTo>
                  <a:lnTo>
                    <a:pt x="114" y="498"/>
                  </a:lnTo>
                  <a:lnTo>
                    <a:pt x="132" y="498"/>
                  </a:lnTo>
                  <a:lnTo>
                    <a:pt x="150" y="492"/>
                  </a:lnTo>
                  <a:lnTo>
                    <a:pt x="162" y="486"/>
                  </a:lnTo>
                  <a:lnTo>
                    <a:pt x="168" y="480"/>
                  </a:lnTo>
                  <a:lnTo>
                    <a:pt x="186" y="444"/>
                  </a:lnTo>
                  <a:lnTo>
                    <a:pt x="198" y="432"/>
                  </a:lnTo>
                  <a:lnTo>
                    <a:pt x="210" y="432"/>
                  </a:lnTo>
                  <a:lnTo>
                    <a:pt x="228" y="438"/>
                  </a:lnTo>
                  <a:lnTo>
                    <a:pt x="270" y="438"/>
                  </a:lnTo>
                  <a:lnTo>
                    <a:pt x="324" y="432"/>
                  </a:lnTo>
                  <a:lnTo>
                    <a:pt x="366" y="426"/>
                  </a:lnTo>
                  <a:lnTo>
                    <a:pt x="390" y="414"/>
                  </a:lnTo>
                  <a:lnTo>
                    <a:pt x="402" y="402"/>
                  </a:lnTo>
                  <a:lnTo>
                    <a:pt x="414" y="384"/>
                  </a:lnTo>
                  <a:lnTo>
                    <a:pt x="426" y="372"/>
                  </a:lnTo>
                  <a:lnTo>
                    <a:pt x="450" y="360"/>
                  </a:lnTo>
                  <a:lnTo>
                    <a:pt x="462" y="348"/>
                  </a:lnTo>
                  <a:lnTo>
                    <a:pt x="474" y="342"/>
                  </a:lnTo>
                  <a:lnTo>
                    <a:pt x="486" y="330"/>
                  </a:lnTo>
                  <a:lnTo>
                    <a:pt x="504" y="324"/>
                  </a:lnTo>
                  <a:lnTo>
                    <a:pt x="528" y="312"/>
                  </a:lnTo>
                  <a:lnTo>
                    <a:pt x="546" y="306"/>
                  </a:lnTo>
                  <a:lnTo>
                    <a:pt x="558" y="294"/>
                  </a:lnTo>
                  <a:lnTo>
                    <a:pt x="594" y="276"/>
                  </a:lnTo>
                  <a:lnTo>
                    <a:pt x="666" y="276"/>
                  </a:lnTo>
                  <a:lnTo>
                    <a:pt x="666" y="270"/>
                  </a:lnTo>
                  <a:lnTo>
                    <a:pt x="672" y="264"/>
                  </a:lnTo>
                  <a:lnTo>
                    <a:pt x="684" y="240"/>
                  </a:lnTo>
                  <a:lnTo>
                    <a:pt x="690" y="222"/>
                  </a:lnTo>
                  <a:lnTo>
                    <a:pt x="702" y="210"/>
                  </a:lnTo>
                  <a:lnTo>
                    <a:pt x="708" y="198"/>
                  </a:lnTo>
                  <a:lnTo>
                    <a:pt x="720" y="192"/>
                  </a:lnTo>
                  <a:lnTo>
                    <a:pt x="720" y="186"/>
                  </a:lnTo>
                  <a:lnTo>
                    <a:pt x="732" y="186"/>
                  </a:lnTo>
                  <a:lnTo>
                    <a:pt x="648" y="0"/>
                  </a:lnTo>
                  <a:lnTo>
                    <a:pt x="630" y="0"/>
                  </a:lnTo>
                  <a:lnTo>
                    <a:pt x="588" y="6"/>
                  </a:lnTo>
                  <a:lnTo>
                    <a:pt x="540" y="18"/>
                  </a:lnTo>
                  <a:lnTo>
                    <a:pt x="492" y="24"/>
                  </a:lnTo>
                  <a:lnTo>
                    <a:pt x="468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" name="Western Sahara" descr="© INSCALE GmbH, 05.05.2010&#10;http://www.presentationload.com/">
              <a:extLst>
                <a:ext uri="{FF2B5EF4-FFF2-40B4-BE49-F238E27FC236}">
                  <a16:creationId xmlns:a16="http://schemas.microsoft.com/office/drawing/2014/main" id="{B35170B8-7518-780F-BA55-2C79500302A2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6016" y="2989934"/>
              <a:ext cx="282143" cy="241574"/>
            </a:xfrm>
            <a:custGeom>
              <a:avLst/>
              <a:gdLst>
                <a:gd name="T0" fmla="*/ 2147483647 w 600"/>
                <a:gd name="T1" fmla="*/ 0 h 510"/>
                <a:gd name="T2" fmla="*/ 2147483647 w 600"/>
                <a:gd name="T3" fmla="*/ 0 h 510"/>
                <a:gd name="T4" fmla="*/ 2147483647 w 600"/>
                <a:gd name="T5" fmla="*/ 2147483647 h 510"/>
                <a:gd name="T6" fmla="*/ 2147483647 w 600"/>
                <a:gd name="T7" fmla="*/ 2147483647 h 510"/>
                <a:gd name="T8" fmla="*/ 2147483647 w 600"/>
                <a:gd name="T9" fmla="*/ 2147483647 h 510"/>
                <a:gd name="T10" fmla="*/ 2147483647 w 600"/>
                <a:gd name="T11" fmla="*/ 2147483647 h 510"/>
                <a:gd name="T12" fmla="*/ 2147483647 w 600"/>
                <a:gd name="T13" fmla="*/ 2147483647 h 510"/>
                <a:gd name="T14" fmla="*/ 2147483647 w 600"/>
                <a:gd name="T15" fmla="*/ 2147483647 h 510"/>
                <a:gd name="T16" fmla="*/ 2147483647 w 600"/>
                <a:gd name="T17" fmla="*/ 2147483647 h 510"/>
                <a:gd name="T18" fmla="*/ 2147483647 w 600"/>
                <a:gd name="T19" fmla="*/ 2147483647 h 510"/>
                <a:gd name="T20" fmla="*/ 2147483647 w 600"/>
                <a:gd name="T21" fmla="*/ 2147483647 h 510"/>
                <a:gd name="T22" fmla="*/ 2147483647 w 600"/>
                <a:gd name="T23" fmla="*/ 2147483647 h 510"/>
                <a:gd name="T24" fmla="*/ 2147483647 w 600"/>
                <a:gd name="T25" fmla="*/ 2147483647 h 510"/>
                <a:gd name="T26" fmla="*/ 2147483647 w 600"/>
                <a:gd name="T27" fmla="*/ 2147483647 h 510"/>
                <a:gd name="T28" fmla="*/ 2147483647 w 600"/>
                <a:gd name="T29" fmla="*/ 2147483647 h 510"/>
                <a:gd name="T30" fmla="*/ 2147483647 w 600"/>
                <a:gd name="T31" fmla="*/ 2147483647 h 510"/>
                <a:gd name="T32" fmla="*/ 2147483647 w 600"/>
                <a:gd name="T33" fmla="*/ 2147483647 h 510"/>
                <a:gd name="T34" fmla="*/ 2147483647 w 600"/>
                <a:gd name="T35" fmla="*/ 2147483647 h 510"/>
                <a:gd name="T36" fmla="*/ 2147483647 w 600"/>
                <a:gd name="T37" fmla="*/ 2147483647 h 510"/>
                <a:gd name="T38" fmla="*/ 2147483647 w 600"/>
                <a:gd name="T39" fmla="*/ 2147483647 h 510"/>
                <a:gd name="T40" fmla="*/ 2147483647 w 600"/>
                <a:gd name="T41" fmla="*/ 2147483647 h 510"/>
                <a:gd name="T42" fmla="*/ 2147483647 w 600"/>
                <a:gd name="T43" fmla="*/ 2147483647 h 510"/>
                <a:gd name="T44" fmla="*/ 2147483647 w 600"/>
                <a:gd name="T45" fmla="*/ 2147483647 h 510"/>
                <a:gd name="T46" fmla="*/ 2147483647 w 600"/>
                <a:gd name="T47" fmla="*/ 2147483647 h 510"/>
                <a:gd name="T48" fmla="*/ 2147483647 w 600"/>
                <a:gd name="T49" fmla="*/ 2147483647 h 510"/>
                <a:gd name="T50" fmla="*/ 2147483647 w 600"/>
                <a:gd name="T51" fmla="*/ 2147483647 h 510"/>
                <a:gd name="T52" fmla="*/ 2147483647 w 600"/>
                <a:gd name="T53" fmla="*/ 2147483647 h 510"/>
                <a:gd name="T54" fmla="*/ 2147483647 w 600"/>
                <a:gd name="T55" fmla="*/ 2147483647 h 510"/>
                <a:gd name="T56" fmla="*/ 2147483647 w 600"/>
                <a:gd name="T57" fmla="*/ 2147483647 h 510"/>
                <a:gd name="T58" fmla="*/ 2147483647 w 600"/>
                <a:gd name="T59" fmla="*/ 2147483647 h 510"/>
                <a:gd name="T60" fmla="*/ 2147483647 w 600"/>
                <a:gd name="T61" fmla="*/ 2147483647 h 510"/>
                <a:gd name="T62" fmla="*/ 2147483647 w 600"/>
                <a:gd name="T63" fmla="*/ 2147483647 h 510"/>
                <a:gd name="T64" fmla="*/ 2147483647 w 600"/>
                <a:gd name="T65" fmla="*/ 2147483647 h 510"/>
                <a:gd name="T66" fmla="*/ 2147483647 w 600"/>
                <a:gd name="T67" fmla="*/ 2147483647 h 510"/>
                <a:gd name="T68" fmla="*/ 2147483647 w 600"/>
                <a:gd name="T69" fmla="*/ 2147483647 h 510"/>
                <a:gd name="T70" fmla="*/ 2147483647 w 600"/>
                <a:gd name="T71" fmla="*/ 2147483647 h 510"/>
                <a:gd name="T72" fmla="*/ 2147483647 w 600"/>
                <a:gd name="T73" fmla="*/ 2147483647 h 510"/>
                <a:gd name="T74" fmla="*/ 2147483647 w 600"/>
                <a:gd name="T75" fmla="*/ 2147483647 h 510"/>
                <a:gd name="T76" fmla="*/ 2147483647 w 600"/>
                <a:gd name="T77" fmla="*/ 2147483647 h 510"/>
                <a:gd name="T78" fmla="*/ 0 w 600"/>
                <a:gd name="T79" fmla="*/ 2147483647 h 510"/>
                <a:gd name="T80" fmla="*/ 0 w 600"/>
                <a:gd name="T81" fmla="*/ 2147483647 h 510"/>
                <a:gd name="T82" fmla="*/ 2147483647 w 600"/>
                <a:gd name="T83" fmla="*/ 2147483647 h 510"/>
                <a:gd name="T84" fmla="*/ 2147483647 w 600"/>
                <a:gd name="T85" fmla="*/ 2147483647 h 510"/>
                <a:gd name="T86" fmla="*/ 2147483647 w 600"/>
                <a:gd name="T87" fmla="*/ 2147483647 h 510"/>
                <a:gd name="T88" fmla="*/ 2147483647 w 600"/>
                <a:gd name="T89" fmla="*/ 2147483647 h 510"/>
                <a:gd name="T90" fmla="*/ 2147483647 w 600"/>
                <a:gd name="T91" fmla="*/ 2147483647 h 510"/>
                <a:gd name="T92" fmla="*/ 2147483647 w 600"/>
                <a:gd name="T93" fmla="*/ 2147483647 h 510"/>
                <a:gd name="T94" fmla="*/ 2147483647 w 600"/>
                <a:gd name="T95" fmla="*/ 2147483647 h 510"/>
                <a:gd name="T96" fmla="*/ 2147483647 w 600"/>
                <a:gd name="T97" fmla="*/ 2147483647 h 510"/>
                <a:gd name="T98" fmla="*/ 2147483647 w 600"/>
                <a:gd name="T99" fmla="*/ 2147483647 h 510"/>
                <a:gd name="T100" fmla="*/ 2147483647 w 600"/>
                <a:gd name="T101" fmla="*/ 2147483647 h 510"/>
                <a:gd name="T102" fmla="*/ 2147483647 w 600"/>
                <a:gd name="T103" fmla="*/ 2147483647 h 510"/>
                <a:gd name="T104" fmla="*/ 2147483647 w 600"/>
                <a:gd name="T105" fmla="*/ 2147483647 h 510"/>
                <a:gd name="T106" fmla="*/ 2147483647 w 600"/>
                <a:gd name="T107" fmla="*/ 2147483647 h 510"/>
                <a:gd name="T108" fmla="*/ 2147483647 w 600"/>
                <a:gd name="T109" fmla="*/ 2147483647 h 510"/>
                <a:gd name="T110" fmla="*/ 2147483647 w 600"/>
                <a:gd name="T111" fmla="*/ 2147483647 h 510"/>
                <a:gd name="T112" fmla="*/ 2147483647 w 600"/>
                <a:gd name="T113" fmla="*/ 0 h 510"/>
                <a:gd name="T114" fmla="*/ 2147483647 w 600"/>
                <a:gd name="T115" fmla="*/ 0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00"/>
                <a:gd name="T175" fmla="*/ 0 h 510"/>
                <a:gd name="T176" fmla="*/ 600 w 600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00" h="510">
                  <a:moveTo>
                    <a:pt x="546" y="0"/>
                  </a:moveTo>
                  <a:lnTo>
                    <a:pt x="288" y="0"/>
                  </a:lnTo>
                  <a:lnTo>
                    <a:pt x="282" y="6"/>
                  </a:lnTo>
                  <a:lnTo>
                    <a:pt x="270" y="30"/>
                  </a:lnTo>
                  <a:lnTo>
                    <a:pt x="270" y="42"/>
                  </a:lnTo>
                  <a:lnTo>
                    <a:pt x="264" y="54"/>
                  </a:lnTo>
                  <a:lnTo>
                    <a:pt x="264" y="66"/>
                  </a:lnTo>
                  <a:lnTo>
                    <a:pt x="234" y="96"/>
                  </a:lnTo>
                  <a:lnTo>
                    <a:pt x="198" y="96"/>
                  </a:lnTo>
                  <a:lnTo>
                    <a:pt x="186" y="108"/>
                  </a:lnTo>
                  <a:lnTo>
                    <a:pt x="186" y="144"/>
                  </a:lnTo>
                  <a:lnTo>
                    <a:pt x="156" y="174"/>
                  </a:lnTo>
                  <a:lnTo>
                    <a:pt x="156" y="186"/>
                  </a:lnTo>
                  <a:lnTo>
                    <a:pt x="168" y="210"/>
                  </a:lnTo>
                  <a:lnTo>
                    <a:pt x="168" y="222"/>
                  </a:lnTo>
                  <a:lnTo>
                    <a:pt x="156" y="246"/>
                  </a:lnTo>
                  <a:lnTo>
                    <a:pt x="144" y="252"/>
                  </a:lnTo>
                  <a:lnTo>
                    <a:pt x="138" y="252"/>
                  </a:lnTo>
                  <a:lnTo>
                    <a:pt x="132" y="258"/>
                  </a:lnTo>
                  <a:lnTo>
                    <a:pt x="126" y="270"/>
                  </a:lnTo>
                  <a:lnTo>
                    <a:pt x="114" y="282"/>
                  </a:lnTo>
                  <a:lnTo>
                    <a:pt x="102" y="288"/>
                  </a:lnTo>
                  <a:lnTo>
                    <a:pt x="96" y="294"/>
                  </a:lnTo>
                  <a:lnTo>
                    <a:pt x="84" y="300"/>
                  </a:lnTo>
                  <a:lnTo>
                    <a:pt x="78" y="306"/>
                  </a:lnTo>
                  <a:lnTo>
                    <a:pt x="78" y="318"/>
                  </a:lnTo>
                  <a:lnTo>
                    <a:pt x="90" y="324"/>
                  </a:lnTo>
                  <a:lnTo>
                    <a:pt x="78" y="330"/>
                  </a:lnTo>
                  <a:lnTo>
                    <a:pt x="60" y="366"/>
                  </a:lnTo>
                  <a:lnTo>
                    <a:pt x="60" y="384"/>
                  </a:lnTo>
                  <a:lnTo>
                    <a:pt x="48" y="384"/>
                  </a:lnTo>
                  <a:lnTo>
                    <a:pt x="48" y="390"/>
                  </a:lnTo>
                  <a:lnTo>
                    <a:pt x="54" y="396"/>
                  </a:lnTo>
                  <a:lnTo>
                    <a:pt x="54" y="408"/>
                  </a:lnTo>
                  <a:lnTo>
                    <a:pt x="48" y="420"/>
                  </a:lnTo>
                  <a:lnTo>
                    <a:pt x="36" y="426"/>
                  </a:lnTo>
                  <a:lnTo>
                    <a:pt x="24" y="426"/>
                  </a:lnTo>
                  <a:lnTo>
                    <a:pt x="18" y="432"/>
                  </a:lnTo>
                  <a:lnTo>
                    <a:pt x="6" y="456"/>
                  </a:lnTo>
                  <a:lnTo>
                    <a:pt x="0" y="462"/>
                  </a:lnTo>
                  <a:lnTo>
                    <a:pt x="0" y="510"/>
                  </a:lnTo>
                  <a:lnTo>
                    <a:pt x="276" y="510"/>
                  </a:lnTo>
                  <a:lnTo>
                    <a:pt x="282" y="408"/>
                  </a:lnTo>
                  <a:lnTo>
                    <a:pt x="276" y="396"/>
                  </a:lnTo>
                  <a:lnTo>
                    <a:pt x="276" y="378"/>
                  </a:lnTo>
                  <a:lnTo>
                    <a:pt x="282" y="366"/>
                  </a:lnTo>
                  <a:lnTo>
                    <a:pt x="306" y="354"/>
                  </a:lnTo>
                  <a:lnTo>
                    <a:pt x="336" y="354"/>
                  </a:lnTo>
                  <a:lnTo>
                    <a:pt x="348" y="348"/>
                  </a:lnTo>
                  <a:lnTo>
                    <a:pt x="354" y="342"/>
                  </a:lnTo>
                  <a:lnTo>
                    <a:pt x="354" y="150"/>
                  </a:lnTo>
                  <a:lnTo>
                    <a:pt x="366" y="144"/>
                  </a:lnTo>
                  <a:lnTo>
                    <a:pt x="366" y="132"/>
                  </a:lnTo>
                  <a:lnTo>
                    <a:pt x="588" y="126"/>
                  </a:lnTo>
                  <a:lnTo>
                    <a:pt x="588" y="90"/>
                  </a:lnTo>
                  <a:lnTo>
                    <a:pt x="594" y="84"/>
                  </a:lnTo>
                  <a:lnTo>
                    <a:pt x="600" y="0"/>
                  </a:lnTo>
                  <a:lnTo>
                    <a:pt x="546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" name="West Bank" descr="© INSCALE GmbH, 05.05.2010&#10;http://www.presentationload.com/">
              <a:extLst>
                <a:ext uri="{FF2B5EF4-FFF2-40B4-BE49-F238E27FC236}">
                  <a16:creationId xmlns:a16="http://schemas.microsoft.com/office/drawing/2014/main" id="{08AFFE1B-028B-4E60-5E6E-72F555ED0096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5186" y="2807370"/>
              <a:ext cx="20286" cy="44258"/>
            </a:xfrm>
            <a:custGeom>
              <a:avLst/>
              <a:gdLst>
                <a:gd name="T0" fmla="*/ 2147483647 w 42"/>
                <a:gd name="T1" fmla="*/ 2147483647 h 96"/>
                <a:gd name="T2" fmla="*/ 2147483647 w 42"/>
                <a:gd name="T3" fmla="*/ 2147483647 h 96"/>
                <a:gd name="T4" fmla="*/ 2147483647 w 42"/>
                <a:gd name="T5" fmla="*/ 2147483647 h 96"/>
                <a:gd name="T6" fmla="*/ 2147483647 w 42"/>
                <a:gd name="T7" fmla="*/ 0 h 96"/>
                <a:gd name="T8" fmla="*/ 2147483647 w 42"/>
                <a:gd name="T9" fmla="*/ 0 h 96"/>
                <a:gd name="T10" fmla="*/ 0 w 42"/>
                <a:gd name="T11" fmla="*/ 2147483647 h 96"/>
                <a:gd name="T12" fmla="*/ 0 w 42"/>
                <a:gd name="T13" fmla="*/ 2147483647 h 96"/>
                <a:gd name="T14" fmla="*/ 2147483647 w 42"/>
                <a:gd name="T15" fmla="*/ 2147483647 h 96"/>
                <a:gd name="T16" fmla="*/ 2147483647 w 42"/>
                <a:gd name="T17" fmla="*/ 2147483647 h 96"/>
                <a:gd name="T18" fmla="*/ 2147483647 w 42"/>
                <a:gd name="T19" fmla="*/ 2147483647 h 96"/>
                <a:gd name="T20" fmla="*/ 2147483647 w 42"/>
                <a:gd name="T21" fmla="*/ 2147483647 h 96"/>
                <a:gd name="T22" fmla="*/ 2147483647 w 42"/>
                <a:gd name="T23" fmla="*/ 2147483647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"/>
                <a:gd name="T37" fmla="*/ 0 h 96"/>
                <a:gd name="T38" fmla="*/ 42 w 42"/>
                <a:gd name="T39" fmla="*/ 96 h 9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" h="96">
                  <a:moveTo>
                    <a:pt x="24" y="78"/>
                  </a:moveTo>
                  <a:lnTo>
                    <a:pt x="30" y="84"/>
                  </a:lnTo>
                  <a:lnTo>
                    <a:pt x="42" y="72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18" y="84"/>
                  </a:lnTo>
                  <a:lnTo>
                    <a:pt x="24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" name="Uzbe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8179E7F7-5C0F-357D-2991-E74560215EDB}"/>
                </a:ext>
              </a:extLst>
            </p:cNvPr>
            <p:cNvSpPr>
              <a:spLocks/>
            </p:cNvSpPr>
            <p:nvPr/>
          </p:nvSpPr>
          <p:spPr bwMode="gray">
            <a:xfrm>
              <a:off x="7399758" y="2315004"/>
              <a:ext cx="558755" cy="313492"/>
            </a:xfrm>
            <a:custGeom>
              <a:avLst/>
              <a:gdLst>
                <a:gd name="T0" fmla="*/ 2147483647 w 1182"/>
                <a:gd name="T1" fmla="*/ 2147483647 h 666"/>
                <a:gd name="T2" fmla="*/ 2147483647 w 1182"/>
                <a:gd name="T3" fmla="*/ 2147483647 h 666"/>
                <a:gd name="T4" fmla="*/ 2147483647 w 1182"/>
                <a:gd name="T5" fmla="*/ 2147483647 h 666"/>
                <a:gd name="T6" fmla="*/ 2147483647 w 1182"/>
                <a:gd name="T7" fmla="*/ 2147483647 h 666"/>
                <a:gd name="T8" fmla="*/ 2147483647 w 1182"/>
                <a:gd name="T9" fmla="*/ 2147483647 h 666"/>
                <a:gd name="T10" fmla="*/ 2147483647 w 1182"/>
                <a:gd name="T11" fmla="*/ 2147483647 h 666"/>
                <a:gd name="T12" fmla="*/ 2147483647 w 1182"/>
                <a:gd name="T13" fmla="*/ 2147483647 h 666"/>
                <a:gd name="T14" fmla="*/ 2147483647 w 1182"/>
                <a:gd name="T15" fmla="*/ 2147483647 h 666"/>
                <a:gd name="T16" fmla="*/ 2147483647 w 1182"/>
                <a:gd name="T17" fmla="*/ 2147483647 h 666"/>
                <a:gd name="T18" fmla="*/ 2147483647 w 1182"/>
                <a:gd name="T19" fmla="*/ 2147483647 h 666"/>
                <a:gd name="T20" fmla="*/ 2147483647 w 1182"/>
                <a:gd name="T21" fmla="*/ 2147483647 h 666"/>
                <a:gd name="T22" fmla="*/ 2147483647 w 1182"/>
                <a:gd name="T23" fmla="*/ 2147483647 h 666"/>
                <a:gd name="T24" fmla="*/ 2147483647 w 1182"/>
                <a:gd name="T25" fmla="*/ 2147483647 h 666"/>
                <a:gd name="T26" fmla="*/ 2147483647 w 1182"/>
                <a:gd name="T27" fmla="*/ 2147483647 h 666"/>
                <a:gd name="T28" fmla="*/ 2147483647 w 1182"/>
                <a:gd name="T29" fmla="*/ 2147483647 h 666"/>
                <a:gd name="T30" fmla="*/ 2147483647 w 1182"/>
                <a:gd name="T31" fmla="*/ 2147483647 h 666"/>
                <a:gd name="T32" fmla="*/ 2147483647 w 1182"/>
                <a:gd name="T33" fmla="*/ 2147483647 h 666"/>
                <a:gd name="T34" fmla="*/ 2147483647 w 1182"/>
                <a:gd name="T35" fmla="*/ 2147483647 h 666"/>
                <a:gd name="T36" fmla="*/ 2147483647 w 1182"/>
                <a:gd name="T37" fmla="*/ 2147483647 h 666"/>
                <a:gd name="T38" fmla="*/ 2147483647 w 1182"/>
                <a:gd name="T39" fmla="*/ 2147483647 h 666"/>
                <a:gd name="T40" fmla="*/ 2147483647 w 1182"/>
                <a:gd name="T41" fmla="*/ 2147483647 h 666"/>
                <a:gd name="T42" fmla="*/ 2147483647 w 1182"/>
                <a:gd name="T43" fmla="*/ 2147483647 h 666"/>
                <a:gd name="T44" fmla="*/ 2147483647 w 1182"/>
                <a:gd name="T45" fmla="*/ 2147483647 h 666"/>
                <a:gd name="T46" fmla="*/ 2147483647 w 1182"/>
                <a:gd name="T47" fmla="*/ 2147483647 h 666"/>
                <a:gd name="T48" fmla="*/ 2147483647 w 1182"/>
                <a:gd name="T49" fmla="*/ 2147483647 h 666"/>
                <a:gd name="T50" fmla="*/ 2147483647 w 1182"/>
                <a:gd name="T51" fmla="*/ 2147483647 h 666"/>
                <a:gd name="T52" fmla="*/ 2147483647 w 1182"/>
                <a:gd name="T53" fmla="*/ 2147483647 h 666"/>
                <a:gd name="T54" fmla="*/ 2147483647 w 1182"/>
                <a:gd name="T55" fmla="*/ 2147483647 h 666"/>
                <a:gd name="T56" fmla="*/ 2147483647 w 1182"/>
                <a:gd name="T57" fmla="*/ 2147483647 h 666"/>
                <a:gd name="T58" fmla="*/ 2147483647 w 1182"/>
                <a:gd name="T59" fmla="*/ 2147483647 h 666"/>
                <a:gd name="T60" fmla="*/ 2147483647 w 1182"/>
                <a:gd name="T61" fmla="*/ 2147483647 h 666"/>
                <a:gd name="T62" fmla="*/ 2147483647 w 1182"/>
                <a:gd name="T63" fmla="*/ 2147483647 h 666"/>
                <a:gd name="T64" fmla="*/ 2147483647 w 1182"/>
                <a:gd name="T65" fmla="*/ 2147483647 h 666"/>
                <a:gd name="T66" fmla="*/ 2147483647 w 1182"/>
                <a:gd name="T67" fmla="*/ 2147483647 h 666"/>
                <a:gd name="T68" fmla="*/ 2147483647 w 1182"/>
                <a:gd name="T69" fmla="*/ 2147483647 h 666"/>
                <a:gd name="T70" fmla="*/ 2147483647 w 1182"/>
                <a:gd name="T71" fmla="*/ 2147483647 h 666"/>
                <a:gd name="T72" fmla="*/ 2147483647 w 1182"/>
                <a:gd name="T73" fmla="*/ 2147483647 h 666"/>
                <a:gd name="T74" fmla="*/ 2147483647 w 1182"/>
                <a:gd name="T75" fmla="*/ 2147483647 h 666"/>
                <a:gd name="T76" fmla="*/ 2147483647 w 1182"/>
                <a:gd name="T77" fmla="*/ 2147483647 h 666"/>
                <a:gd name="T78" fmla="*/ 2147483647 w 1182"/>
                <a:gd name="T79" fmla="*/ 2147483647 h 666"/>
                <a:gd name="T80" fmla="*/ 2147483647 w 1182"/>
                <a:gd name="T81" fmla="*/ 2147483647 h 666"/>
                <a:gd name="T82" fmla="*/ 2147483647 w 1182"/>
                <a:gd name="T83" fmla="*/ 2147483647 h 666"/>
                <a:gd name="T84" fmla="*/ 2147483647 w 1182"/>
                <a:gd name="T85" fmla="*/ 2147483647 h 666"/>
                <a:gd name="T86" fmla="*/ 2147483647 w 1182"/>
                <a:gd name="T87" fmla="*/ 2147483647 h 666"/>
                <a:gd name="T88" fmla="*/ 2147483647 w 1182"/>
                <a:gd name="T89" fmla="*/ 2147483647 h 666"/>
                <a:gd name="T90" fmla="*/ 2147483647 w 1182"/>
                <a:gd name="T91" fmla="*/ 2147483647 h 666"/>
                <a:gd name="T92" fmla="*/ 2147483647 w 1182"/>
                <a:gd name="T93" fmla="*/ 2147483647 h 666"/>
                <a:gd name="T94" fmla="*/ 2147483647 w 1182"/>
                <a:gd name="T95" fmla="*/ 2147483647 h 666"/>
                <a:gd name="T96" fmla="*/ 2147483647 w 1182"/>
                <a:gd name="T97" fmla="*/ 2147483647 h 666"/>
                <a:gd name="T98" fmla="*/ 2147483647 w 1182"/>
                <a:gd name="T99" fmla="*/ 2147483647 h 666"/>
                <a:gd name="T100" fmla="*/ 2147483647 w 1182"/>
                <a:gd name="T101" fmla="*/ 2147483647 h 666"/>
                <a:gd name="T102" fmla="*/ 2147483647 w 1182"/>
                <a:gd name="T103" fmla="*/ 2147483647 h 666"/>
                <a:gd name="T104" fmla="*/ 2147483647 w 1182"/>
                <a:gd name="T105" fmla="*/ 2147483647 h 666"/>
                <a:gd name="T106" fmla="*/ 2147483647 w 1182"/>
                <a:gd name="T107" fmla="*/ 2147483647 h 666"/>
                <a:gd name="T108" fmla="*/ 2147483647 w 1182"/>
                <a:gd name="T109" fmla="*/ 2147483647 h 666"/>
                <a:gd name="T110" fmla="*/ 2147483647 w 1182"/>
                <a:gd name="T111" fmla="*/ 2147483647 h 666"/>
                <a:gd name="T112" fmla="*/ 2147483647 w 1182"/>
                <a:gd name="T113" fmla="*/ 2147483647 h 666"/>
                <a:gd name="T114" fmla="*/ 2147483647 w 1182"/>
                <a:gd name="T115" fmla="*/ 2147483647 h 66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82"/>
                <a:gd name="T175" fmla="*/ 0 h 666"/>
                <a:gd name="T176" fmla="*/ 1182 w 1182"/>
                <a:gd name="T177" fmla="*/ 666 h 66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82" h="666">
                  <a:moveTo>
                    <a:pt x="1152" y="372"/>
                  </a:moveTo>
                  <a:lnTo>
                    <a:pt x="1146" y="360"/>
                  </a:lnTo>
                  <a:lnTo>
                    <a:pt x="1122" y="360"/>
                  </a:lnTo>
                  <a:lnTo>
                    <a:pt x="1116" y="342"/>
                  </a:lnTo>
                  <a:lnTo>
                    <a:pt x="1098" y="342"/>
                  </a:lnTo>
                  <a:lnTo>
                    <a:pt x="1080" y="318"/>
                  </a:lnTo>
                  <a:lnTo>
                    <a:pt x="1080" y="330"/>
                  </a:lnTo>
                  <a:lnTo>
                    <a:pt x="1068" y="330"/>
                  </a:lnTo>
                  <a:lnTo>
                    <a:pt x="1068" y="342"/>
                  </a:lnTo>
                  <a:lnTo>
                    <a:pt x="1032" y="342"/>
                  </a:lnTo>
                  <a:lnTo>
                    <a:pt x="1020" y="330"/>
                  </a:lnTo>
                  <a:lnTo>
                    <a:pt x="990" y="318"/>
                  </a:lnTo>
                  <a:lnTo>
                    <a:pt x="1038" y="270"/>
                  </a:lnTo>
                  <a:lnTo>
                    <a:pt x="1038" y="264"/>
                  </a:lnTo>
                  <a:lnTo>
                    <a:pt x="1032" y="264"/>
                  </a:lnTo>
                  <a:lnTo>
                    <a:pt x="1032" y="258"/>
                  </a:lnTo>
                  <a:lnTo>
                    <a:pt x="1002" y="276"/>
                  </a:lnTo>
                  <a:lnTo>
                    <a:pt x="978" y="276"/>
                  </a:lnTo>
                  <a:lnTo>
                    <a:pt x="966" y="300"/>
                  </a:lnTo>
                  <a:lnTo>
                    <a:pt x="960" y="300"/>
                  </a:lnTo>
                  <a:lnTo>
                    <a:pt x="954" y="306"/>
                  </a:lnTo>
                  <a:lnTo>
                    <a:pt x="942" y="306"/>
                  </a:lnTo>
                  <a:lnTo>
                    <a:pt x="930" y="312"/>
                  </a:lnTo>
                  <a:lnTo>
                    <a:pt x="918" y="324"/>
                  </a:lnTo>
                  <a:lnTo>
                    <a:pt x="918" y="342"/>
                  </a:lnTo>
                  <a:lnTo>
                    <a:pt x="912" y="342"/>
                  </a:lnTo>
                  <a:lnTo>
                    <a:pt x="906" y="348"/>
                  </a:lnTo>
                  <a:lnTo>
                    <a:pt x="894" y="354"/>
                  </a:lnTo>
                  <a:lnTo>
                    <a:pt x="882" y="366"/>
                  </a:lnTo>
                  <a:lnTo>
                    <a:pt x="882" y="378"/>
                  </a:lnTo>
                  <a:lnTo>
                    <a:pt x="888" y="384"/>
                  </a:lnTo>
                  <a:lnTo>
                    <a:pt x="888" y="396"/>
                  </a:lnTo>
                  <a:lnTo>
                    <a:pt x="882" y="390"/>
                  </a:lnTo>
                  <a:lnTo>
                    <a:pt x="870" y="390"/>
                  </a:lnTo>
                  <a:lnTo>
                    <a:pt x="858" y="384"/>
                  </a:lnTo>
                  <a:lnTo>
                    <a:pt x="852" y="384"/>
                  </a:lnTo>
                  <a:lnTo>
                    <a:pt x="852" y="372"/>
                  </a:lnTo>
                  <a:lnTo>
                    <a:pt x="858" y="366"/>
                  </a:lnTo>
                  <a:lnTo>
                    <a:pt x="858" y="348"/>
                  </a:lnTo>
                  <a:lnTo>
                    <a:pt x="840" y="342"/>
                  </a:lnTo>
                  <a:lnTo>
                    <a:pt x="762" y="342"/>
                  </a:lnTo>
                  <a:lnTo>
                    <a:pt x="732" y="282"/>
                  </a:lnTo>
                  <a:lnTo>
                    <a:pt x="726" y="276"/>
                  </a:lnTo>
                  <a:lnTo>
                    <a:pt x="714" y="276"/>
                  </a:lnTo>
                  <a:lnTo>
                    <a:pt x="708" y="282"/>
                  </a:lnTo>
                  <a:lnTo>
                    <a:pt x="702" y="282"/>
                  </a:lnTo>
                  <a:lnTo>
                    <a:pt x="696" y="276"/>
                  </a:lnTo>
                  <a:lnTo>
                    <a:pt x="696" y="234"/>
                  </a:lnTo>
                  <a:lnTo>
                    <a:pt x="690" y="216"/>
                  </a:lnTo>
                  <a:lnTo>
                    <a:pt x="690" y="204"/>
                  </a:lnTo>
                  <a:lnTo>
                    <a:pt x="660" y="204"/>
                  </a:lnTo>
                  <a:lnTo>
                    <a:pt x="654" y="192"/>
                  </a:lnTo>
                  <a:lnTo>
                    <a:pt x="642" y="186"/>
                  </a:lnTo>
                  <a:lnTo>
                    <a:pt x="636" y="168"/>
                  </a:lnTo>
                  <a:lnTo>
                    <a:pt x="618" y="150"/>
                  </a:lnTo>
                  <a:lnTo>
                    <a:pt x="612" y="138"/>
                  </a:lnTo>
                  <a:lnTo>
                    <a:pt x="600" y="138"/>
                  </a:lnTo>
                  <a:lnTo>
                    <a:pt x="576" y="150"/>
                  </a:lnTo>
                  <a:lnTo>
                    <a:pt x="570" y="156"/>
                  </a:lnTo>
                  <a:lnTo>
                    <a:pt x="552" y="156"/>
                  </a:lnTo>
                  <a:lnTo>
                    <a:pt x="534" y="150"/>
                  </a:lnTo>
                  <a:lnTo>
                    <a:pt x="474" y="150"/>
                  </a:lnTo>
                  <a:lnTo>
                    <a:pt x="456" y="156"/>
                  </a:lnTo>
                  <a:lnTo>
                    <a:pt x="420" y="156"/>
                  </a:lnTo>
                  <a:lnTo>
                    <a:pt x="414" y="162"/>
                  </a:lnTo>
                  <a:lnTo>
                    <a:pt x="408" y="162"/>
                  </a:lnTo>
                  <a:lnTo>
                    <a:pt x="330" y="90"/>
                  </a:lnTo>
                  <a:lnTo>
                    <a:pt x="264" y="54"/>
                  </a:lnTo>
                  <a:lnTo>
                    <a:pt x="270" y="66"/>
                  </a:lnTo>
                  <a:lnTo>
                    <a:pt x="270" y="90"/>
                  </a:lnTo>
                  <a:lnTo>
                    <a:pt x="264" y="102"/>
                  </a:lnTo>
                  <a:lnTo>
                    <a:pt x="258" y="108"/>
                  </a:lnTo>
                  <a:lnTo>
                    <a:pt x="240" y="108"/>
                  </a:lnTo>
                  <a:lnTo>
                    <a:pt x="228" y="102"/>
                  </a:lnTo>
                  <a:lnTo>
                    <a:pt x="222" y="96"/>
                  </a:lnTo>
                  <a:lnTo>
                    <a:pt x="222" y="78"/>
                  </a:lnTo>
                  <a:lnTo>
                    <a:pt x="210" y="54"/>
                  </a:lnTo>
                  <a:lnTo>
                    <a:pt x="216" y="36"/>
                  </a:lnTo>
                  <a:lnTo>
                    <a:pt x="162" y="12"/>
                  </a:lnTo>
                  <a:lnTo>
                    <a:pt x="156" y="30"/>
                  </a:lnTo>
                  <a:lnTo>
                    <a:pt x="168" y="36"/>
                  </a:lnTo>
                  <a:lnTo>
                    <a:pt x="174" y="48"/>
                  </a:lnTo>
                  <a:lnTo>
                    <a:pt x="174" y="72"/>
                  </a:lnTo>
                  <a:lnTo>
                    <a:pt x="168" y="78"/>
                  </a:lnTo>
                  <a:lnTo>
                    <a:pt x="156" y="84"/>
                  </a:lnTo>
                  <a:lnTo>
                    <a:pt x="150" y="84"/>
                  </a:lnTo>
                  <a:lnTo>
                    <a:pt x="144" y="78"/>
                  </a:lnTo>
                  <a:lnTo>
                    <a:pt x="144" y="60"/>
                  </a:lnTo>
                  <a:lnTo>
                    <a:pt x="132" y="48"/>
                  </a:lnTo>
                  <a:lnTo>
                    <a:pt x="132" y="42"/>
                  </a:lnTo>
                  <a:lnTo>
                    <a:pt x="144" y="30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0" y="42"/>
                  </a:lnTo>
                  <a:lnTo>
                    <a:pt x="48" y="324"/>
                  </a:lnTo>
                  <a:lnTo>
                    <a:pt x="60" y="324"/>
                  </a:lnTo>
                  <a:lnTo>
                    <a:pt x="72" y="336"/>
                  </a:lnTo>
                  <a:lnTo>
                    <a:pt x="138" y="336"/>
                  </a:lnTo>
                  <a:lnTo>
                    <a:pt x="132" y="324"/>
                  </a:lnTo>
                  <a:lnTo>
                    <a:pt x="120" y="318"/>
                  </a:lnTo>
                  <a:lnTo>
                    <a:pt x="114" y="300"/>
                  </a:lnTo>
                  <a:lnTo>
                    <a:pt x="114" y="288"/>
                  </a:lnTo>
                  <a:lnTo>
                    <a:pt x="132" y="270"/>
                  </a:lnTo>
                  <a:lnTo>
                    <a:pt x="144" y="264"/>
                  </a:lnTo>
                  <a:lnTo>
                    <a:pt x="156" y="264"/>
                  </a:lnTo>
                  <a:lnTo>
                    <a:pt x="162" y="258"/>
                  </a:lnTo>
                  <a:lnTo>
                    <a:pt x="168" y="258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186" y="246"/>
                  </a:lnTo>
                  <a:lnTo>
                    <a:pt x="198" y="246"/>
                  </a:lnTo>
                  <a:lnTo>
                    <a:pt x="204" y="252"/>
                  </a:lnTo>
                  <a:lnTo>
                    <a:pt x="174" y="222"/>
                  </a:lnTo>
                  <a:lnTo>
                    <a:pt x="204" y="228"/>
                  </a:lnTo>
                  <a:lnTo>
                    <a:pt x="210" y="216"/>
                  </a:lnTo>
                  <a:lnTo>
                    <a:pt x="228" y="240"/>
                  </a:lnTo>
                  <a:lnTo>
                    <a:pt x="252" y="240"/>
                  </a:lnTo>
                  <a:lnTo>
                    <a:pt x="252" y="252"/>
                  </a:lnTo>
                  <a:lnTo>
                    <a:pt x="264" y="258"/>
                  </a:lnTo>
                  <a:lnTo>
                    <a:pt x="300" y="258"/>
                  </a:lnTo>
                  <a:lnTo>
                    <a:pt x="306" y="264"/>
                  </a:lnTo>
                  <a:lnTo>
                    <a:pt x="312" y="276"/>
                  </a:lnTo>
                  <a:lnTo>
                    <a:pt x="312" y="288"/>
                  </a:lnTo>
                  <a:lnTo>
                    <a:pt x="324" y="294"/>
                  </a:lnTo>
                  <a:lnTo>
                    <a:pt x="312" y="306"/>
                  </a:lnTo>
                  <a:lnTo>
                    <a:pt x="312" y="318"/>
                  </a:lnTo>
                  <a:lnTo>
                    <a:pt x="330" y="336"/>
                  </a:lnTo>
                  <a:lnTo>
                    <a:pt x="360" y="336"/>
                  </a:lnTo>
                  <a:lnTo>
                    <a:pt x="414" y="342"/>
                  </a:lnTo>
                  <a:lnTo>
                    <a:pt x="414" y="336"/>
                  </a:lnTo>
                  <a:lnTo>
                    <a:pt x="450" y="354"/>
                  </a:lnTo>
                  <a:lnTo>
                    <a:pt x="468" y="384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92" y="414"/>
                  </a:lnTo>
                  <a:lnTo>
                    <a:pt x="510" y="450"/>
                  </a:lnTo>
                  <a:lnTo>
                    <a:pt x="522" y="462"/>
                  </a:lnTo>
                  <a:lnTo>
                    <a:pt x="534" y="468"/>
                  </a:lnTo>
                  <a:lnTo>
                    <a:pt x="552" y="468"/>
                  </a:lnTo>
                  <a:lnTo>
                    <a:pt x="564" y="474"/>
                  </a:lnTo>
                  <a:lnTo>
                    <a:pt x="570" y="474"/>
                  </a:lnTo>
                  <a:lnTo>
                    <a:pt x="582" y="486"/>
                  </a:lnTo>
                  <a:lnTo>
                    <a:pt x="588" y="498"/>
                  </a:lnTo>
                  <a:lnTo>
                    <a:pt x="594" y="504"/>
                  </a:lnTo>
                  <a:lnTo>
                    <a:pt x="624" y="522"/>
                  </a:lnTo>
                  <a:lnTo>
                    <a:pt x="648" y="522"/>
                  </a:lnTo>
                  <a:lnTo>
                    <a:pt x="666" y="534"/>
                  </a:lnTo>
                  <a:lnTo>
                    <a:pt x="690" y="546"/>
                  </a:lnTo>
                  <a:lnTo>
                    <a:pt x="696" y="552"/>
                  </a:lnTo>
                  <a:lnTo>
                    <a:pt x="708" y="558"/>
                  </a:lnTo>
                  <a:lnTo>
                    <a:pt x="720" y="570"/>
                  </a:lnTo>
                  <a:lnTo>
                    <a:pt x="732" y="570"/>
                  </a:lnTo>
                  <a:lnTo>
                    <a:pt x="744" y="582"/>
                  </a:lnTo>
                  <a:lnTo>
                    <a:pt x="750" y="582"/>
                  </a:lnTo>
                  <a:lnTo>
                    <a:pt x="774" y="576"/>
                  </a:lnTo>
                  <a:lnTo>
                    <a:pt x="822" y="606"/>
                  </a:lnTo>
                  <a:lnTo>
                    <a:pt x="816" y="612"/>
                  </a:lnTo>
                  <a:lnTo>
                    <a:pt x="816" y="630"/>
                  </a:lnTo>
                  <a:lnTo>
                    <a:pt x="828" y="642"/>
                  </a:lnTo>
                  <a:lnTo>
                    <a:pt x="828" y="654"/>
                  </a:lnTo>
                  <a:lnTo>
                    <a:pt x="840" y="654"/>
                  </a:lnTo>
                  <a:lnTo>
                    <a:pt x="852" y="642"/>
                  </a:lnTo>
                  <a:lnTo>
                    <a:pt x="870" y="666"/>
                  </a:lnTo>
                  <a:lnTo>
                    <a:pt x="882" y="660"/>
                  </a:lnTo>
                  <a:lnTo>
                    <a:pt x="894" y="660"/>
                  </a:lnTo>
                  <a:lnTo>
                    <a:pt x="900" y="666"/>
                  </a:lnTo>
                  <a:lnTo>
                    <a:pt x="906" y="666"/>
                  </a:lnTo>
                  <a:lnTo>
                    <a:pt x="900" y="666"/>
                  </a:lnTo>
                  <a:lnTo>
                    <a:pt x="900" y="642"/>
                  </a:lnTo>
                  <a:lnTo>
                    <a:pt x="906" y="636"/>
                  </a:lnTo>
                  <a:lnTo>
                    <a:pt x="912" y="624"/>
                  </a:lnTo>
                  <a:lnTo>
                    <a:pt x="924" y="618"/>
                  </a:lnTo>
                  <a:lnTo>
                    <a:pt x="930" y="606"/>
                  </a:lnTo>
                  <a:lnTo>
                    <a:pt x="930" y="588"/>
                  </a:lnTo>
                  <a:lnTo>
                    <a:pt x="918" y="576"/>
                  </a:lnTo>
                  <a:lnTo>
                    <a:pt x="906" y="570"/>
                  </a:lnTo>
                  <a:lnTo>
                    <a:pt x="900" y="564"/>
                  </a:lnTo>
                  <a:lnTo>
                    <a:pt x="900" y="546"/>
                  </a:lnTo>
                  <a:lnTo>
                    <a:pt x="906" y="540"/>
                  </a:lnTo>
                  <a:lnTo>
                    <a:pt x="906" y="534"/>
                  </a:lnTo>
                  <a:lnTo>
                    <a:pt x="894" y="522"/>
                  </a:lnTo>
                  <a:lnTo>
                    <a:pt x="882" y="522"/>
                  </a:lnTo>
                  <a:lnTo>
                    <a:pt x="876" y="516"/>
                  </a:lnTo>
                  <a:lnTo>
                    <a:pt x="870" y="516"/>
                  </a:lnTo>
                  <a:lnTo>
                    <a:pt x="858" y="504"/>
                  </a:lnTo>
                  <a:lnTo>
                    <a:pt x="840" y="504"/>
                  </a:lnTo>
                  <a:lnTo>
                    <a:pt x="840" y="486"/>
                  </a:lnTo>
                  <a:lnTo>
                    <a:pt x="846" y="480"/>
                  </a:lnTo>
                  <a:lnTo>
                    <a:pt x="894" y="480"/>
                  </a:lnTo>
                  <a:lnTo>
                    <a:pt x="918" y="468"/>
                  </a:lnTo>
                  <a:lnTo>
                    <a:pt x="918" y="456"/>
                  </a:lnTo>
                  <a:lnTo>
                    <a:pt x="912" y="456"/>
                  </a:lnTo>
                  <a:lnTo>
                    <a:pt x="930" y="444"/>
                  </a:lnTo>
                  <a:lnTo>
                    <a:pt x="906" y="420"/>
                  </a:lnTo>
                  <a:lnTo>
                    <a:pt x="948" y="420"/>
                  </a:lnTo>
                  <a:lnTo>
                    <a:pt x="948" y="414"/>
                  </a:lnTo>
                  <a:lnTo>
                    <a:pt x="936" y="402"/>
                  </a:lnTo>
                  <a:lnTo>
                    <a:pt x="936" y="390"/>
                  </a:lnTo>
                  <a:lnTo>
                    <a:pt x="942" y="384"/>
                  </a:lnTo>
                  <a:lnTo>
                    <a:pt x="942" y="372"/>
                  </a:lnTo>
                  <a:lnTo>
                    <a:pt x="954" y="372"/>
                  </a:lnTo>
                  <a:lnTo>
                    <a:pt x="972" y="390"/>
                  </a:lnTo>
                  <a:lnTo>
                    <a:pt x="978" y="390"/>
                  </a:lnTo>
                  <a:lnTo>
                    <a:pt x="984" y="378"/>
                  </a:lnTo>
                  <a:lnTo>
                    <a:pt x="996" y="372"/>
                  </a:lnTo>
                  <a:lnTo>
                    <a:pt x="1002" y="360"/>
                  </a:lnTo>
                  <a:lnTo>
                    <a:pt x="1020" y="360"/>
                  </a:lnTo>
                  <a:lnTo>
                    <a:pt x="1032" y="366"/>
                  </a:lnTo>
                  <a:lnTo>
                    <a:pt x="1038" y="372"/>
                  </a:lnTo>
                  <a:lnTo>
                    <a:pt x="1014" y="408"/>
                  </a:lnTo>
                  <a:lnTo>
                    <a:pt x="1026" y="408"/>
                  </a:lnTo>
                  <a:lnTo>
                    <a:pt x="1032" y="414"/>
                  </a:lnTo>
                  <a:lnTo>
                    <a:pt x="1044" y="414"/>
                  </a:lnTo>
                  <a:lnTo>
                    <a:pt x="1050" y="420"/>
                  </a:lnTo>
                  <a:lnTo>
                    <a:pt x="1056" y="420"/>
                  </a:lnTo>
                  <a:lnTo>
                    <a:pt x="1068" y="414"/>
                  </a:lnTo>
                  <a:lnTo>
                    <a:pt x="1086" y="414"/>
                  </a:lnTo>
                  <a:lnTo>
                    <a:pt x="1092" y="420"/>
                  </a:lnTo>
                  <a:lnTo>
                    <a:pt x="1098" y="420"/>
                  </a:lnTo>
                  <a:lnTo>
                    <a:pt x="1104" y="426"/>
                  </a:lnTo>
                  <a:lnTo>
                    <a:pt x="1110" y="426"/>
                  </a:lnTo>
                  <a:lnTo>
                    <a:pt x="1128" y="408"/>
                  </a:lnTo>
                  <a:lnTo>
                    <a:pt x="1146" y="402"/>
                  </a:lnTo>
                  <a:lnTo>
                    <a:pt x="1146" y="396"/>
                  </a:lnTo>
                  <a:lnTo>
                    <a:pt x="1158" y="396"/>
                  </a:lnTo>
                  <a:lnTo>
                    <a:pt x="1170" y="390"/>
                  </a:lnTo>
                  <a:lnTo>
                    <a:pt x="1182" y="378"/>
                  </a:lnTo>
                  <a:lnTo>
                    <a:pt x="1182" y="366"/>
                  </a:lnTo>
                  <a:lnTo>
                    <a:pt x="1170" y="366"/>
                  </a:lnTo>
                  <a:lnTo>
                    <a:pt x="1158" y="372"/>
                  </a:lnTo>
                  <a:lnTo>
                    <a:pt x="1152" y="372"/>
                  </a:lnTo>
                  <a:close/>
                </a:path>
              </a:pathLst>
            </a:custGeom>
            <a:solidFill>
              <a:srgbClr val="94BEE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" name="Vietnam" descr="© INSCALE GmbH, 05.05.2010&#10;http://www.presentationload.com/">
              <a:extLst>
                <a:ext uri="{FF2B5EF4-FFF2-40B4-BE49-F238E27FC236}">
                  <a16:creationId xmlns:a16="http://schemas.microsoft.com/office/drawing/2014/main" id="{78846666-9FAC-6D0F-7D73-3A90D6BC6D2C}"/>
                </a:ext>
              </a:extLst>
            </p:cNvPr>
            <p:cNvSpPr>
              <a:spLocks/>
            </p:cNvSpPr>
            <p:nvPr/>
          </p:nvSpPr>
          <p:spPr bwMode="gray">
            <a:xfrm>
              <a:off x="9044671" y="3152212"/>
              <a:ext cx="285830" cy="562443"/>
            </a:xfrm>
            <a:custGeom>
              <a:avLst/>
              <a:gdLst>
                <a:gd name="T0" fmla="*/ 2147483647 w 606"/>
                <a:gd name="T1" fmla="*/ 2147483647 h 1194"/>
                <a:gd name="T2" fmla="*/ 2147483647 w 606"/>
                <a:gd name="T3" fmla="*/ 2147483647 h 1194"/>
                <a:gd name="T4" fmla="*/ 2147483647 w 606"/>
                <a:gd name="T5" fmla="*/ 2147483647 h 1194"/>
                <a:gd name="T6" fmla="*/ 2147483647 w 606"/>
                <a:gd name="T7" fmla="*/ 2147483647 h 1194"/>
                <a:gd name="T8" fmla="*/ 2147483647 w 606"/>
                <a:gd name="T9" fmla="*/ 2147483647 h 1194"/>
                <a:gd name="T10" fmla="*/ 2147483647 w 606"/>
                <a:gd name="T11" fmla="*/ 2147483647 h 1194"/>
                <a:gd name="T12" fmla="*/ 2147483647 w 606"/>
                <a:gd name="T13" fmla="*/ 2147483647 h 1194"/>
                <a:gd name="T14" fmla="*/ 2147483647 w 606"/>
                <a:gd name="T15" fmla="*/ 2147483647 h 1194"/>
                <a:gd name="T16" fmla="*/ 2147483647 w 606"/>
                <a:gd name="T17" fmla="*/ 2147483647 h 1194"/>
                <a:gd name="T18" fmla="*/ 2147483647 w 606"/>
                <a:gd name="T19" fmla="*/ 2147483647 h 1194"/>
                <a:gd name="T20" fmla="*/ 2147483647 w 606"/>
                <a:gd name="T21" fmla="*/ 2147483647 h 1194"/>
                <a:gd name="T22" fmla="*/ 2147483647 w 606"/>
                <a:gd name="T23" fmla="*/ 2147483647 h 1194"/>
                <a:gd name="T24" fmla="*/ 2147483647 w 606"/>
                <a:gd name="T25" fmla="*/ 2147483647 h 1194"/>
                <a:gd name="T26" fmla="*/ 2147483647 w 606"/>
                <a:gd name="T27" fmla="*/ 2147483647 h 1194"/>
                <a:gd name="T28" fmla="*/ 2147483647 w 606"/>
                <a:gd name="T29" fmla="*/ 2147483647 h 1194"/>
                <a:gd name="T30" fmla="*/ 2147483647 w 606"/>
                <a:gd name="T31" fmla="*/ 2147483647 h 1194"/>
                <a:gd name="T32" fmla="*/ 2147483647 w 606"/>
                <a:gd name="T33" fmla="*/ 2147483647 h 1194"/>
                <a:gd name="T34" fmla="*/ 2147483647 w 606"/>
                <a:gd name="T35" fmla="*/ 2147483647 h 1194"/>
                <a:gd name="T36" fmla="*/ 2147483647 w 606"/>
                <a:gd name="T37" fmla="*/ 2147483647 h 1194"/>
                <a:gd name="T38" fmla="*/ 2147483647 w 606"/>
                <a:gd name="T39" fmla="*/ 2147483647 h 1194"/>
                <a:gd name="T40" fmla="*/ 2147483647 w 606"/>
                <a:gd name="T41" fmla="*/ 2147483647 h 1194"/>
                <a:gd name="T42" fmla="*/ 2147483647 w 606"/>
                <a:gd name="T43" fmla="*/ 2147483647 h 1194"/>
                <a:gd name="T44" fmla="*/ 2147483647 w 606"/>
                <a:gd name="T45" fmla="*/ 2147483647 h 1194"/>
                <a:gd name="T46" fmla="*/ 2147483647 w 606"/>
                <a:gd name="T47" fmla="*/ 2147483647 h 1194"/>
                <a:gd name="T48" fmla="*/ 2147483647 w 606"/>
                <a:gd name="T49" fmla="*/ 2147483647 h 1194"/>
                <a:gd name="T50" fmla="*/ 2147483647 w 606"/>
                <a:gd name="T51" fmla="*/ 2147483647 h 1194"/>
                <a:gd name="T52" fmla="*/ 2147483647 w 606"/>
                <a:gd name="T53" fmla="*/ 2147483647 h 1194"/>
                <a:gd name="T54" fmla="*/ 2147483647 w 606"/>
                <a:gd name="T55" fmla="*/ 2147483647 h 1194"/>
                <a:gd name="T56" fmla="*/ 2147483647 w 606"/>
                <a:gd name="T57" fmla="*/ 2147483647 h 1194"/>
                <a:gd name="T58" fmla="*/ 2147483647 w 606"/>
                <a:gd name="T59" fmla="*/ 2147483647 h 1194"/>
                <a:gd name="T60" fmla="*/ 2147483647 w 606"/>
                <a:gd name="T61" fmla="*/ 2147483647 h 1194"/>
                <a:gd name="T62" fmla="*/ 2147483647 w 606"/>
                <a:gd name="T63" fmla="*/ 2147483647 h 1194"/>
                <a:gd name="T64" fmla="*/ 2147483647 w 606"/>
                <a:gd name="T65" fmla="*/ 2147483647 h 1194"/>
                <a:gd name="T66" fmla="*/ 2147483647 w 606"/>
                <a:gd name="T67" fmla="*/ 2147483647 h 1194"/>
                <a:gd name="T68" fmla="*/ 2147483647 w 606"/>
                <a:gd name="T69" fmla="*/ 2147483647 h 1194"/>
                <a:gd name="T70" fmla="*/ 2147483647 w 606"/>
                <a:gd name="T71" fmla="*/ 2147483647 h 1194"/>
                <a:gd name="T72" fmla="*/ 2147483647 w 606"/>
                <a:gd name="T73" fmla="*/ 2147483647 h 1194"/>
                <a:gd name="T74" fmla="*/ 2147483647 w 606"/>
                <a:gd name="T75" fmla="*/ 2147483647 h 1194"/>
                <a:gd name="T76" fmla="*/ 2147483647 w 606"/>
                <a:gd name="T77" fmla="*/ 2147483647 h 1194"/>
                <a:gd name="T78" fmla="*/ 2147483647 w 606"/>
                <a:gd name="T79" fmla="*/ 2147483647 h 1194"/>
                <a:gd name="T80" fmla="*/ 2147483647 w 606"/>
                <a:gd name="T81" fmla="*/ 2147483647 h 1194"/>
                <a:gd name="T82" fmla="*/ 2147483647 w 606"/>
                <a:gd name="T83" fmla="*/ 2147483647 h 1194"/>
                <a:gd name="T84" fmla="*/ 2147483647 w 606"/>
                <a:gd name="T85" fmla="*/ 2147483647 h 1194"/>
                <a:gd name="T86" fmla="*/ 2147483647 w 606"/>
                <a:gd name="T87" fmla="*/ 2147483647 h 1194"/>
                <a:gd name="T88" fmla="*/ 2147483647 w 606"/>
                <a:gd name="T89" fmla="*/ 2147483647 h 1194"/>
                <a:gd name="T90" fmla="*/ 2147483647 w 606"/>
                <a:gd name="T91" fmla="*/ 2147483647 h 1194"/>
                <a:gd name="T92" fmla="*/ 2147483647 w 606"/>
                <a:gd name="T93" fmla="*/ 2147483647 h 1194"/>
                <a:gd name="T94" fmla="*/ 2147483647 w 606"/>
                <a:gd name="T95" fmla="*/ 2147483647 h 1194"/>
                <a:gd name="T96" fmla="*/ 2147483647 w 606"/>
                <a:gd name="T97" fmla="*/ 2147483647 h 1194"/>
                <a:gd name="T98" fmla="*/ 2147483647 w 606"/>
                <a:gd name="T99" fmla="*/ 2147483647 h 1194"/>
                <a:gd name="T100" fmla="*/ 2147483647 w 606"/>
                <a:gd name="T101" fmla="*/ 2147483647 h 1194"/>
                <a:gd name="T102" fmla="*/ 2147483647 w 606"/>
                <a:gd name="T103" fmla="*/ 2147483647 h 1194"/>
                <a:gd name="T104" fmla="*/ 2147483647 w 606"/>
                <a:gd name="T105" fmla="*/ 2147483647 h 1194"/>
                <a:gd name="T106" fmla="*/ 2147483647 w 606"/>
                <a:gd name="T107" fmla="*/ 2147483647 h 1194"/>
                <a:gd name="T108" fmla="*/ 2147483647 w 606"/>
                <a:gd name="T109" fmla="*/ 2147483647 h 1194"/>
                <a:gd name="T110" fmla="*/ 2147483647 w 606"/>
                <a:gd name="T111" fmla="*/ 2147483647 h 1194"/>
                <a:gd name="T112" fmla="*/ 2147483647 w 606"/>
                <a:gd name="T113" fmla="*/ 2147483647 h 1194"/>
                <a:gd name="T114" fmla="*/ 2147483647 w 606"/>
                <a:gd name="T115" fmla="*/ 2147483647 h 1194"/>
                <a:gd name="T116" fmla="*/ 2147483647 w 606"/>
                <a:gd name="T117" fmla="*/ 2147483647 h 1194"/>
                <a:gd name="T118" fmla="*/ 2147483647 w 606"/>
                <a:gd name="T119" fmla="*/ 2147483647 h 1194"/>
                <a:gd name="T120" fmla="*/ 2147483647 w 606"/>
                <a:gd name="T121" fmla="*/ 2147483647 h 1194"/>
                <a:gd name="T122" fmla="*/ 2147483647 w 606"/>
                <a:gd name="T123" fmla="*/ 2147483647 h 11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06"/>
                <a:gd name="T187" fmla="*/ 0 h 1194"/>
                <a:gd name="T188" fmla="*/ 606 w 606"/>
                <a:gd name="T189" fmla="*/ 1194 h 11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06" h="1194">
                  <a:moveTo>
                    <a:pt x="6" y="48"/>
                  </a:moveTo>
                  <a:lnTo>
                    <a:pt x="0" y="60"/>
                  </a:lnTo>
                  <a:lnTo>
                    <a:pt x="0" y="72"/>
                  </a:lnTo>
                  <a:lnTo>
                    <a:pt x="12" y="96"/>
                  </a:lnTo>
                  <a:lnTo>
                    <a:pt x="18" y="102"/>
                  </a:lnTo>
                  <a:lnTo>
                    <a:pt x="24" y="114"/>
                  </a:lnTo>
                  <a:lnTo>
                    <a:pt x="36" y="120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26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84" y="198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08" y="216"/>
                  </a:lnTo>
                  <a:lnTo>
                    <a:pt x="120" y="228"/>
                  </a:lnTo>
                  <a:lnTo>
                    <a:pt x="126" y="222"/>
                  </a:lnTo>
                  <a:lnTo>
                    <a:pt x="132" y="210"/>
                  </a:lnTo>
                  <a:lnTo>
                    <a:pt x="132" y="204"/>
                  </a:lnTo>
                  <a:lnTo>
                    <a:pt x="138" y="192"/>
                  </a:lnTo>
                  <a:lnTo>
                    <a:pt x="150" y="192"/>
                  </a:lnTo>
                  <a:lnTo>
                    <a:pt x="162" y="198"/>
                  </a:lnTo>
                  <a:lnTo>
                    <a:pt x="186" y="222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74" y="234"/>
                  </a:lnTo>
                  <a:lnTo>
                    <a:pt x="198" y="246"/>
                  </a:lnTo>
                  <a:lnTo>
                    <a:pt x="216" y="252"/>
                  </a:lnTo>
                  <a:lnTo>
                    <a:pt x="228" y="258"/>
                  </a:lnTo>
                  <a:lnTo>
                    <a:pt x="228" y="270"/>
                  </a:lnTo>
                  <a:lnTo>
                    <a:pt x="222" y="282"/>
                  </a:lnTo>
                  <a:lnTo>
                    <a:pt x="210" y="288"/>
                  </a:lnTo>
                  <a:lnTo>
                    <a:pt x="204" y="300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4" y="300"/>
                  </a:lnTo>
                  <a:lnTo>
                    <a:pt x="150" y="300"/>
                  </a:lnTo>
                  <a:lnTo>
                    <a:pt x="156" y="306"/>
                  </a:lnTo>
                  <a:lnTo>
                    <a:pt x="156" y="324"/>
                  </a:lnTo>
                  <a:lnTo>
                    <a:pt x="168" y="330"/>
                  </a:lnTo>
                  <a:lnTo>
                    <a:pt x="174" y="336"/>
                  </a:lnTo>
                  <a:lnTo>
                    <a:pt x="210" y="354"/>
                  </a:lnTo>
                  <a:lnTo>
                    <a:pt x="222" y="366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52" y="378"/>
                  </a:lnTo>
                  <a:lnTo>
                    <a:pt x="252" y="408"/>
                  </a:lnTo>
                  <a:lnTo>
                    <a:pt x="258" y="414"/>
                  </a:lnTo>
                  <a:lnTo>
                    <a:pt x="270" y="414"/>
                  </a:lnTo>
                  <a:lnTo>
                    <a:pt x="282" y="420"/>
                  </a:lnTo>
                  <a:lnTo>
                    <a:pt x="288" y="426"/>
                  </a:lnTo>
                  <a:lnTo>
                    <a:pt x="294" y="426"/>
                  </a:lnTo>
                  <a:lnTo>
                    <a:pt x="294" y="450"/>
                  </a:lnTo>
                  <a:lnTo>
                    <a:pt x="306" y="474"/>
                  </a:lnTo>
                  <a:lnTo>
                    <a:pt x="324" y="486"/>
                  </a:lnTo>
                  <a:lnTo>
                    <a:pt x="342" y="504"/>
                  </a:lnTo>
                  <a:lnTo>
                    <a:pt x="348" y="522"/>
                  </a:lnTo>
                  <a:lnTo>
                    <a:pt x="366" y="522"/>
                  </a:lnTo>
                  <a:lnTo>
                    <a:pt x="366" y="528"/>
                  </a:lnTo>
                  <a:lnTo>
                    <a:pt x="372" y="534"/>
                  </a:lnTo>
                  <a:lnTo>
                    <a:pt x="384" y="558"/>
                  </a:lnTo>
                  <a:lnTo>
                    <a:pt x="396" y="570"/>
                  </a:lnTo>
                  <a:lnTo>
                    <a:pt x="408" y="570"/>
                  </a:lnTo>
                  <a:lnTo>
                    <a:pt x="414" y="576"/>
                  </a:lnTo>
                  <a:lnTo>
                    <a:pt x="426" y="582"/>
                  </a:lnTo>
                  <a:lnTo>
                    <a:pt x="432" y="588"/>
                  </a:lnTo>
                  <a:lnTo>
                    <a:pt x="432" y="600"/>
                  </a:lnTo>
                  <a:lnTo>
                    <a:pt x="426" y="606"/>
                  </a:lnTo>
                  <a:lnTo>
                    <a:pt x="420" y="606"/>
                  </a:lnTo>
                  <a:lnTo>
                    <a:pt x="414" y="612"/>
                  </a:lnTo>
                  <a:lnTo>
                    <a:pt x="408" y="612"/>
                  </a:lnTo>
                  <a:lnTo>
                    <a:pt x="432" y="636"/>
                  </a:lnTo>
                  <a:lnTo>
                    <a:pt x="456" y="648"/>
                  </a:lnTo>
                  <a:lnTo>
                    <a:pt x="462" y="654"/>
                  </a:lnTo>
                  <a:lnTo>
                    <a:pt x="468" y="654"/>
                  </a:lnTo>
                  <a:lnTo>
                    <a:pt x="450" y="690"/>
                  </a:lnTo>
                  <a:lnTo>
                    <a:pt x="456" y="690"/>
                  </a:lnTo>
                  <a:lnTo>
                    <a:pt x="468" y="702"/>
                  </a:lnTo>
                  <a:lnTo>
                    <a:pt x="468" y="708"/>
                  </a:lnTo>
                  <a:lnTo>
                    <a:pt x="456" y="720"/>
                  </a:lnTo>
                  <a:lnTo>
                    <a:pt x="450" y="720"/>
                  </a:lnTo>
                  <a:lnTo>
                    <a:pt x="450" y="762"/>
                  </a:lnTo>
                  <a:lnTo>
                    <a:pt x="456" y="762"/>
                  </a:lnTo>
                  <a:lnTo>
                    <a:pt x="468" y="774"/>
                  </a:lnTo>
                  <a:lnTo>
                    <a:pt x="480" y="798"/>
                  </a:lnTo>
                  <a:lnTo>
                    <a:pt x="480" y="804"/>
                  </a:lnTo>
                  <a:lnTo>
                    <a:pt x="468" y="816"/>
                  </a:lnTo>
                  <a:lnTo>
                    <a:pt x="462" y="816"/>
                  </a:lnTo>
                  <a:lnTo>
                    <a:pt x="462" y="828"/>
                  </a:lnTo>
                  <a:lnTo>
                    <a:pt x="468" y="834"/>
                  </a:lnTo>
                  <a:lnTo>
                    <a:pt x="468" y="864"/>
                  </a:lnTo>
                  <a:lnTo>
                    <a:pt x="474" y="870"/>
                  </a:lnTo>
                  <a:lnTo>
                    <a:pt x="474" y="900"/>
                  </a:lnTo>
                  <a:lnTo>
                    <a:pt x="462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18"/>
                  </a:lnTo>
                  <a:lnTo>
                    <a:pt x="408" y="918"/>
                  </a:lnTo>
                  <a:lnTo>
                    <a:pt x="408" y="942"/>
                  </a:lnTo>
                  <a:lnTo>
                    <a:pt x="366" y="942"/>
                  </a:lnTo>
                  <a:lnTo>
                    <a:pt x="366" y="966"/>
                  </a:lnTo>
                  <a:lnTo>
                    <a:pt x="378" y="990"/>
                  </a:lnTo>
                  <a:lnTo>
                    <a:pt x="396" y="1008"/>
                  </a:lnTo>
                  <a:lnTo>
                    <a:pt x="396" y="1020"/>
                  </a:lnTo>
                  <a:lnTo>
                    <a:pt x="390" y="1014"/>
                  </a:lnTo>
                  <a:lnTo>
                    <a:pt x="378" y="1008"/>
                  </a:lnTo>
                  <a:lnTo>
                    <a:pt x="372" y="1002"/>
                  </a:lnTo>
                  <a:lnTo>
                    <a:pt x="360" y="996"/>
                  </a:lnTo>
                  <a:lnTo>
                    <a:pt x="348" y="996"/>
                  </a:lnTo>
                  <a:lnTo>
                    <a:pt x="342" y="1002"/>
                  </a:lnTo>
                  <a:lnTo>
                    <a:pt x="342" y="1008"/>
                  </a:lnTo>
                  <a:lnTo>
                    <a:pt x="306" y="1008"/>
                  </a:lnTo>
                  <a:lnTo>
                    <a:pt x="312" y="1014"/>
                  </a:lnTo>
                  <a:lnTo>
                    <a:pt x="318" y="1014"/>
                  </a:lnTo>
                  <a:lnTo>
                    <a:pt x="324" y="1020"/>
                  </a:lnTo>
                  <a:lnTo>
                    <a:pt x="324" y="1026"/>
                  </a:lnTo>
                  <a:lnTo>
                    <a:pt x="312" y="1032"/>
                  </a:lnTo>
                  <a:lnTo>
                    <a:pt x="294" y="1032"/>
                  </a:lnTo>
                  <a:lnTo>
                    <a:pt x="276" y="1038"/>
                  </a:lnTo>
                  <a:lnTo>
                    <a:pt x="270" y="1050"/>
                  </a:lnTo>
                  <a:lnTo>
                    <a:pt x="270" y="1056"/>
                  </a:lnTo>
                  <a:lnTo>
                    <a:pt x="288" y="1074"/>
                  </a:lnTo>
                  <a:lnTo>
                    <a:pt x="300" y="1080"/>
                  </a:lnTo>
                  <a:lnTo>
                    <a:pt x="306" y="1086"/>
                  </a:lnTo>
                  <a:lnTo>
                    <a:pt x="312" y="1086"/>
                  </a:lnTo>
                  <a:lnTo>
                    <a:pt x="294" y="1104"/>
                  </a:lnTo>
                  <a:lnTo>
                    <a:pt x="294" y="1110"/>
                  </a:lnTo>
                  <a:lnTo>
                    <a:pt x="300" y="1116"/>
                  </a:lnTo>
                  <a:lnTo>
                    <a:pt x="300" y="1128"/>
                  </a:lnTo>
                  <a:lnTo>
                    <a:pt x="306" y="1140"/>
                  </a:lnTo>
                  <a:lnTo>
                    <a:pt x="306" y="1152"/>
                  </a:lnTo>
                  <a:lnTo>
                    <a:pt x="312" y="1158"/>
                  </a:lnTo>
                  <a:lnTo>
                    <a:pt x="294" y="1176"/>
                  </a:lnTo>
                  <a:lnTo>
                    <a:pt x="294" y="1188"/>
                  </a:lnTo>
                  <a:lnTo>
                    <a:pt x="306" y="1194"/>
                  </a:lnTo>
                  <a:lnTo>
                    <a:pt x="318" y="1194"/>
                  </a:lnTo>
                  <a:lnTo>
                    <a:pt x="330" y="1188"/>
                  </a:lnTo>
                  <a:lnTo>
                    <a:pt x="354" y="1164"/>
                  </a:lnTo>
                  <a:lnTo>
                    <a:pt x="366" y="1158"/>
                  </a:lnTo>
                  <a:lnTo>
                    <a:pt x="378" y="1158"/>
                  </a:lnTo>
                  <a:lnTo>
                    <a:pt x="384" y="1134"/>
                  </a:lnTo>
                  <a:lnTo>
                    <a:pt x="384" y="1110"/>
                  </a:lnTo>
                  <a:lnTo>
                    <a:pt x="396" y="1110"/>
                  </a:lnTo>
                  <a:lnTo>
                    <a:pt x="402" y="1116"/>
                  </a:lnTo>
                  <a:lnTo>
                    <a:pt x="414" y="1116"/>
                  </a:lnTo>
                  <a:lnTo>
                    <a:pt x="426" y="1104"/>
                  </a:lnTo>
                  <a:lnTo>
                    <a:pt x="426" y="1092"/>
                  </a:lnTo>
                  <a:lnTo>
                    <a:pt x="420" y="1086"/>
                  </a:lnTo>
                  <a:lnTo>
                    <a:pt x="414" y="1074"/>
                  </a:lnTo>
                  <a:lnTo>
                    <a:pt x="408" y="1068"/>
                  </a:lnTo>
                  <a:lnTo>
                    <a:pt x="408" y="1062"/>
                  </a:lnTo>
                  <a:lnTo>
                    <a:pt x="414" y="1056"/>
                  </a:lnTo>
                  <a:lnTo>
                    <a:pt x="426" y="1056"/>
                  </a:lnTo>
                  <a:lnTo>
                    <a:pt x="438" y="1050"/>
                  </a:lnTo>
                  <a:lnTo>
                    <a:pt x="444" y="1044"/>
                  </a:lnTo>
                  <a:lnTo>
                    <a:pt x="450" y="1044"/>
                  </a:lnTo>
                  <a:lnTo>
                    <a:pt x="456" y="1050"/>
                  </a:lnTo>
                  <a:lnTo>
                    <a:pt x="468" y="1050"/>
                  </a:lnTo>
                  <a:lnTo>
                    <a:pt x="480" y="1044"/>
                  </a:lnTo>
                  <a:lnTo>
                    <a:pt x="498" y="1038"/>
                  </a:lnTo>
                  <a:lnTo>
                    <a:pt x="546" y="1014"/>
                  </a:lnTo>
                  <a:lnTo>
                    <a:pt x="582" y="978"/>
                  </a:lnTo>
                  <a:lnTo>
                    <a:pt x="588" y="960"/>
                  </a:lnTo>
                  <a:lnTo>
                    <a:pt x="594" y="936"/>
                  </a:lnTo>
                  <a:lnTo>
                    <a:pt x="606" y="876"/>
                  </a:lnTo>
                  <a:lnTo>
                    <a:pt x="606" y="846"/>
                  </a:lnTo>
                  <a:lnTo>
                    <a:pt x="600" y="834"/>
                  </a:lnTo>
                  <a:lnTo>
                    <a:pt x="576" y="810"/>
                  </a:lnTo>
                  <a:lnTo>
                    <a:pt x="594" y="804"/>
                  </a:lnTo>
                  <a:lnTo>
                    <a:pt x="594" y="774"/>
                  </a:lnTo>
                  <a:lnTo>
                    <a:pt x="588" y="756"/>
                  </a:lnTo>
                  <a:lnTo>
                    <a:pt x="588" y="744"/>
                  </a:lnTo>
                  <a:lnTo>
                    <a:pt x="570" y="708"/>
                  </a:lnTo>
                  <a:lnTo>
                    <a:pt x="564" y="690"/>
                  </a:lnTo>
                  <a:lnTo>
                    <a:pt x="558" y="684"/>
                  </a:lnTo>
                  <a:lnTo>
                    <a:pt x="552" y="672"/>
                  </a:lnTo>
                  <a:lnTo>
                    <a:pt x="558" y="666"/>
                  </a:lnTo>
                  <a:lnTo>
                    <a:pt x="558" y="642"/>
                  </a:lnTo>
                  <a:lnTo>
                    <a:pt x="522" y="606"/>
                  </a:lnTo>
                  <a:lnTo>
                    <a:pt x="486" y="576"/>
                  </a:lnTo>
                  <a:lnTo>
                    <a:pt x="456" y="552"/>
                  </a:lnTo>
                  <a:lnTo>
                    <a:pt x="432" y="534"/>
                  </a:lnTo>
                  <a:lnTo>
                    <a:pt x="420" y="528"/>
                  </a:lnTo>
                  <a:lnTo>
                    <a:pt x="402" y="516"/>
                  </a:lnTo>
                  <a:lnTo>
                    <a:pt x="390" y="510"/>
                  </a:lnTo>
                  <a:lnTo>
                    <a:pt x="384" y="504"/>
                  </a:lnTo>
                  <a:lnTo>
                    <a:pt x="384" y="468"/>
                  </a:lnTo>
                  <a:lnTo>
                    <a:pt x="336" y="420"/>
                  </a:lnTo>
                  <a:lnTo>
                    <a:pt x="306" y="384"/>
                  </a:lnTo>
                  <a:lnTo>
                    <a:pt x="288" y="354"/>
                  </a:lnTo>
                  <a:lnTo>
                    <a:pt x="282" y="336"/>
                  </a:lnTo>
                  <a:lnTo>
                    <a:pt x="282" y="318"/>
                  </a:lnTo>
                  <a:lnTo>
                    <a:pt x="276" y="306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94" y="252"/>
                  </a:lnTo>
                  <a:lnTo>
                    <a:pt x="294" y="240"/>
                  </a:lnTo>
                  <a:lnTo>
                    <a:pt x="300" y="240"/>
                  </a:lnTo>
                  <a:lnTo>
                    <a:pt x="312" y="228"/>
                  </a:lnTo>
                  <a:lnTo>
                    <a:pt x="324" y="22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42" y="198"/>
                  </a:lnTo>
                  <a:lnTo>
                    <a:pt x="372" y="198"/>
                  </a:lnTo>
                  <a:lnTo>
                    <a:pt x="384" y="186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396" y="144"/>
                  </a:lnTo>
                  <a:lnTo>
                    <a:pt x="390" y="144"/>
                  </a:lnTo>
                  <a:lnTo>
                    <a:pt x="384" y="138"/>
                  </a:lnTo>
                  <a:lnTo>
                    <a:pt x="354" y="138"/>
                  </a:lnTo>
                  <a:lnTo>
                    <a:pt x="342" y="132"/>
                  </a:lnTo>
                  <a:lnTo>
                    <a:pt x="336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96"/>
                  </a:lnTo>
                  <a:lnTo>
                    <a:pt x="300" y="90"/>
                  </a:lnTo>
                  <a:lnTo>
                    <a:pt x="294" y="72"/>
                  </a:lnTo>
                  <a:lnTo>
                    <a:pt x="312" y="54"/>
                  </a:lnTo>
                  <a:lnTo>
                    <a:pt x="312" y="48"/>
                  </a:lnTo>
                  <a:lnTo>
                    <a:pt x="306" y="42"/>
                  </a:lnTo>
                  <a:lnTo>
                    <a:pt x="276" y="42"/>
                  </a:lnTo>
                  <a:lnTo>
                    <a:pt x="264" y="30"/>
                  </a:lnTo>
                  <a:lnTo>
                    <a:pt x="234" y="36"/>
                  </a:lnTo>
                  <a:lnTo>
                    <a:pt x="204" y="0"/>
                  </a:lnTo>
                  <a:lnTo>
                    <a:pt x="198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74" y="18"/>
                  </a:lnTo>
                  <a:lnTo>
                    <a:pt x="174" y="30"/>
                  </a:lnTo>
                  <a:lnTo>
                    <a:pt x="168" y="42"/>
                  </a:lnTo>
                  <a:lnTo>
                    <a:pt x="168" y="48"/>
                  </a:lnTo>
                  <a:lnTo>
                    <a:pt x="150" y="48"/>
                  </a:lnTo>
                  <a:lnTo>
                    <a:pt x="144" y="54"/>
                  </a:lnTo>
                  <a:lnTo>
                    <a:pt x="138" y="48"/>
                  </a:lnTo>
                  <a:lnTo>
                    <a:pt x="120" y="48"/>
                  </a:lnTo>
                  <a:lnTo>
                    <a:pt x="132" y="60"/>
                  </a:lnTo>
                  <a:lnTo>
                    <a:pt x="132" y="72"/>
                  </a:lnTo>
                  <a:lnTo>
                    <a:pt x="114" y="72"/>
                  </a:lnTo>
                  <a:lnTo>
                    <a:pt x="108" y="66"/>
                  </a:lnTo>
                  <a:lnTo>
                    <a:pt x="96" y="48"/>
                  </a:lnTo>
                  <a:lnTo>
                    <a:pt x="90" y="48"/>
                  </a:lnTo>
                  <a:lnTo>
                    <a:pt x="90" y="66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60" y="66"/>
                  </a:lnTo>
                  <a:lnTo>
                    <a:pt x="54" y="72"/>
                  </a:lnTo>
                  <a:lnTo>
                    <a:pt x="42" y="72"/>
                  </a:lnTo>
                  <a:lnTo>
                    <a:pt x="18" y="48"/>
                  </a:lnTo>
                  <a:lnTo>
                    <a:pt x="6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" name="United Kingdom" descr="© INSCALE GmbH, 05.05.2010&#10;http://www.presentationload.com/">
              <a:extLst>
                <a:ext uri="{FF2B5EF4-FFF2-40B4-BE49-F238E27FC236}">
                  <a16:creationId xmlns:a16="http://schemas.microsoft.com/office/drawing/2014/main" id="{12ED8C04-9B6D-F4A5-C007-A2758887391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504052" y="1761781"/>
              <a:ext cx="272922" cy="389101"/>
            </a:xfrm>
            <a:custGeom>
              <a:avLst/>
              <a:gdLst>
                <a:gd name="T0" fmla="*/ 2147483647 w 576"/>
                <a:gd name="T1" fmla="*/ 2147483647 h 822"/>
                <a:gd name="T2" fmla="*/ 2147483647 w 576"/>
                <a:gd name="T3" fmla="*/ 2147483647 h 822"/>
                <a:gd name="T4" fmla="*/ 2147483647 w 576"/>
                <a:gd name="T5" fmla="*/ 2147483647 h 822"/>
                <a:gd name="T6" fmla="*/ 2147483647 w 576"/>
                <a:gd name="T7" fmla="*/ 2147483647 h 822"/>
                <a:gd name="T8" fmla="*/ 2147483647 w 576"/>
                <a:gd name="T9" fmla="*/ 2147483647 h 822"/>
                <a:gd name="T10" fmla="*/ 2147483647 w 576"/>
                <a:gd name="T11" fmla="*/ 2147483647 h 822"/>
                <a:gd name="T12" fmla="*/ 2147483647 w 576"/>
                <a:gd name="T13" fmla="*/ 2147483647 h 822"/>
                <a:gd name="T14" fmla="*/ 2147483647 w 576"/>
                <a:gd name="T15" fmla="*/ 0 h 822"/>
                <a:gd name="T16" fmla="*/ 2147483647 w 576"/>
                <a:gd name="T17" fmla="*/ 0 h 822"/>
                <a:gd name="T18" fmla="*/ 2147483647 w 576"/>
                <a:gd name="T19" fmla="*/ 2147483647 h 822"/>
                <a:gd name="T20" fmla="*/ 2147483647 w 576"/>
                <a:gd name="T21" fmla="*/ 2147483647 h 822"/>
                <a:gd name="T22" fmla="*/ 2147483647 w 576"/>
                <a:gd name="T23" fmla="*/ 2147483647 h 822"/>
                <a:gd name="T24" fmla="*/ 2147483647 w 576"/>
                <a:gd name="T25" fmla="*/ 2147483647 h 822"/>
                <a:gd name="T26" fmla="*/ 2147483647 w 576"/>
                <a:gd name="T27" fmla="*/ 2147483647 h 822"/>
                <a:gd name="T28" fmla="*/ 2147483647 w 576"/>
                <a:gd name="T29" fmla="*/ 2147483647 h 822"/>
                <a:gd name="T30" fmla="*/ 2147483647 w 576"/>
                <a:gd name="T31" fmla="*/ 2147483647 h 822"/>
                <a:gd name="T32" fmla="*/ 2147483647 w 576"/>
                <a:gd name="T33" fmla="*/ 2147483647 h 822"/>
                <a:gd name="T34" fmla="*/ 2147483647 w 576"/>
                <a:gd name="T35" fmla="*/ 2147483647 h 822"/>
                <a:gd name="T36" fmla="*/ 2147483647 w 576"/>
                <a:gd name="T37" fmla="*/ 2147483647 h 822"/>
                <a:gd name="T38" fmla="*/ 2147483647 w 576"/>
                <a:gd name="T39" fmla="*/ 2147483647 h 822"/>
                <a:gd name="T40" fmla="*/ 2147483647 w 576"/>
                <a:gd name="T41" fmla="*/ 2147483647 h 822"/>
                <a:gd name="T42" fmla="*/ 2147483647 w 576"/>
                <a:gd name="T43" fmla="*/ 2147483647 h 822"/>
                <a:gd name="T44" fmla="*/ 2147483647 w 576"/>
                <a:gd name="T45" fmla="*/ 2147483647 h 822"/>
                <a:gd name="T46" fmla="*/ 2147483647 w 576"/>
                <a:gd name="T47" fmla="*/ 2147483647 h 822"/>
                <a:gd name="T48" fmla="*/ 2147483647 w 576"/>
                <a:gd name="T49" fmla="*/ 2147483647 h 822"/>
                <a:gd name="T50" fmla="*/ 2147483647 w 576"/>
                <a:gd name="T51" fmla="*/ 2147483647 h 822"/>
                <a:gd name="T52" fmla="*/ 2147483647 w 576"/>
                <a:gd name="T53" fmla="*/ 2147483647 h 822"/>
                <a:gd name="T54" fmla="*/ 2147483647 w 576"/>
                <a:gd name="T55" fmla="*/ 2147483647 h 822"/>
                <a:gd name="T56" fmla="*/ 2147483647 w 576"/>
                <a:gd name="T57" fmla="*/ 2147483647 h 822"/>
                <a:gd name="T58" fmla="*/ 2147483647 w 576"/>
                <a:gd name="T59" fmla="*/ 2147483647 h 822"/>
                <a:gd name="T60" fmla="*/ 2147483647 w 576"/>
                <a:gd name="T61" fmla="*/ 2147483647 h 822"/>
                <a:gd name="T62" fmla="*/ 2147483647 w 576"/>
                <a:gd name="T63" fmla="*/ 2147483647 h 822"/>
                <a:gd name="T64" fmla="*/ 2147483647 w 576"/>
                <a:gd name="T65" fmla="*/ 2147483647 h 822"/>
                <a:gd name="T66" fmla="*/ 2147483647 w 576"/>
                <a:gd name="T67" fmla="*/ 2147483647 h 822"/>
                <a:gd name="T68" fmla="*/ 2147483647 w 576"/>
                <a:gd name="T69" fmla="*/ 2147483647 h 822"/>
                <a:gd name="T70" fmla="*/ 2147483647 w 576"/>
                <a:gd name="T71" fmla="*/ 2147483647 h 822"/>
                <a:gd name="T72" fmla="*/ 2147483647 w 576"/>
                <a:gd name="T73" fmla="*/ 2147483647 h 822"/>
                <a:gd name="T74" fmla="*/ 2147483647 w 576"/>
                <a:gd name="T75" fmla="*/ 2147483647 h 822"/>
                <a:gd name="T76" fmla="*/ 2147483647 w 576"/>
                <a:gd name="T77" fmla="*/ 2147483647 h 822"/>
                <a:gd name="T78" fmla="*/ 2147483647 w 576"/>
                <a:gd name="T79" fmla="*/ 2147483647 h 822"/>
                <a:gd name="T80" fmla="*/ 2147483647 w 576"/>
                <a:gd name="T81" fmla="*/ 2147483647 h 822"/>
                <a:gd name="T82" fmla="*/ 2147483647 w 576"/>
                <a:gd name="T83" fmla="*/ 2147483647 h 822"/>
                <a:gd name="T84" fmla="*/ 2147483647 w 576"/>
                <a:gd name="T85" fmla="*/ 2147483647 h 822"/>
                <a:gd name="T86" fmla="*/ 2147483647 w 576"/>
                <a:gd name="T87" fmla="*/ 2147483647 h 822"/>
                <a:gd name="T88" fmla="*/ 2147483647 w 576"/>
                <a:gd name="T89" fmla="*/ 2147483647 h 822"/>
                <a:gd name="T90" fmla="*/ 2147483647 w 576"/>
                <a:gd name="T91" fmla="*/ 2147483647 h 822"/>
                <a:gd name="T92" fmla="*/ 2147483647 w 576"/>
                <a:gd name="T93" fmla="*/ 2147483647 h 822"/>
                <a:gd name="T94" fmla="*/ 2147483647 w 576"/>
                <a:gd name="T95" fmla="*/ 2147483647 h 822"/>
                <a:gd name="T96" fmla="*/ 2147483647 w 576"/>
                <a:gd name="T97" fmla="*/ 2147483647 h 822"/>
                <a:gd name="T98" fmla="*/ 2147483647 w 576"/>
                <a:gd name="T99" fmla="*/ 2147483647 h 822"/>
                <a:gd name="T100" fmla="*/ 2147483647 w 576"/>
                <a:gd name="T101" fmla="*/ 2147483647 h 822"/>
                <a:gd name="T102" fmla="*/ 2147483647 w 576"/>
                <a:gd name="T103" fmla="*/ 2147483647 h 822"/>
                <a:gd name="T104" fmla="*/ 2147483647 w 576"/>
                <a:gd name="T105" fmla="*/ 2147483647 h 822"/>
                <a:gd name="T106" fmla="*/ 2147483647 w 576"/>
                <a:gd name="T107" fmla="*/ 2147483647 h 822"/>
                <a:gd name="T108" fmla="*/ 2147483647 w 576"/>
                <a:gd name="T109" fmla="*/ 2147483647 h 822"/>
                <a:gd name="T110" fmla="*/ 2147483647 w 576"/>
                <a:gd name="T111" fmla="*/ 2147483647 h 822"/>
                <a:gd name="T112" fmla="*/ 2147483647 w 576"/>
                <a:gd name="T113" fmla="*/ 2147483647 h 822"/>
                <a:gd name="T114" fmla="*/ 2147483647 w 576"/>
                <a:gd name="T115" fmla="*/ 2147483647 h 822"/>
                <a:gd name="T116" fmla="*/ 2147483647 w 576"/>
                <a:gd name="T117" fmla="*/ 2147483647 h 822"/>
                <a:gd name="T118" fmla="*/ 2147483647 w 576"/>
                <a:gd name="T119" fmla="*/ 2147483647 h 822"/>
                <a:gd name="T120" fmla="*/ 2147483647 w 576"/>
                <a:gd name="T121" fmla="*/ 2147483647 h 822"/>
                <a:gd name="T122" fmla="*/ 2147483647 w 576"/>
                <a:gd name="T123" fmla="*/ 2147483647 h 8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76"/>
                <a:gd name="T187" fmla="*/ 0 h 822"/>
                <a:gd name="T188" fmla="*/ 576 w 576"/>
                <a:gd name="T189" fmla="*/ 822 h 82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76" h="822">
                  <a:moveTo>
                    <a:pt x="162" y="378"/>
                  </a:moveTo>
                  <a:lnTo>
                    <a:pt x="156" y="378"/>
                  </a:lnTo>
                  <a:lnTo>
                    <a:pt x="150" y="384"/>
                  </a:lnTo>
                  <a:lnTo>
                    <a:pt x="150" y="396"/>
                  </a:lnTo>
                  <a:lnTo>
                    <a:pt x="144" y="414"/>
                  </a:lnTo>
                  <a:lnTo>
                    <a:pt x="156" y="402"/>
                  </a:lnTo>
                  <a:lnTo>
                    <a:pt x="162" y="390"/>
                  </a:lnTo>
                  <a:lnTo>
                    <a:pt x="162" y="378"/>
                  </a:lnTo>
                  <a:close/>
                  <a:moveTo>
                    <a:pt x="132" y="312"/>
                  </a:moveTo>
                  <a:lnTo>
                    <a:pt x="126" y="312"/>
                  </a:lnTo>
                  <a:lnTo>
                    <a:pt x="126" y="336"/>
                  </a:lnTo>
                  <a:lnTo>
                    <a:pt x="132" y="336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44" y="318"/>
                  </a:lnTo>
                  <a:lnTo>
                    <a:pt x="138" y="312"/>
                  </a:lnTo>
                  <a:lnTo>
                    <a:pt x="132" y="312"/>
                  </a:lnTo>
                  <a:close/>
                  <a:moveTo>
                    <a:pt x="114" y="390"/>
                  </a:moveTo>
                  <a:lnTo>
                    <a:pt x="126" y="390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32" y="366"/>
                  </a:lnTo>
                  <a:lnTo>
                    <a:pt x="120" y="366"/>
                  </a:lnTo>
                  <a:lnTo>
                    <a:pt x="114" y="372"/>
                  </a:lnTo>
                  <a:lnTo>
                    <a:pt x="108" y="384"/>
                  </a:lnTo>
                  <a:lnTo>
                    <a:pt x="108" y="390"/>
                  </a:lnTo>
                  <a:lnTo>
                    <a:pt x="114" y="390"/>
                  </a:lnTo>
                  <a:close/>
                  <a:moveTo>
                    <a:pt x="330" y="120"/>
                  </a:moveTo>
                  <a:lnTo>
                    <a:pt x="324" y="120"/>
                  </a:lnTo>
                  <a:lnTo>
                    <a:pt x="318" y="126"/>
                  </a:lnTo>
                  <a:lnTo>
                    <a:pt x="318" y="138"/>
                  </a:lnTo>
                  <a:lnTo>
                    <a:pt x="330" y="138"/>
                  </a:lnTo>
                  <a:lnTo>
                    <a:pt x="336" y="126"/>
                  </a:lnTo>
                  <a:lnTo>
                    <a:pt x="330" y="120"/>
                  </a:lnTo>
                  <a:close/>
                  <a:moveTo>
                    <a:pt x="138" y="258"/>
                  </a:moveTo>
                  <a:lnTo>
                    <a:pt x="138" y="234"/>
                  </a:lnTo>
                  <a:lnTo>
                    <a:pt x="126" y="234"/>
                  </a:lnTo>
                  <a:lnTo>
                    <a:pt x="120" y="240"/>
                  </a:lnTo>
                  <a:lnTo>
                    <a:pt x="120" y="246"/>
                  </a:lnTo>
                  <a:lnTo>
                    <a:pt x="126" y="252"/>
                  </a:lnTo>
                  <a:lnTo>
                    <a:pt x="108" y="252"/>
                  </a:lnTo>
                  <a:lnTo>
                    <a:pt x="108" y="258"/>
                  </a:lnTo>
                  <a:lnTo>
                    <a:pt x="114" y="264"/>
                  </a:lnTo>
                  <a:lnTo>
                    <a:pt x="120" y="264"/>
                  </a:lnTo>
                  <a:lnTo>
                    <a:pt x="126" y="270"/>
                  </a:lnTo>
                  <a:lnTo>
                    <a:pt x="150" y="270"/>
                  </a:lnTo>
                  <a:lnTo>
                    <a:pt x="138" y="258"/>
                  </a:lnTo>
                  <a:close/>
                  <a:moveTo>
                    <a:pt x="474" y="0"/>
                  </a:moveTo>
                  <a:lnTo>
                    <a:pt x="468" y="0"/>
                  </a:lnTo>
                  <a:lnTo>
                    <a:pt x="456" y="12"/>
                  </a:lnTo>
                  <a:lnTo>
                    <a:pt x="474" y="12"/>
                  </a:lnTo>
                  <a:lnTo>
                    <a:pt x="474" y="6"/>
                  </a:lnTo>
                  <a:lnTo>
                    <a:pt x="480" y="0"/>
                  </a:lnTo>
                  <a:lnTo>
                    <a:pt x="474" y="0"/>
                  </a:lnTo>
                  <a:close/>
                  <a:moveTo>
                    <a:pt x="432" y="48"/>
                  </a:moveTo>
                  <a:lnTo>
                    <a:pt x="432" y="66"/>
                  </a:lnTo>
                  <a:lnTo>
                    <a:pt x="438" y="66"/>
                  </a:lnTo>
                  <a:lnTo>
                    <a:pt x="444" y="60"/>
                  </a:lnTo>
                  <a:lnTo>
                    <a:pt x="450" y="48"/>
                  </a:lnTo>
                  <a:lnTo>
                    <a:pt x="450" y="24"/>
                  </a:lnTo>
                  <a:lnTo>
                    <a:pt x="438" y="12"/>
                  </a:lnTo>
                  <a:lnTo>
                    <a:pt x="432" y="24"/>
                  </a:lnTo>
                  <a:lnTo>
                    <a:pt x="426" y="30"/>
                  </a:lnTo>
                  <a:lnTo>
                    <a:pt x="420" y="30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2" y="48"/>
                  </a:lnTo>
                  <a:close/>
                  <a:moveTo>
                    <a:pt x="342" y="138"/>
                  </a:moveTo>
                  <a:lnTo>
                    <a:pt x="342" y="150"/>
                  </a:lnTo>
                  <a:lnTo>
                    <a:pt x="354" y="138"/>
                  </a:lnTo>
                  <a:lnTo>
                    <a:pt x="342" y="138"/>
                  </a:lnTo>
                  <a:close/>
                  <a:moveTo>
                    <a:pt x="192" y="402"/>
                  </a:moveTo>
                  <a:lnTo>
                    <a:pt x="192" y="390"/>
                  </a:lnTo>
                  <a:lnTo>
                    <a:pt x="186" y="384"/>
                  </a:lnTo>
                  <a:lnTo>
                    <a:pt x="186" y="378"/>
                  </a:lnTo>
                  <a:lnTo>
                    <a:pt x="174" y="390"/>
                  </a:lnTo>
                  <a:lnTo>
                    <a:pt x="174" y="396"/>
                  </a:lnTo>
                  <a:lnTo>
                    <a:pt x="180" y="402"/>
                  </a:lnTo>
                  <a:lnTo>
                    <a:pt x="192" y="402"/>
                  </a:lnTo>
                  <a:close/>
                  <a:moveTo>
                    <a:pt x="504" y="588"/>
                  </a:moveTo>
                  <a:lnTo>
                    <a:pt x="498" y="594"/>
                  </a:lnTo>
                  <a:lnTo>
                    <a:pt x="498" y="600"/>
                  </a:lnTo>
                  <a:lnTo>
                    <a:pt x="480" y="600"/>
                  </a:lnTo>
                  <a:lnTo>
                    <a:pt x="480" y="588"/>
                  </a:lnTo>
                  <a:lnTo>
                    <a:pt x="486" y="576"/>
                  </a:lnTo>
                  <a:lnTo>
                    <a:pt x="498" y="564"/>
                  </a:lnTo>
                  <a:lnTo>
                    <a:pt x="492" y="558"/>
                  </a:lnTo>
                  <a:lnTo>
                    <a:pt x="456" y="540"/>
                  </a:lnTo>
                  <a:lnTo>
                    <a:pt x="450" y="540"/>
                  </a:lnTo>
                  <a:lnTo>
                    <a:pt x="444" y="534"/>
                  </a:lnTo>
                  <a:lnTo>
                    <a:pt x="450" y="534"/>
                  </a:lnTo>
                  <a:lnTo>
                    <a:pt x="456" y="528"/>
                  </a:lnTo>
                  <a:lnTo>
                    <a:pt x="480" y="528"/>
                  </a:lnTo>
                  <a:lnTo>
                    <a:pt x="468" y="516"/>
                  </a:lnTo>
                  <a:lnTo>
                    <a:pt x="468" y="510"/>
                  </a:lnTo>
                  <a:lnTo>
                    <a:pt x="456" y="498"/>
                  </a:lnTo>
                  <a:lnTo>
                    <a:pt x="450" y="486"/>
                  </a:lnTo>
                  <a:lnTo>
                    <a:pt x="432" y="468"/>
                  </a:lnTo>
                  <a:lnTo>
                    <a:pt x="420" y="468"/>
                  </a:lnTo>
                  <a:lnTo>
                    <a:pt x="414" y="456"/>
                  </a:lnTo>
                  <a:lnTo>
                    <a:pt x="402" y="450"/>
                  </a:lnTo>
                  <a:lnTo>
                    <a:pt x="390" y="438"/>
                  </a:lnTo>
                  <a:lnTo>
                    <a:pt x="390" y="414"/>
                  </a:lnTo>
                  <a:lnTo>
                    <a:pt x="396" y="402"/>
                  </a:lnTo>
                  <a:lnTo>
                    <a:pt x="396" y="390"/>
                  </a:lnTo>
                  <a:lnTo>
                    <a:pt x="384" y="390"/>
                  </a:lnTo>
                  <a:lnTo>
                    <a:pt x="378" y="384"/>
                  </a:lnTo>
                  <a:lnTo>
                    <a:pt x="372" y="372"/>
                  </a:lnTo>
                  <a:lnTo>
                    <a:pt x="360" y="360"/>
                  </a:lnTo>
                  <a:lnTo>
                    <a:pt x="342" y="354"/>
                  </a:lnTo>
                  <a:lnTo>
                    <a:pt x="324" y="354"/>
                  </a:lnTo>
                  <a:lnTo>
                    <a:pt x="306" y="360"/>
                  </a:lnTo>
                  <a:lnTo>
                    <a:pt x="294" y="366"/>
                  </a:lnTo>
                  <a:lnTo>
                    <a:pt x="288" y="366"/>
                  </a:lnTo>
                  <a:lnTo>
                    <a:pt x="270" y="348"/>
                  </a:lnTo>
                  <a:lnTo>
                    <a:pt x="282" y="348"/>
                  </a:lnTo>
                  <a:lnTo>
                    <a:pt x="294" y="354"/>
                  </a:lnTo>
                  <a:lnTo>
                    <a:pt x="306" y="354"/>
                  </a:lnTo>
                  <a:lnTo>
                    <a:pt x="330" y="342"/>
                  </a:lnTo>
                  <a:lnTo>
                    <a:pt x="336" y="336"/>
                  </a:lnTo>
                  <a:lnTo>
                    <a:pt x="330" y="336"/>
                  </a:lnTo>
                  <a:lnTo>
                    <a:pt x="324" y="330"/>
                  </a:lnTo>
                  <a:lnTo>
                    <a:pt x="306" y="330"/>
                  </a:lnTo>
                  <a:lnTo>
                    <a:pt x="330" y="324"/>
                  </a:lnTo>
                  <a:lnTo>
                    <a:pt x="336" y="318"/>
                  </a:lnTo>
                  <a:lnTo>
                    <a:pt x="348" y="312"/>
                  </a:lnTo>
                  <a:lnTo>
                    <a:pt x="360" y="300"/>
                  </a:lnTo>
                  <a:lnTo>
                    <a:pt x="360" y="288"/>
                  </a:lnTo>
                  <a:lnTo>
                    <a:pt x="366" y="276"/>
                  </a:lnTo>
                  <a:lnTo>
                    <a:pt x="372" y="270"/>
                  </a:lnTo>
                  <a:lnTo>
                    <a:pt x="378" y="258"/>
                  </a:lnTo>
                  <a:lnTo>
                    <a:pt x="384" y="252"/>
                  </a:lnTo>
                  <a:lnTo>
                    <a:pt x="396" y="246"/>
                  </a:lnTo>
                  <a:lnTo>
                    <a:pt x="402" y="246"/>
                  </a:lnTo>
                  <a:lnTo>
                    <a:pt x="402" y="240"/>
                  </a:lnTo>
                  <a:lnTo>
                    <a:pt x="396" y="234"/>
                  </a:lnTo>
                  <a:lnTo>
                    <a:pt x="318" y="234"/>
                  </a:lnTo>
                  <a:lnTo>
                    <a:pt x="318" y="228"/>
                  </a:lnTo>
                  <a:lnTo>
                    <a:pt x="288" y="228"/>
                  </a:lnTo>
                  <a:lnTo>
                    <a:pt x="276" y="234"/>
                  </a:lnTo>
                  <a:lnTo>
                    <a:pt x="264" y="234"/>
                  </a:lnTo>
                  <a:lnTo>
                    <a:pt x="258" y="240"/>
                  </a:lnTo>
                  <a:lnTo>
                    <a:pt x="252" y="240"/>
                  </a:lnTo>
                  <a:lnTo>
                    <a:pt x="264" y="228"/>
                  </a:lnTo>
                  <a:lnTo>
                    <a:pt x="252" y="216"/>
                  </a:lnTo>
                  <a:lnTo>
                    <a:pt x="270" y="210"/>
                  </a:lnTo>
                  <a:lnTo>
                    <a:pt x="300" y="192"/>
                  </a:lnTo>
                  <a:lnTo>
                    <a:pt x="312" y="186"/>
                  </a:lnTo>
                  <a:lnTo>
                    <a:pt x="324" y="162"/>
                  </a:lnTo>
                  <a:lnTo>
                    <a:pt x="318" y="156"/>
                  </a:lnTo>
                  <a:lnTo>
                    <a:pt x="288" y="156"/>
                  </a:lnTo>
                  <a:lnTo>
                    <a:pt x="276" y="162"/>
                  </a:lnTo>
                  <a:lnTo>
                    <a:pt x="258" y="168"/>
                  </a:lnTo>
                  <a:lnTo>
                    <a:pt x="240" y="168"/>
                  </a:lnTo>
                  <a:lnTo>
                    <a:pt x="228" y="162"/>
                  </a:lnTo>
                  <a:lnTo>
                    <a:pt x="216" y="162"/>
                  </a:lnTo>
                  <a:lnTo>
                    <a:pt x="210" y="168"/>
                  </a:lnTo>
                  <a:lnTo>
                    <a:pt x="210" y="174"/>
                  </a:lnTo>
                  <a:lnTo>
                    <a:pt x="216" y="180"/>
                  </a:lnTo>
                  <a:lnTo>
                    <a:pt x="204" y="180"/>
                  </a:lnTo>
                  <a:lnTo>
                    <a:pt x="192" y="192"/>
                  </a:lnTo>
                  <a:lnTo>
                    <a:pt x="192" y="210"/>
                  </a:lnTo>
                  <a:lnTo>
                    <a:pt x="198" y="216"/>
                  </a:lnTo>
                  <a:lnTo>
                    <a:pt x="156" y="222"/>
                  </a:lnTo>
                  <a:lnTo>
                    <a:pt x="156" y="234"/>
                  </a:lnTo>
                  <a:lnTo>
                    <a:pt x="168" y="240"/>
                  </a:lnTo>
                  <a:lnTo>
                    <a:pt x="180" y="264"/>
                  </a:lnTo>
                  <a:lnTo>
                    <a:pt x="162" y="282"/>
                  </a:lnTo>
                  <a:lnTo>
                    <a:pt x="162" y="294"/>
                  </a:lnTo>
                  <a:lnTo>
                    <a:pt x="144" y="300"/>
                  </a:lnTo>
                  <a:lnTo>
                    <a:pt x="156" y="312"/>
                  </a:lnTo>
                  <a:lnTo>
                    <a:pt x="168" y="312"/>
                  </a:lnTo>
                  <a:lnTo>
                    <a:pt x="180" y="306"/>
                  </a:lnTo>
                  <a:lnTo>
                    <a:pt x="186" y="300"/>
                  </a:lnTo>
                  <a:lnTo>
                    <a:pt x="186" y="318"/>
                  </a:lnTo>
                  <a:lnTo>
                    <a:pt x="180" y="318"/>
                  </a:lnTo>
                  <a:lnTo>
                    <a:pt x="168" y="330"/>
                  </a:lnTo>
                  <a:lnTo>
                    <a:pt x="156" y="336"/>
                  </a:lnTo>
                  <a:lnTo>
                    <a:pt x="156" y="360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98" y="366"/>
                  </a:lnTo>
                  <a:lnTo>
                    <a:pt x="210" y="360"/>
                  </a:lnTo>
                  <a:lnTo>
                    <a:pt x="216" y="354"/>
                  </a:lnTo>
                  <a:lnTo>
                    <a:pt x="198" y="372"/>
                  </a:lnTo>
                  <a:lnTo>
                    <a:pt x="210" y="402"/>
                  </a:lnTo>
                  <a:lnTo>
                    <a:pt x="204" y="408"/>
                  </a:lnTo>
                  <a:lnTo>
                    <a:pt x="198" y="420"/>
                  </a:lnTo>
                  <a:lnTo>
                    <a:pt x="186" y="426"/>
                  </a:ln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16" y="450"/>
                  </a:lnTo>
                  <a:lnTo>
                    <a:pt x="240" y="450"/>
                  </a:lnTo>
                  <a:lnTo>
                    <a:pt x="252" y="444"/>
                  </a:lnTo>
                  <a:lnTo>
                    <a:pt x="258" y="438"/>
                  </a:lnTo>
                  <a:lnTo>
                    <a:pt x="270" y="432"/>
                  </a:lnTo>
                  <a:lnTo>
                    <a:pt x="300" y="438"/>
                  </a:lnTo>
                  <a:lnTo>
                    <a:pt x="288" y="444"/>
                  </a:lnTo>
                  <a:lnTo>
                    <a:pt x="264" y="468"/>
                  </a:lnTo>
                  <a:lnTo>
                    <a:pt x="264" y="474"/>
                  </a:lnTo>
                  <a:lnTo>
                    <a:pt x="282" y="492"/>
                  </a:lnTo>
                  <a:lnTo>
                    <a:pt x="294" y="492"/>
                  </a:lnTo>
                  <a:lnTo>
                    <a:pt x="300" y="498"/>
                  </a:lnTo>
                  <a:lnTo>
                    <a:pt x="306" y="498"/>
                  </a:lnTo>
                  <a:lnTo>
                    <a:pt x="312" y="516"/>
                  </a:lnTo>
                  <a:lnTo>
                    <a:pt x="294" y="534"/>
                  </a:lnTo>
                  <a:lnTo>
                    <a:pt x="294" y="564"/>
                  </a:lnTo>
                  <a:lnTo>
                    <a:pt x="222" y="564"/>
                  </a:lnTo>
                  <a:lnTo>
                    <a:pt x="216" y="558"/>
                  </a:lnTo>
                  <a:lnTo>
                    <a:pt x="198" y="558"/>
                  </a:lnTo>
                  <a:lnTo>
                    <a:pt x="192" y="564"/>
                  </a:lnTo>
                  <a:lnTo>
                    <a:pt x="210" y="582"/>
                  </a:lnTo>
                  <a:lnTo>
                    <a:pt x="186" y="600"/>
                  </a:lnTo>
                  <a:lnTo>
                    <a:pt x="228" y="594"/>
                  </a:lnTo>
                  <a:lnTo>
                    <a:pt x="228" y="618"/>
                  </a:lnTo>
                  <a:lnTo>
                    <a:pt x="216" y="642"/>
                  </a:lnTo>
                  <a:lnTo>
                    <a:pt x="210" y="648"/>
                  </a:lnTo>
                  <a:lnTo>
                    <a:pt x="198" y="654"/>
                  </a:lnTo>
                  <a:lnTo>
                    <a:pt x="180" y="660"/>
                  </a:lnTo>
                  <a:lnTo>
                    <a:pt x="168" y="666"/>
                  </a:lnTo>
                  <a:lnTo>
                    <a:pt x="162" y="666"/>
                  </a:lnTo>
                  <a:lnTo>
                    <a:pt x="162" y="690"/>
                  </a:lnTo>
                  <a:lnTo>
                    <a:pt x="168" y="696"/>
                  </a:lnTo>
                  <a:lnTo>
                    <a:pt x="174" y="696"/>
                  </a:lnTo>
                  <a:lnTo>
                    <a:pt x="180" y="690"/>
                  </a:lnTo>
                  <a:lnTo>
                    <a:pt x="192" y="684"/>
                  </a:lnTo>
                  <a:lnTo>
                    <a:pt x="198" y="678"/>
                  </a:lnTo>
                  <a:lnTo>
                    <a:pt x="204" y="684"/>
                  </a:lnTo>
                  <a:lnTo>
                    <a:pt x="204" y="690"/>
                  </a:lnTo>
                  <a:lnTo>
                    <a:pt x="210" y="696"/>
                  </a:lnTo>
                  <a:lnTo>
                    <a:pt x="234" y="696"/>
                  </a:lnTo>
                  <a:lnTo>
                    <a:pt x="240" y="702"/>
                  </a:lnTo>
                  <a:lnTo>
                    <a:pt x="252" y="708"/>
                  </a:lnTo>
                  <a:lnTo>
                    <a:pt x="258" y="708"/>
                  </a:lnTo>
                  <a:lnTo>
                    <a:pt x="276" y="702"/>
                  </a:lnTo>
                  <a:lnTo>
                    <a:pt x="288" y="696"/>
                  </a:lnTo>
                  <a:lnTo>
                    <a:pt x="294" y="690"/>
                  </a:lnTo>
                  <a:lnTo>
                    <a:pt x="318" y="690"/>
                  </a:lnTo>
                  <a:lnTo>
                    <a:pt x="312" y="696"/>
                  </a:lnTo>
                  <a:lnTo>
                    <a:pt x="300" y="702"/>
                  </a:lnTo>
                  <a:lnTo>
                    <a:pt x="294" y="714"/>
                  </a:lnTo>
                  <a:lnTo>
                    <a:pt x="282" y="720"/>
                  </a:lnTo>
                  <a:lnTo>
                    <a:pt x="276" y="726"/>
                  </a:lnTo>
                  <a:lnTo>
                    <a:pt x="210" y="726"/>
                  </a:lnTo>
                  <a:lnTo>
                    <a:pt x="210" y="738"/>
                  </a:lnTo>
                  <a:lnTo>
                    <a:pt x="198" y="738"/>
                  </a:lnTo>
                  <a:lnTo>
                    <a:pt x="186" y="744"/>
                  </a:lnTo>
                  <a:lnTo>
                    <a:pt x="180" y="750"/>
                  </a:lnTo>
                  <a:lnTo>
                    <a:pt x="180" y="768"/>
                  </a:lnTo>
                  <a:lnTo>
                    <a:pt x="174" y="774"/>
                  </a:lnTo>
                  <a:lnTo>
                    <a:pt x="144" y="774"/>
                  </a:lnTo>
                  <a:lnTo>
                    <a:pt x="144" y="780"/>
                  </a:lnTo>
                  <a:lnTo>
                    <a:pt x="138" y="786"/>
                  </a:lnTo>
                  <a:lnTo>
                    <a:pt x="138" y="792"/>
                  </a:lnTo>
                  <a:lnTo>
                    <a:pt x="126" y="804"/>
                  </a:lnTo>
                  <a:lnTo>
                    <a:pt x="114" y="810"/>
                  </a:lnTo>
                  <a:lnTo>
                    <a:pt x="108" y="810"/>
                  </a:lnTo>
                  <a:lnTo>
                    <a:pt x="108" y="816"/>
                  </a:lnTo>
                  <a:lnTo>
                    <a:pt x="114" y="816"/>
                  </a:lnTo>
                  <a:lnTo>
                    <a:pt x="120" y="822"/>
                  </a:lnTo>
                  <a:lnTo>
                    <a:pt x="150" y="822"/>
                  </a:lnTo>
                  <a:lnTo>
                    <a:pt x="156" y="810"/>
                  </a:lnTo>
                  <a:lnTo>
                    <a:pt x="174" y="792"/>
                  </a:lnTo>
                  <a:lnTo>
                    <a:pt x="210" y="792"/>
                  </a:lnTo>
                  <a:lnTo>
                    <a:pt x="216" y="798"/>
                  </a:lnTo>
                  <a:lnTo>
                    <a:pt x="228" y="804"/>
                  </a:lnTo>
                  <a:lnTo>
                    <a:pt x="240" y="804"/>
                  </a:lnTo>
                  <a:lnTo>
                    <a:pt x="246" y="792"/>
                  </a:lnTo>
                  <a:lnTo>
                    <a:pt x="252" y="786"/>
                  </a:lnTo>
                  <a:lnTo>
                    <a:pt x="258" y="774"/>
                  </a:lnTo>
                  <a:lnTo>
                    <a:pt x="270" y="762"/>
                  </a:lnTo>
                  <a:lnTo>
                    <a:pt x="288" y="762"/>
                  </a:lnTo>
                  <a:lnTo>
                    <a:pt x="300" y="774"/>
                  </a:lnTo>
                  <a:lnTo>
                    <a:pt x="330" y="774"/>
                  </a:lnTo>
                  <a:lnTo>
                    <a:pt x="354" y="762"/>
                  </a:lnTo>
                  <a:lnTo>
                    <a:pt x="360" y="762"/>
                  </a:lnTo>
                  <a:lnTo>
                    <a:pt x="366" y="768"/>
                  </a:lnTo>
                  <a:lnTo>
                    <a:pt x="378" y="768"/>
                  </a:lnTo>
                  <a:lnTo>
                    <a:pt x="390" y="774"/>
                  </a:lnTo>
                  <a:lnTo>
                    <a:pt x="396" y="774"/>
                  </a:lnTo>
                  <a:lnTo>
                    <a:pt x="396" y="768"/>
                  </a:lnTo>
                  <a:lnTo>
                    <a:pt x="390" y="762"/>
                  </a:lnTo>
                  <a:lnTo>
                    <a:pt x="390" y="750"/>
                  </a:lnTo>
                  <a:lnTo>
                    <a:pt x="396" y="750"/>
                  </a:lnTo>
                  <a:lnTo>
                    <a:pt x="408" y="756"/>
                  </a:lnTo>
                  <a:lnTo>
                    <a:pt x="414" y="762"/>
                  </a:lnTo>
                  <a:lnTo>
                    <a:pt x="426" y="756"/>
                  </a:lnTo>
                  <a:lnTo>
                    <a:pt x="498" y="756"/>
                  </a:lnTo>
                  <a:lnTo>
                    <a:pt x="522" y="750"/>
                  </a:lnTo>
                  <a:lnTo>
                    <a:pt x="534" y="744"/>
                  </a:lnTo>
                  <a:lnTo>
                    <a:pt x="540" y="732"/>
                  </a:lnTo>
                  <a:lnTo>
                    <a:pt x="546" y="726"/>
                  </a:lnTo>
                  <a:lnTo>
                    <a:pt x="552" y="714"/>
                  </a:lnTo>
                  <a:lnTo>
                    <a:pt x="498" y="708"/>
                  </a:lnTo>
                  <a:lnTo>
                    <a:pt x="522" y="702"/>
                  </a:lnTo>
                  <a:lnTo>
                    <a:pt x="516" y="684"/>
                  </a:lnTo>
                  <a:lnTo>
                    <a:pt x="528" y="672"/>
                  </a:lnTo>
                  <a:lnTo>
                    <a:pt x="540" y="666"/>
                  </a:lnTo>
                  <a:lnTo>
                    <a:pt x="546" y="666"/>
                  </a:lnTo>
                  <a:lnTo>
                    <a:pt x="558" y="660"/>
                  </a:lnTo>
                  <a:lnTo>
                    <a:pt x="564" y="654"/>
                  </a:lnTo>
                  <a:lnTo>
                    <a:pt x="576" y="618"/>
                  </a:lnTo>
                  <a:lnTo>
                    <a:pt x="570" y="606"/>
                  </a:lnTo>
                  <a:lnTo>
                    <a:pt x="564" y="600"/>
                  </a:lnTo>
                  <a:lnTo>
                    <a:pt x="552" y="594"/>
                  </a:lnTo>
                  <a:lnTo>
                    <a:pt x="540" y="594"/>
                  </a:lnTo>
                  <a:lnTo>
                    <a:pt x="528" y="588"/>
                  </a:lnTo>
                  <a:lnTo>
                    <a:pt x="504" y="588"/>
                  </a:lnTo>
                  <a:close/>
                  <a:moveTo>
                    <a:pt x="222" y="486"/>
                  </a:moveTo>
                  <a:lnTo>
                    <a:pt x="216" y="480"/>
                  </a:lnTo>
                  <a:lnTo>
                    <a:pt x="204" y="480"/>
                  </a:lnTo>
                  <a:lnTo>
                    <a:pt x="204" y="486"/>
                  </a:lnTo>
                  <a:lnTo>
                    <a:pt x="198" y="498"/>
                  </a:lnTo>
                  <a:lnTo>
                    <a:pt x="192" y="504"/>
                  </a:lnTo>
                  <a:lnTo>
                    <a:pt x="210" y="504"/>
                  </a:lnTo>
                  <a:lnTo>
                    <a:pt x="222" y="492"/>
                  </a:lnTo>
                  <a:lnTo>
                    <a:pt x="222" y="486"/>
                  </a:lnTo>
                  <a:close/>
                  <a:moveTo>
                    <a:pt x="126" y="504"/>
                  </a:moveTo>
                  <a:lnTo>
                    <a:pt x="132" y="498"/>
                  </a:lnTo>
                  <a:lnTo>
                    <a:pt x="132" y="492"/>
                  </a:lnTo>
                  <a:lnTo>
                    <a:pt x="144" y="492"/>
                  </a:lnTo>
                  <a:lnTo>
                    <a:pt x="150" y="480"/>
                  </a:lnTo>
                  <a:lnTo>
                    <a:pt x="156" y="474"/>
                  </a:lnTo>
                  <a:lnTo>
                    <a:pt x="156" y="462"/>
                  </a:lnTo>
                  <a:lnTo>
                    <a:pt x="138" y="444"/>
                  </a:lnTo>
                  <a:lnTo>
                    <a:pt x="138" y="432"/>
                  </a:lnTo>
                  <a:lnTo>
                    <a:pt x="132" y="438"/>
                  </a:lnTo>
                  <a:lnTo>
                    <a:pt x="126" y="426"/>
                  </a:lnTo>
                  <a:lnTo>
                    <a:pt x="120" y="420"/>
                  </a:lnTo>
                  <a:lnTo>
                    <a:pt x="78" y="420"/>
                  </a:lnTo>
                  <a:lnTo>
                    <a:pt x="72" y="426"/>
                  </a:lnTo>
                  <a:lnTo>
                    <a:pt x="30" y="450"/>
                  </a:lnTo>
                  <a:lnTo>
                    <a:pt x="30" y="462"/>
                  </a:lnTo>
                  <a:lnTo>
                    <a:pt x="24" y="462"/>
                  </a:lnTo>
                  <a:lnTo>
                    <a:pt x="18" y="468"/>
                  </a:lnTo>
                  <a:lnTo>
                    <a:pt x="12" y="468"/>
                  </a:lnTo>
                  <a:lnTo>
                    <a:pt x="0" y="480"/>
                  </a:lnTo>
                  <a:lnTo>
                    <a:pt x="6" y="486"/>
                  </a:lnTo>
                  <a:lnTo>
                    <a:pt x="30" y="498"/>
                  </a:lnTo>
                  <a:lnTo>
                    <a:pt x="42" y="498"/>
                  </a:lnTo>
                  <a:lnTo>
                    <a:pt x="66" y="474"/>
                  </a:lnTo>
                  <a:lnTo>
                    <a:pt x="84" y="498"/>
                  </a:lnTo>
                  <a:lnTo>
                    <a:pt x="120" y="504"/>
                  </a:lnTo>
                  <a:lnTo>
                    <a:pt x="126" y="504"/>
                  </a:lnTo>
                  <a:close/>
                  <a:moveTo>
                    <a:pt x="78" y="228"/>
                  </a:moveTo>
                  <a:lnTo>
                    <a:pt x="72" y="228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84" y="228"/>
                  </a:lnTo>
                  <a:lnTo>
                    <a:pt x="78" y="228"/>
                  </a:lnTo>
                  <a:close/>
                  <a:moveTo>
                    <a:pt x="108" y="210"/>
                  </a:moveTo>
                  <a:lnTo>
                    <a:pt x="126" y="210"/>
                  </a:lnTo>
                  <a:lnTo>
                    <a:pt x="132" y="204"/>
                  </a:lnTo>
                  <a:lnTo>
                    <a:pt x="132" y="198"/>
                  </a:lnTo>
                  <a:lnTo>
                    <a:pt x="138" y="186"/>
                  </a:lnTo>
                  <a:lnTo>
                    <a:pt x="150" y="174"/>
                  </a:lnTo>
                  <a:lnTo>
                    <a:pt x="150" y="168"/>
                  </a:lnTo>
                  <a:lnTo>
                    <a:pt x="138" y="174"/>
                  </a:lnTo>
                  <a:lnTo>
                    <a:pt x="132" y="174"/>
                  </a:lnTo>
                  <a:lnTo>
                    <a:pt x="114" y="192"/>
                  </a:lnTo>
                  <a:lnTo>
                    <a:pt x="108" y="186"/>
                  </a:lnTo>
                  <a:lnTo>
                    <a:pt x="96" y="186"/>
                  </a:lnTo>
                  <a:lnTo>
                    <a:pt x="90" y="192"/>
                  </a:lnTo>
                  <a:lnTo>
                    <a:pt x="90" y="210"/>
                  </a:lnTo>
                  <a:lnTo>
                    <a:pt x="96" y="216"/>
                  </a:lnTo>
                  <a:lnTo>
                    <a:pt x="96" y="228"/>
                  </a:lnTo>
                  <a:lnTo>
                    <a:pt x="108" y="210"/>
                  </a:lnTo>
                  <a:close/>
                  <a:moveTo>
                    <a:pt x="72" y="252"/>
                  </a:moveTo>
                  <a:lnTo>
                    <a:pt x="60" y="282"/>
                  </a:lnTo>
                  <a:lnTo>
                    <a:pt x="78" y="258"/>
                  </a:lnTo>
                  <a:lnTo>
                    <a:pt x="72" y="2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9" name="United Arab Emirates" descr="© INSCALE GmbH, 05.05.2010&#10;http://www.presentationload.com/">
              <a:extLst>
                <a:ext uri="{FF2B5EF4-FFF2-40B4-BE49-F238E27FC236}">
                  <a16:creationId xmlns:a16="http://schemas.microsoft.com/office/drawing/2014/main" id="{D140C836-1A28-D5A3-F5D5-5A395519C0E2}"/>
                </a:ext>
              </a:extLst>
            </p:cNvPr>
            <p:cNvSpPr>
              <a:spLocks/>
            </p:cNvSpPr>
            <p:nvPr/>
          </p:nvSpPr>
          <p:spPr bwMode="gray">
            <a:xfrm>
              <a:off x="7375784" y="3032348"/>
              <a:ext cx="158590" cy="151215"/>
            </a:xfrm>
            <a:custGeom>
              <a:avLst/>
              <a:gdLst>
                <a:gd name="T0" fmla="*/ 2147483647 w 336"/>
                <a:gd name="T1" fmla="*/ 2147483647 h 318"/>
                <a:gd name="T2" fmla="*/ 2147483647 w 336"/>
                <a:gd name="T3" fmla="*/ 2147483647 h 318"/>
                <a:gd name="T4" fmla="*/ 2147483647 w 336"/>
                <a:gd name="T5" fmla="*/ 2147483647 h 318"/>
                <a:gd name="T6" fmla="*/ 2147483647 w 336"/>
                <a:gd name="T7" fmla="*/ 2147483647 h 318"/>
                <a:gd name="T8" fmla="*/ 2147483647 w 336"/>
                <a:gd name="T9" fmla="*/ 2147483647 h 318"/>
                <a:gd name="T10" fmla="*/ 2147483647 w 336"/>
                <a:gd name="T11" fmla="*/ 0 h 318"/>
                <a:gd name="T12" fmla="*/ 2147483647 w 336"/>
                <a:gd name="T13" fmla="*/ 2147483647 h 318"/>
                <a:gd name="T14" fmla="*/ 2147483647 w 336"/>
                <a:gd name="T15" fmla="*/ 2147483647 h 318"/>
                <a:gd name="T16" fmla="*/ 2147483647 w 336"/>
                <a:gd name="T17" fmla="*/ 2147483647 h 318"/>
                <a:gd name="T18" fmla="*/ 2147483647 w 336"/>
                <a:gd name="T19" fmla="*/ 2147483647 h 318"/>
                <a:gd name="T20" fmla="*/ 2147483647 w 336"/>
                <a:gd name="T21" fmla="*/ 2147483647 h 318"/>
                <a:gd name="T22" fmla="*/ 2147483647 w 336"/>
                <a:gd name="T23" fmla="*/ 2147483647 h 318"/>
                <a:gd name="T24" fmla="*/ 2147483647 w 336"/>
                <a:gd name="T25" fmla="*/ 2147483647 h 318"/>
                <a:gd name="T26" fmla="*/ 2147483647 w 336"/>
                <a:gd name="T27" fmla="*/ 2147483647 h 318"/>
                <a:gd name="T28" fmla="*/ 2147483647 w 336"/>
                <a:gd name="T29" fmla="*/ 2147483647 h 318"/>
                <a:gd name="T30" fmla="*/ 2147483647 w 336"/>
                <a:gd name="T31" fmla="*/ 2147483647 h 318"/>
                <a:gd name="T32" fmla="*/ 2147483647 w 336"/>
                <a:gd name="T33" fmla="*/ 2147483647 h 318"/>
                <a:gd name="T34" fmla="*/ 2147483647 w 336"/>
                <a:gd name="T35" fmla="*/ 2147483647 h 318"/>
                <a:gd name="T36" fmla="*/ 0 w 336"/>
                <a:gd name="T37" fmla="*/ 2147483647 h 318"/>
                <a:gd name="T38" fmla="*/ 2147483647 w 336"/>
                <a:gd name="T39" fmla="*/ 2147483647 h 318"/>
                <a:gd name="T40" fmla="*/ 2147483647 w 336"/>
                <a:gd name="T41" fmla="*/ 2147483647 h 318"/>
                <a:gd name="T42" fmla="*/ 2147483647 w 336"/>
                <a:gd name="T43" fmla="*/ 2147483647 h 318"/>
                <a:gd name="T44" fmla="*/ 2147483647 w 336"/>
                <a:gd name="T45" fmla="*/ 2147483647 h 318"/>
                <a:gd name="T46" fmla="*/ 2147483647 w 336"/>
                <a:gd name="T47" fmla="*/ 2147483647 h 318"/>
                <a:gd name="T48" fmla="*/ 2147483647 w 336"/>
                <a:gd name="T49" fmla="*/ 2147483647 h 318"/>
                <a:gd name="T50" fmla="*/ 2147483647 w 336"/>
                <a:gd name="T51" fmla="*/ 2147483647 h 318"/>
                <a:gd name="T52" fmla="*/ 2147483647 w 336"/>
                <a:gd name="T53" fmla="*/ 2147483647 h 318"/>
                <a:gd name="T54" fmla="*/ 2147483647 w 336"/>
                <a:gd name="T55" fmla="*/ 2147483647 h 318"/>
                <a:gd name="T56" fmla="*/ 2147483647 w 336"/>
                <a:gd name="T57" fmla="*/ 2147483647 h 318"/>
                <a:gd name="T58" fmla="*/ 2147483647 w 336"/>
                <a:gd name="T59" fmla="*/ 2147483647 h 318"/>
                <a:gd name="T60" fmla="*/ 2147483647 w 336"/>
                <a:gd name="T61" fmla="*/ 2147483647 h 318"/>
                <a:gd name="T62" fmla="*/ 2147483647 w 336"/>
                <a:gd name="T63" fmla="*/ 2147483647 h 318"/>
                <a:gd name="T64" fmla="*/ 2147483647 w 336"/>
                <a:gd name="T65" fmla="*/ 2147483647 h 318"/>
                <a:gd name="T66" fmla="*/ 2147483647 w 336"/>
                <a:gd name="T67" fmla="*/ 2147483647 h 318"/>
                <a:gd name="T68" fmla="*/ 2147483647 w 336"/>
                <a:gd name="T69" fmla="*/ 2147483647 h 3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6"/>
                <a:gd name="T106" fmla="*/ 0 h 318"/>
                <a:gd name="T107" fmla="*/ 336 w 336"/>
                <a:gd name="T108" fmla="*/ 318 h 3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6" h="318">
                  <a:moveTo>
                    <a:pt x="300" y="120"/>
                  </a:moveTo>
                  <a:lnTo>
                    <a:pt x="306" y="120"/>
                  </a:lnTo>
                  <a:lnTo>
                    <a:pt x="306" y="126"/>
                  </a:lnTo>
                  <a:lnTo>
                    <a:pt x="312" y="138"/>
                  </a:lnTo>
                  <a:lnTo>
                    <a:pt x="336" y="132"/>
                  </a:lnTo>
                  <a:lnTo>
                    <a:pt x="330" y="120"/>
                  </a:lnTo>
                  <a:lnTo>
                    <a:pt x="324" y="102"/>
                  </a:lnTo>
                  <a:lnTo>
                    <a:pt x="324" y="60"/>
                  </a:lnTo>
                  <a:lnTo>
                    <a:pt x="330" y="42"/>
                  </a:lnTo>
                  <a:lnTo>
                    <a:pt x="330" y="6"/>
                  </a:lnTo>
                  <a:lnTo>
                    <a:pt x="324" y="0"/>
                  </a:lnTo>
                  <a:lnTo>
                    <a:pt x="318" y="0"/>
                  </a:lnTo>
                  <a:lnTo>
                    <a:pt x="312" y="6"/>
                  </a:lnTo>
                  <a:lnTo>
                    <a:pt x="306" y="18"/>
                  </a:lnTo>
                  <a:lnTo>
                    <a:pt x="300" y="36"/>
                  </a:lnTo>
                  <a:lnTo>
                    <a:pt x="288" y="60"/>
                  </a:lnTo>
                  <a:lnTo>
                    <a:pt x="282" y="66"/>
                  </a:lnTo>
                  <a:lnTo>
                    <a:pt x="282" y="72"/>
                  </a:lnTo>
                  <a:lnTo>
                    <a:pt x="276" y="72"/>
                  </a:lnTo>
                  <a:lnTo>
                    <a:pt x="264" y="78"/>
                  </a:lnTo>
                  <a:lnTo>
                    <a:pt x="234" y="108"/>
                  </a:lnTo>
                  <a:lnTo>
                    <a:pt x="228" y="120"/>
                  </a:lnTo>
                  <a:lnTo>
                    <a:pt x="216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8" y="168"/>
                  </a:lnTo>
                  <a:lnTo>
                    <a:pt x="192" y="180"/>
                  </a:lnTo>
                  <a:lnTo>
                    <a:pt x="192" y="186"/>
                  </a:lnTo>
                  <a:lnTo>
                    <a:pt x="186" y="192"/>
                  </a:lnTo>
                  <a:lnTo>
                    <a:pt x="150" y="192"/>
                  </a:lnTo>
                  <a:lnTo>
                    <a:pt x="132" y="186"/>
                  </a:lnTo>
                  <a:lnTo>
                    <a:pt x="90" y="186"/>
                  </a:lnTo>
                  <a:lnTo>
                    <a:pt x="72" y="192"/>
                  </a:lnTo>
                  <a:lnTo>
                    <a:pt x="48" y="204"/>
                  </a:lnTo>
                  <a:lnTo>
                    <a:pt x="24" y="204"/>
                  </a:lnTo>
                  <a:lnTo>
                    <a:pt x="12" y="192"/>
                  </a:lnTo>
                  <a:lnTo>
                    <a:pt x="0" y="186"/>
                  </a:lnTo>
                  <a:lnTo>
                    <a:pt x="0" y="198"/>
                  </a:lnTo>
                  <a:lnTo>
                    <a:pt x="18" y="216"/>
                  </a:lnTo>
                  <a:lnTo>
                    <a:pt x="30" y="240"/>
                  </a:lnTo>
                  <a:lnTo>
                    <a:pt x="54" y="264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94"/>
                  </a:lnTo>
                  <a:lnTo>
                    <a:pt x="96" y="294"/>
                  </a:lnTo>
                  <a:lnTo>
                    <a:pt x="132" y="300"/>
                  </a:lnTo>
                  <a:lnTo>
                    <a:pt x="228" y="312"/>
                  </a:lnTo>
                  <a:lnTo>
                    <a:pt x="270" y="318"/>
                  </a:lnTo>
                  <a:lnTo>
                    <a:pt x="264" y="306"/>
                  </a:lnTo>
                  <a:lnTo>
                    <a:pt x="258" y="300"/>
                  </a:lnTo>
                  <a:lnTo>
                    <a:pt x="252" y="288"/>
                  </a:lnTo>
                  <a:lnTo>
                    <a:pt x="252" y="276"/>
                  </a:lnTo>
                  <a:lnTo>
                    <a:pt x="258" y="270"/>
                  </a:lnTo>
                  <a:lnTo>
                    <a:pt x="264" y="258"/>
                  </a:lnTo>
                  <a:lnTo>
                    <a:pt x="270" y="252"/>
                  </a:lnTo>
                  <a:lnTo>
                    <a:pt x="276" y="240"/>
                  </a:lnTo>
                  <a:lnTo>
                    <a:pt x="276" y="228"/>
                  </a:lnTo>
                  <a:lnTo>
                    <a:pt x="282" y="216"/>
                  </a:lnTo>
                  <a:lnTo>
                    <a:pt x="282" y="204"/>
                  </a:lnTo>
                  <a:lnTo>
                    <a:pt x="288" y="198"/>
                  </a:lnTo>
                  <a:lnTo>
                    <a:pt x="288" y="192"/>
                  </a:lnTo>
                  <a:lnTo>
                    <a:pt x="300" y="192"/>
                  </a:lnTo>
                  <a:lnTo>
                    <a:pt x="300" y="198"/>
                  </a:lnTo>
                  <a:lnTo>
                    <a:pt x="306" y="198"/>
                  </a:lnTo>
                  <a:lnTo>
                    <a:pt x="306" y="192"/>
                  </a:lnTo>
                  <a:lnTo>
                    <a:pt x="288" y="174"/>
                  </a:lnTo>
                  <a:lnTo>
                    <a:pt x="288" y="144"/>
                  </a:lnTo>
                  <a:lnTo>
                    <a:pt x="294" y="132"/>
                  </a:lnTo>
                  <a:lnTo>
                    <a:pt x="294" y="126"/>
                  </a:lnTo>
                  <a:lnTo>
                    <a:pt x="300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0" name="Ukraine" descr="© INSCALE GmbH, 05.05.2010&#10;http://www.presentationload.com/">
              <a:extLst>
                <a:ext uri="{FF2B5EF4-FFF2-40B4-BE49-F238E27FC236}">
                  <a16:creationId xmlns:a16="http://schemas.microsoft.com/office/drawing/2014/main" id="{134401E3-48BC-228C-CF7D-6AC9E76D3BB8}"/>
                </a:ext>
              </a:extLst>
            </p:cNvPr>
            <p:cNvSpPr>
              <a:spLocks/>
            </p:cNvSpPr>
            <p:nvPr/>
          </p:nvSpPr>
          <p:spPr bwMode="gray">
            <a:xfrm>
              <a:off x="6372609" y="2062366"/>
              <a:ext cx="527405" cy="295052"/>
            </a:xfrm>
            <a:custGeom>
              <a:avLst/>
              <a:gdLst>
                <a:gd name="T0" fmla="*/ 2147483647 w 1116"/>
                <a:gd name="T1" fmla="*/ 2147483647 h 624"/>
                <a:gd name="T2" fmla="*/ 2147483647 w 1116"/>
                <a:gd name="T3" fmla="*/ 2147483647 h 624"/>
                <a:gd name="T4" fmla="*/ 2147483647 w 1116"/>
                <a:gd name="T5" fmla="*/ 2147483647 h 624"/>
                <a:gd name="T6" fmla="*/ 2147483647 w 1116"/>
                <a:gd name="T7" fmla="*/ 2147483647 h 624"/>
                <a:gd name="T8" fmla="*/ 2147483647 w 1116"/>
                <a:gd name="T9" fmla="*/ 2147483647 h 624"/>
                <a:gd name="T10" fmla="*/ 2147483647 w 1116"/>
                <a:gd name="T11" fmla="*/ 2147483647 h 624"/>
                <a:gd name="T12" fmla="*/ 2147483647 w 1116"/>
                <a:gd name="T13" fmla="*/ 2147483647 h 624"/>
                <a:gd name="T14" fmla="*/ 2147483647 w 1116"/>
                <a:gd name="T15" fmla="*/ 2147483647 h 624"/>
                <a:gd name="T16" fmla="*/ 2147483647 w 1116"/>
                <a:gd name="T17" fmla="*/ 2147483647 h 624"/>
                <a:gd name="T18" fmla="*/ 2147483647 w 1116"/>
                <a:gd name="T19" fmla="*/ 2147483647 h 624"/>
                <a:gd name="T20" fmla="*/ 2147483647 w 1116"/>
                <a:gd name="T21" fmla="*/ 2147483647 h 624"/>
                <a:gd name="T22" fmla="*/ 2147483647 w 1116"/>
                <a:gd name="T23" fmla="*/ 2147483647 h 624"/>
                <a:gd name="T24" fmla="*/ 2147483647 w 1116"/>
                <a:gd name="T25" fmla="*/ 2147483647 h 624"/>
                <a:gd name="T26" fmla="*/ 2147483647 w 1116"/>
                <a:gd name="T27" fmla="*/ 2147483647 h 624"/>
                <a:gd name="T28" fmla="*/ 2147483647 w 1116"/>
                <a:gd name="T29" fmla="*/ 2147483647 h 624"/>
                <a:gd name="T30" fmla="*/ 2147483647 w 1116"/>
                <a:gd name="T31" fmla="*/ 2147483647 h 624"/>
                <a:gd name="T32" fmla="*/ 2147483647 w 1116"/>
                <a:gd name="T33" fmla="*/ 2147483647 h 624"/>
                <a:gd name="T34" fmla="*/ 2147483647 w 1116"/>
                <a:gd name="T35" fmla="*/ 2147483647 h 624"/>
                <a:gd name="T36" fmla="*/ 2147483647 w 1116"/>
                <a:gd name="T37" fmla="*/ 2147483647 h 624"/>
                <a:gd name="T38" fmla="*/ 2147483647 w 1116"/>
                <a:gd name="T39" fmla="*/ 2147483647 h 624"/>
                <a:gd name="T40" fmla="*/ 2147483647 w 1116"/>
                <a:gd name="T41" fmla="*/ 2147483647 h 624"/>
                <a:gd name="T42" fmla="*/ 2147483647 w 1116"/>
                <a:gd name="T43" fmla="*/ 2147483647 h 624"/>
                <a:gd name="T44" fmla="*/ 2147483647 w 1116"/>
                <a:gd name="T45" fmla="*/ 2147483647 h 624"/>
                <a:gd name="T46" fmla="*/ 2147483647 w 1116"/>
                <a:gd name="T47" fmla="*/ 2147483647 h 624"/>
                <a:gd name="T48" fmla="*/ 2147483647 w 1116"/>
                <a:gd name="T49" fmla="*/ 2147483647 h 624"/>
                <a:gd name="T50" fmla="*/ 2147483647 w 1116"/>
                <a:gd name="T51" fmla="*/ 2147483647 h 624"/>
                <a:gd name="T52" fmla="*/ 2147483647 w 1116"/>
                <a:gd name="T53" fmla="*/ 2147483647 h 624"/>
                <a:gd name="T54" fmla="*/ 2147483647 w 1116"/>
                <a:gd name="T55" fmla="*/ 2147483647 h 624"/>
                <a:gd name="T56" fmla="*/ 2147483647 w 1116"/>
                <a:gd name="T57" fmla="*/ 2147483647 h 624"/>
                <a:gd name="T58" fmla="*/ 2147483647 w 1116"/>
                <a:gd name="T59" fmla="*/ 2147483647 h 624"/>
                <a:gd name="T60" fmla="*/ 2147483647 w 1116"/>
                <a:gd name="T61" fmla="*/ 2147483647 h 624"/>
                <a:gd name="T62" fmla="*/ 2147483647 w 1116"/>
                <a:gd name="T63" fmla="*/ 2147483647 h 624"/>
                <a:gd name="T64" fmla="*/ 2147483647 w 1116"/>
                <a:gd name="T65" fmla="*/ 2147483647 h 624"/>
                <a:gd name="T66" fmla="*/ 2147483647 w 1116"/>
                <a:gd name="T67" fmla="*/ 2147483647 h 624"/>
                <a:gd name="T68" fmla="*/ 2147483647 w 1116"/>
                <a:gd name="T69" fmla="*/ 2147483647 h 624"/>
                <a:gd name="T70" fmla="*/ 2147483647 w 1116"/>
                <a:gd name="T71" fmla="*/ 2147483647 h 624"/>
                <a:gd name="T72" fmla="*/ 2147483647 w 1116"/>
                <a:gd name="T73" fmla="*/ 2147483647 h 624"/>
                <a:gd name="T74" fmla="*/ 2147483647 w 1116"/>
                <a:gd name="T75" fmla="*/ 2147483647 h 624"/>
                <a:gd name="T76" fmla="*/ 2147483647 w 1116"/>
                <a:gd name="T77" fmla="*/ 2147483647 h 624"/>
                <a:gd name="T78" fmla="*/ 2147483647 w 1116"/>
                <a:gd name="T79" fmla="*/ 2147483647 h 624"/>
                <a:gd name="T80" fmla="*/ 2147483647 w 1116"/>
                <a:gd name="T81" fmla="*/ 2147483647 h 624"/>
                <a:gd name="T82" fmla="*/ 2147483647 w 1116"/>
                <a:gd name="T83" fmla="*/ 2147483647 h 624"/>
                <a:gd name="T84" fmla="*/ 2147483647 w 1116"/>
                <a:gd name="T85" fmla="*/ 2147483647 h 624"/>
                <a:gd name="T86" fmla="*/ 2147483647 w 1116"/>
                <a:gd name="T87" fmla="*/ 2147483647 h 624"/>
                <a:gd name="T88" fmla="*/ 2147483647 w 1116"/>
                <a:gd name="T89" fmla="*/ 0 h 624"/>
                <a:gd name="T90" fmla="*/ 2147483647 w 1116"/>
                <a:gd name="T91" fmla="*/ 2147483647 h 624"/>
                <a:gd name="T92" fmla="*/ 2147483647 w 1116"/>
                <a:gd name="T93" fmla="*/ 2147483647 h 624"/>
                <a:gd name="T94" fmla="*/ 2147483647 w 1116"/>
                <a:gd name="T95" fmla="*/ 2147483647 h 624"/>
                <a:gd name="T96" fmla="*/ 2147483647 w 1116"/>
                <a:gd name="T97" fmla="*/ 2147483647 h 624"/>
                <a:gd name="T98" fmla="*/ 2147483647 w 1116"/>
                <a:gd name="T99" fmla="*/ 2147483647 h 624"/>
                <a:gd name="T100" fmla="*/ 2147483647 w 1116"/>
                <a:gd name="T101" fmla="*/ 2147483647 h 624"/>
                <a:gd name="T102" fmla="*/ 2147483647 w 1116"/>
                <a:gd name="T103" fmla="*/ 2147483647 h 624"/>
                <a:gd name="T104" fmla="*/ 2147483647 w 1116"/>
                <a:gd name="T105" fmla="*/ 2147483647 h 624"/>
                <a:gd name="T106" fmla="*/ 2147483647 w 1116"/>
                <a:gd name="T107" fmla="*/ 2147483647 h 624"/>
                <a:gd name="T108" fmla="*/ 2147483647 w 1116"/>
                <a:gd name="T109" fmla="*/ 2147483647 h 624"/>
                <a:gd name="T110" fmla="*/ 2147483647 w 1116"/>
                <a:gd name="T111" fmla="*/ 2147483647 h 624"/>
                <a:gd name="T112" fmla="*/ 2147483647 w 1116"/>
                <a:gd name="T113" fmla="*/ 2147483647 h 624"/>
                <a:gd name="T114" fmla="*/ 2147483647 w 1116"/>
                <a:gd name="T115" fmla="*/ 2147483647 h 624"/>
                <a:gd name="T116" fmla="*/ 2147483647 w 1116"/>
                <a:gd name="T117" fmla="*/ 2147483647 h 6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16"/>
                <a:gd name="T178" fmla="*/ 0 h 624"/>
                <a:gd name="T179" fmla="*/ 1116 w 1116"/>
                <a:gd name="T180" fmla="*/ 624 h 6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16" h="624">
                  <a:moveTo>
                    <a:pt x="24" y="324"/>
                  </a:moveTo>
                  <a:lnTo>
                    <a:pt x="30" y="324"/>
                  </a:lnTo>
                  <a:lnTo>
                    <a:pt x="36" y="330"/>
                  </a:lnTo>
                  <a:lnTo>
                    <a:pt x="48" y="330"/>
                  </a:lnTo>
                  <a:lnTo>
                    <a:pt x="54" y="336"/>
                  </a:lnTo>
                  <a:lnTo>
                    <a:pt x="78" y="336"/>
                  </a:lnTo>
                  <a:lnTo>
                    <a:pt x="84" y="342"/>
                  </a:lnTo>
                  <a:lnTo>
                    <a:pt x="108" y="342"/>
                  </a:lnTo>
                  <a:lnTo>
                    <a:pt x="114" y="348"/>
                  </a:lnTo>
                  <a:lnTo>
                    <a:pt x="126" y="342"/>
                  </a:lnTo>
                  <a:lnTo>
                    <a:pt x="132" y="342"/>
                  </a:lnTo>
                  <a:lnTo>
                    <a:pt x="144" y="336"/>
                  </a:lnTo>
                  <a:lnTo>
                    <a:pt x="150" y="336"/>
                  </a:lnTo>
                  <a:lnTo>
                    <a:pt x="174" y="360"/>
                  </a:lnTo>
                  <a:lnTo>
                    <a:pt x="186" y="360"/>
                  </a:lnTo>
                  <a:lnTo>
                    <a:pt x="198" y="348"/>
                  </a:lnTo>
                  <a:lnTo>
                    <a:pt x="198" y="342"/>
                  </a:lnTo>
                  <a:lnTo>
                    <a:pt x="222" y="348"/>
                  </a:lnTo>
                  <a:lnTo>
                    <a:pt x="228" y="336"/>
                  </a:lnTo>
                  <a:lnTo>
                    <a:pt x="234" y="342"/>
                  </a:lnTo>
                  <a:lnTo>
                    <a:pt x="252" y="342"/>
                  </a:lnTo>
                  <a:lnTo>
                    <a:pt x="258" y="336"/>
                  </a:lnTo>
                  <a:lnTo>
                    <a:pt x="258" y="330"/>
                  </a:lnTo>
                  <a:lnTo>
                    <a:pt x="270" y="318"/>
                  </a:lnTo>
                  <a:lnTo>
                    <a:pt x="282" y="318"/>
                  </a:lnTo>
                  <a:lnTo>
                    <a:pt x="288" y="306"/>
                  </a:lnTo>
                  <a:lnTo>
                    <a:pt x="294" y="306"/>
                  </a:lnTo>
                  <a:lnTo>
                    <a:pt x="306" y="312"/>
                  </a:lnTo>
                  <a:lnTo>
                    <a:pt x="318" y="312"/>
                  </a:lnTo>
                  <a:lnTo>
                    <a:pt x="318" y="306"/>
                  </a:lnTo>
                  <a:lnTo>
                    <a:pt x="324" y="306"/>
                  </a:lnTo>
                  <a:lnTo>
                    <a:pt x="336" y="300"/>
                  </a:lnTo>
                  <a:lnTo>
                    <a:pt x="342" y="300"/>
                  </a:lnTo>
                  <a:lnTo>
                    <a:pt x="354" y="312"/>
                  </a:lnTo>
                  <a:lnTo>
                    <a:pt x="360" y="312"/>
                  </a:lnTo>
                  <a:lnTo>
                    <a:pt x="360" y="318"/>
                  </a:lnTo>
                  <a:lnTo>
                    <a:pt x="402" y="318"/>
                  </a:lnTo>
                  <a:lnTo>
                    <a:pt x="408" y="324"/>
                  </a:lnTo>
                  <a:lnTo>
                    <a:pt x="408" y="336"/>
                  </a:lnTo>
                  <a:lnTo>
                    <a:pt x="426" y="336"/>
                  </a:lnTo>
                  <a:lnTo>
                    <a:pt x="438" y="342"/>
                  </a:lnTo>
                  <a:lnTo>
                    <a:pt x="444" y="348"/>
                  </a:lnTo>
                  <a:lnTo>
                    <a:pt x="450" y="360"/>
                  </a:lnTo>
                  <a:lnTo>
                    <a:pt x="444" y="366"/>
                  </a:lnTo>
                  <a:lnTo>
                    <a:pt x="444" y="390"/>
                  </a:lnTo>
                  <a:lnTo>
                    <a:pt x="456" y="384"/>
                  </a:lnTo>
                  <a:lnTo>
                    <a:pt x="462" y="384"/>
                  </a:lnTo>
                  <a:lnTo>
                    <a:pt x="468" y="390"/>
                  </a:lnTo>
                  <a:lnTo>
                    <a:pt x="462" y="396"/>
                  </a:lnTo>
                  <a:lnTo>
                    <a:pt x="462" y="414"/>
                  </a:lnTo>
                  <a:lnTo>
                    <a:pt x="474" y="414"/>
                  </a:lnTo>
                  <a:lnTo>
                    <a:pt x="480" y="420"/>
                  </a:lnTo>
                  <a:lnTo>
                    <a:pt x="492" y="420"/>
                  </a:lnTo>
                  <a:lnTo>
                    <a:pt x="498" y="426"/>
                  </a:lnTo>
                  <a:lnTo>
                    <a:pt x="498" y="456"/>
                  </a:lnTo>
                  <a:lnTo>
                    <a:pt x="492" y="456"/>
                  </a:lnTo>
                  <a:lnTo>
                    <a:pt x="480" y="462"/>
                  </a:lnTo>
                  <a:lnTo>
                    <a:pt x="462" y="462"/>
                  </a:lnTo>
                  <a:lnTo>
                    <a:pt x="456" y="456"/>
                  </a:lnTo>
                  <a:lnTo>
                    <a:pt x="438" y="456"/>
                  </a:lnTo>
                  <a:lnTo>
                    <a:pt x="432" y="462"/>
                  </a:lnTo>
                  <a:lnTo>
                    <a:pt x="432" y="468"/>
                  </a:lnTo>
                  <a:lnTo>
                    <a:pt x="438" y="468"/>
                  </a:lnTo>
                  <a:lnTo>
                    <a:pt x="450" y="474"/>
                  </a:lnTo>
                  <a:lnTo>
                    <a:pt x="456" y="480"/>
                  </a:lnTo>
                  <a:lnTo>
                    <a:pt x="438" y="492"/>
                  </a:lnTo>
                  <a:lnTo>
                    <a:pt x="432" y="498"/>
                  </a:lnTo>
                  <a:lnTo>
                    <a:pt x="420" y="504"/>
                  </a:lnTo>
                  <a:lnTo>
                    <a:pt x="414" y="504"/>
                  </a:lnTo>
                  <a:lnTo>
                    <a:pt x="414" y="516"/>
                  </a:lnTo>
                  <a:lnTo>
                    <a:pt x="420" y="522"/>
                  </a:lnTo>
                  <a:lnTo>
                    <a:pt x="420" y="534"/>
                  </a:lnTo>
                  <a:lnTo>
                    <a:pt x="396" y="540"/>
                  </a:lnTo>
                  <a:lnTo>
                    <a:pt x="390" y="528"/>
                  </a:lnTo>
                  <a:lnTo>
                    <a:pt x="390" y="516"/>
                  </a:lnTo>
                  <a:lnTo>
                    <a:pt x="390" y="528"/>
                  </a:lnTo>
                  <a:lnTo>
                    <a:pt x="396" y="540"/>
                  </a:lnTo>
                  <a:lnTo>
                    <a:pt x="396" y="546"/>
                  </a:lnTo>
                  <a:lnTo>
                    <a:pt x="408" y="552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40"/>
                  </a:lnTo>
                  <a:lnTo>
                    <a:pt x="474" y="540"/>
                  </a:lnTo>
                  <a:lnTo>
                    <a:pt x="480" y="534"/>
                  </a:lnTo>
                  <a:lnTo>
                    <a:pt x="486" y="534"/>
                  </a:lnTo>
                  <a:lnTo>
                    <a:pt x="480" y="528"/>
                  </a:lnTo>
                  <a:lnTo>
                    <a:pt x="486" y="528"/>
                  </a:lnTo>
                  <a:lnTo>
                    <a:pt x="492" y="522"/>
                  </a:lnTo>
                  <a:lnTo>
                    <a:pt x="510" y="516"/>
                  </a:lnTo>
                  <a:lnTo>
                    <a:pt x="522" y="510"/>
                  </a:lnTo>
                  <a:lnTo>
                    <a:pt x="528" y="504"/>
                  </a:lnTo>
                  <a:lnTo>
                    <a:pt x="534" y="492"/>
                  </a:lnTo>
                  <a:lnTo>
                    <a:pt x="540" y="486"/>
                  </a:lnTo>
                  <a:lnTo>
                    <a:pt x="546" y="474"/>
                  </a:lnTo>
                  <a:lnTo>
                    <a:pt x="552" y="468"/>
                  </a:lnTo>
                  <a:lnTo>
                    <a:pt x="552" y="462"/>
                  </a:lnTo>
                  <a:lnTo>
                    <a:pt x="582" y="450"/>
                  </a:lnTo>
                  <a:lnTo>
                    <a:pt x="600" y="438"/>
                  </a:lnTo>
                  <a:lnTo>
                    <a:pt x="612" y="444"/>
                  </a:lnTo>
                  <a:lnTo>
                    <a:pt x="624" y="444"/>
                  </a:lnTo>
                  <a:lnTo>
                    <a:pt x="636" y="450"/>
                  </a:lnTo>
                  <a:lnTo>
                    <a:pt x="654" y="450"/>
                  </a:lnTo>
                  <a:lnTo>
                    <a:pt x="666" y="438"/>
                  </a:lnTo>
                  <a:lnTo>
                    <a:pt x="648" y="462"/>
                  </a:lnTo>
                  <a:lnTo>
                    <a:pt x="624" y="462"/>
                  </a:lnTo>
                  <a:lnTo>
                    <a:pt x="630" y="468"/>
                  </a:lnTo>
                  <a:lnTo>
                    <a:pt x="642" y="474"/>
                  </a:lnTo>
                  <a:lnTo>
                    <a:pt x="654" y="486"/>
                  </a:lnTo>
                  <a:lnTo>
                    <a:pt x="726" y="486"/>
                  </a:lnTo>
                  <a:lnTo>
                    <a:pt x="738" y="504"/>
                  </a:lnTo>
                  <a:lnTo>
                    <a:pt x="726" y="510"/>
                  </a:lnTo>
                  <a:lnTo>
                    <a:pt x="720" y="516"/>
                  </a:lnTo>
                  <a:lnTo>
                    <a:pt x="684" y="534"/>
                  </a:lnTo>
                  <a:lnTo>
                    <a:pt x="678" y="540"/>
                  </a:lnTo>
                  <a:lnTo>
                    <a:pt x="678" y="546"/>
                  </a:lnTo>
                  <a:lnTo>
                    <a:pt x="684" y="546"/>
                  </a:lnTo>
                  <a:lnTo>
                    <a:pt x="690" y="552"/>
                  </a:lnTo>
                  <a:lnTo>
                    <a:pt x="720" y="552"/>
                  </a:lnTo>
                  <a:lnTo>
                    <a:pt x="732" y="558"/>
                  </a:lnTo>
                  <a:lnTo>
                    <a:pt x="744" y="570"/>
                  </a:lnTo>
                  <a:lnTo>
                    <a:pt x="744" y="594"/>
                  </a:lnTo>
                  <a:lnTo>
                    <a:pt x="738" y="606"/>
                  </a:lnTo>
                  <a:lnTo>
                    <a:pt x="738" y="618"/>
                  </a:lnTo>
                  <a:lnTo>
                    <a:pt x="756" y="618"/>
                  </a:lnTo>
                  <a:lnTo>
                    <a:pt x="768" y="624"/>
                  </a:lnTo>
                  <a:lnTo>
                    <a:pt x="780" y="624"/>
                  </a:lnTo>
                  <a:lnTo>
                    <a:pt x="780" y="618"/>
                  </a:lnTo>
                  <a:lnTo>
                    <a:pt x="792" y="606"/>
                  </a:lnTo>
                  <a:lnTo>
                    <a:pt x="804" y="600"/>
                  </a:lnTo>
                  <a:lnTo>
                    <a:pt x="810" y="594"/>
                  </a:lnTo>
                  <a:lnTo>
                    <a:pt x="840" y="594"/>
                  </a:lnTo>
                  <a:lnTo>
                    <a:pt x="858" y="576"/>
                  </a:lnTo>
                  <a:lnTo>
                    <a:pt x="858" y="570"/>
                  </a:lnTo>
                  <a:lnTo>
                    <a:pt x="864" y="564"/>
                  </a:lnTo>
                  <a:lnTo>
                    <a:pt x="870" y="564"/>
                  </a:lnTo>
                  <a:lnTo>
                    <a:pt x="882" y="576"/>
                  </a:lnTo>
                  <a:lnTo>
                    <a:pt x="918" y="570"/>
                  </a:lnTo>
                  <a:lnTo>
                    <a:pt x="918" y="552"/>
                  </a:lnTo>
                  <a:lnTo>
                    <a:pt x="930" y="540"/>
                  </a:lnTo>
                  <a:lnTo>
                    <a:pt x="900" y="540"/>
                  </a:lnTo>
                  <a:lnTo>
                    <a:pt x="894" y="546"/>
                  </a:lnTo>
                  <a:lnTo>
                    <a:pt x="882" y="552"/>
                  </a:lnTo>
                  <a:lnTo>
                    <a:pt x="852" y="552"/>
                  </a:lnTo>
                  <a:lnTo>
                    <a:pt x="846" y="546"/>
                  </a:lnTo>
                  <a:lnTo>
                    <a:pt x="834" y="540"/>
                  </a:lnTo>
                  <a:lnTo>
                    <a:pt x="828" y="534"/>
                  </a:lnTo>
                  <a:lnTo>
                    <a:pt x="828" y="522"/>
                  </a:lnTo>
                  <a:lnTo>
                    <a:pt x="822" y="516"/>
                  </a:lnTo>
                  <a:lnTo>
                    <a:pt x="810" y="516"/>
                  </a:lnTo>
                  <a:lnTo>
                    <a:pt x="786" y="498"/>
                  </a:lnTo>
                  <a:lnTo>
                    <a:pt x="750" y="492"/>
                  </a:lnTo>
                  <a:lnTo>
                    <a:pt x="744" y="480"/>
                  </a:lnTo>
                  <a:lnTo>
                    <a:pt x="810" y="480"/>
                  </a:lnTo>
                  <a:lnTo>
                    <a:pt x="822" y="474"/>
                  </a:lnTo>
                  <a:lnTo>
                    <a:pt x="834" y="462"/>
                  </a:lnTo>
                  <a:lnTo>
                    <a:pt x="846" y="468"/>
                  </a:lnTo>
                  <a:lnTo>
                    <a:pt x="852" y="462"/>
                  </a:lnTo>
                  <a:lnTo>
                    <a:pt x="864" y="456"/>
                  </a:lnTo>
                  <a:lnTo>
                    <a:pt x="870" y="450"/>
                  </a:lnTo>
                  <a:lnTo>
                    <a:pt x="882" y="444"/>
                  </a:lnTo>
                  <a:lnTo>
                    <a:pt x="906" y="444"/>
                  </a:lnTo>
                  <a:lnTo>
                    <a:pt x="918" y="438"/>
                  </a:lnTo>
                  <a:lnTo>
                    <a:pt x="930" y="438"/>
                  </a:lnTo>
                  <a:lnTo>
                    <a:pt x="978" y="408"/>
                  </a:lnTo>
                  <a:lnTo>
                    <a:pt x="1014" y="408"/>
                  </a:lnTo>
                  <a:lnTo>
                    <a:pt x="1014" y="372"/>
                  </a:lnTo>
                  <a:lnTo>
                    <a:pt x="1032" y="372"/>
                  </a:lnTo>
                  <a:lnTo>
                    <a:pt x="1038" y="366"/>
                  </a:lnTo>
                  <a:lnTo>
                    <a:pt x="1038" y="360"/>
                  </a:lnTo>
                  <a:lnTo>
                    <a:pt x="1050" y="348"/>
                  </a:lnTo>
                  <a:lnTo>
                    <a:pt x="1080" y="348"/>
                  </a:lnTo>
                  <a:lnTo>
                    <a:pt x="1092" y="342"/>
                  </a:lnTo>
                  <a:lnTo>
                    <a:pt x="1104" y="342"/>
                  </a:lnTo>
                  <a:lnTo>
                    <a:pt x="1116" y="330"/>
                  </a:lnTo>
                  <a:lnTo>
                    <a:pt x="1116" y="324"/>
                  </a:lnTo>
                  <a:lnTo>
                    <a:pt x="1110" y="312"/>
                  </a:lnTo>
                  <a:lnTo>
                    <a:pt x="1110" y="300"/>
                  </a:lnTo>
                  <a:lnTo>
                    <a:pt x="1098" y="294"/>
                  </a:lnTo>
                  <a:lnTo>
                    <a:pt x="1086" y="282"/>
                  </a:lnTo>
                  <a:lnTo>
                    <a:pt x="1092" y="276"/>
                  </a:lnTo>
                  <a:lnTo>
                    <a:pt x="1110" y="276"/>
                  </a:lnTo>
                  <a:lnTo>
                    <a:pt x="1116" y="270"/>
                  </a:lnTo>
                  <a:lnTo>
                    <a:pt x="1110" y="264"/>
                  </a:lnTo>
                  <a:lnTo>
                    <a:pt x="1104" y="264"/>
                  </a:lnTo>
                  <a:lnTo>
                    <a:pt x="1098" y="258"/>
                  </a:lnTo>
                  <a:lnTo>
                    <a:pt x="1092" y="258"/>
                  </a:lnTo>
                  <a:lnTo>
                    <a:pt x="1110" y="246"/>
                  </a:lnTo>
                  <a:lnTo>
                    <a:pt x="1110" y="222"/>
                  </a:lnTo>
                  <a:lnTo>
                    <a:pt x="1104" y="216"/>
                  </a:lnTo>
                  <a:lnTo>
                    <a:pt x="1080" y="216"/>
                  </a:lnTo>
                  <a:lnTo>
                    <a:pt x="1062" y="204"/>
                  </a:lnTo>
                  <a:lnTo>
                    <a:pt x="1056" y="198"/>
                  </a:lnTo>
                  <a:lnTo>
                    <a:pt x="1056" y="192"/>
                  </a:lnTo>
                  <a:lnTo>
                    <a:pt x="1014" y="192"/>
                  </a:lnTo>
                  <a:lnTo>
                    <a:pt x="1002" y="186"/>
                  </a:lnTo>
                  <a:lnTo>
                    <a:pt x="996" y="180"/>
                  </a:lnTo>
                  <a:lnTo>
                    <a:pt x="978" y="180"/>
                  </a:lnTo>
                  <a:lnTo>
                    <a:pt x="966" y="186"/>
                  </a:lnTo>
                  <a:lnTo>
                    <a:pt x="942" y="162"/>
                  </a:lnTo>
                  <a:lnTo>
                    <a:pt x="936" y="150"/>
                  </a:lnTo>
                  <a:lnTo>
                    <a:pt x="924" y="150"/>
                  </a:lnTo>
                  <a:lnTo>
                    <a:pt x="918" y="156"/>
                  </a:lnTo>
                  <a:lnTo>
                    <a:pt x="918" y="162"/>
                  </a:lnTo>
                  <a:lnTo>
                    <a:pt x="912" y="156"/>
                  </a:lnTo>
                  <a:lnTo>
                    <a:pt x="864" y="156"/>
                  </a:lnTo>
                  <a:lnTo>
                    <a:pt x="858" y="150"/>
                  </a:lnTo>
                  <a:lnTo>
                    <a:pt x="846" y="150"/>
                  </a:lnTo>
                  <a:lnTo>
                    <a:pt x="840" y="144"/>
                  </a:lnTo>
                  <a:lnTo>
                    <a:pt x="816" y="150"/>
                  </a:lnTo>
                  <a:lnTo>
                    <a:pt x="810" y="150"/>
                  </a:lnTo>
                  <a:lnTo>
                    <a:pt x="798" y="102"/>
                  </a:lnTo>
                  <a:lnTo>
                    <a:pt x="756" y="84"/>
                  </a:lnTo>
                  <a:lnTo>
                    <a:pt x="720" y="84"/>
                  </a:lnTo>
                  <a:lnTo>
                    <a:pt x="720" y="66"/>
                  </a:lnTo>
                  <a:lnTo>
                    <a:pt x="714" y="48"/>
                  </a:lnTo>
                  <a:lnTo>
                    <a:pt x="720" y="48"/>
                  </a:lnTo>
                  <a:lnTo>
                    <a:pt x="726" y="42"/>
                  </a:lnTo>
                  <a:lnTo>
                    <a:pt x="726" y="30"/>
                  </a:lnTo>
                  <a:lnTo>
                    <a:pt x="720" y="30"/>
                  </a:lnTo>
                  <a:lnTo>
                    <a:pt x="708" y="24"/>
                  </a:lnTo>
                  <a:lnTo>
                    <a:pt x="702" y="18"/>
                  </a:lnTo>
                  <a:lnTo>
                    <a:pt x="696" y="18"/>
                  </a:lnTo>
                  <a:lnTo>
                    <a:pt x="690" y="0"/>
                  </a:lnTo>
                  <a:lnTo>
                    <a:pt x="642" y="0"/>
                  </a:lnTo>
                  <a:lnTo>
                    <a:pt x="630" y="6"/>
                  </a:lnTo>
                  <a:lnTo>
                    <a:pt x="600" y="6"/>
                  </a:lnTo>
                  <a:lnTo>
                    <a:pt x="600" y="18"/>
                  </a:lnTo>
                  <a:lnTo>
                    <a:pt x="594" y="24"/>
                  </a:lnTo>
                  <a:lnTo>
                    <a:pt x="558" y="24"/>
                  </a:lnTo>
                  <a:lnTo>
                    <a:pt x="546" y="18"/>
                  </a:lnTo>
                  <a:lnTo>
                    <a:pt x="516" y="18"/>
                  </a:lnTo>
                  <a:lnTo>
                    <a:pt x="510" y="30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54"/>
                  </a:lnTo>
                  <a:lnTo>
                    <a:pt x="492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68" y="78"/>
                  </a:lnTo>
                  <a:lnTo>
                    <a:pt x="462" y="72"/>
                  </a:lnTo>
                  <a:lnTo>
                    <a:pt x="438" y="72"/>
                  </a:lnTo>
                  <a:lnTo>
                    <a:pt x="426" y="78"/>
                  </a:lnTo>
                  <a:lnTo>
                    <a:pt x="420" y="78"/>
                  </a:lnTo>
                  <a:lnTo>
                    <a:pt x="420" y="66"/>
                  </a:lnTo>
                  <a:lnTo>
                    <a:pt x="414" y="60"/>
                  </a:lnTo>
                  <a:lnTo>
                    <a:pt x="396" y="60"/>
                  </a:lnTo>
                  <a:lnTo>
                    <a:pt x="390" y="66"/>
                  </a:lnTo>
                  <a:lnTo>
                    <a:pt x="390" y="72"/>
                  </a:lnTo>
                  <a:lnTo>
                    <a:pt x="378" y="60"/>
                  </a:lnTo>
                  <a:lnTo>
                    <a:pt x="366" y="66"/>
                  </a:lnTo>
                  <a:lnTo>
                    <a:pt x="360" y="60"/>
                  </a:lnTo>
                  <a:lnTo>
                    <a:pt x="342" y="66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06" y="54"/>
                  </a:lnTo>
                  <a:lnTo>
                    <a:pt x="300" y="60"/>
                  </a:lnTo>
                  <a:lnTo>
                    <a:pt x="282" y="48"/>
                  </a:lnTo>
                  <a:lnTo>
                    <a:pt x="258" y="42"/>
                  </a:lnTo>
                  <a:lnTo>
                    <a:pt x="222" y="42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168" y="3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14" y="42"/>
                  </a:lnTo>
                  <a:lnTo>
                    <a:pt x="114" y="48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66" y="60"/>
                  </a:lnTo>
                  <a:lnTo>
                    <a:pt x="72" y="78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102" y="108"/>
                  </a:lnTo>
                  <a:lnTo>
                    <a:pt x="108" y="114"/>
                  </a:lnTo>
                  <a:lnTo>
                    <a:pt x="102" y="126"/>
                  </a:lnTo>
                  <a:lnTo>
                    <a:pt x="108" y="132"/>
                  </a:lnTo>
                  <a:lnTo>
                    <a:pt x="108" y="138"/>
                  </a:lnTo>
                  <a:lnTo>
                    <a:pt x="114" y="144"/>
                  </a:lnTo>
                  <a:lnTo>
                    <a:pt x="108" y="150"/>
                  </a:lnTo>
                  <a:lnTo>
                    <a:pt x="102" y="150"/>
                  </a:lnTo>
                  <a:lnTo>
                    <a:pt x="96" y="156"/>
                  </a:lnTo>
                  <a:lnTo>
                    <a:pt x="84" y="156"/>
                  </a:lnTo>
                  <a:lnTo>
                    <a:pt x="30" y="204"/>
                  </a:lnTo>
                  <a:lnTo>
                    <a:pt x="30" y="246"/>
                  </a:lnTo>
                  <a:lnTo>
                    <a:pt x="42" y="258"/>
                  </a:lnTo>
                  <a:lnTo>
                    <a:pt x="18" y="258"/>
                  </a:lnTo>
                  <a:lnTo>
                    <a:pt x="18" y="270"/>
                  </a:lnTo>
                  <a:lnTo>
                    <a:pt x="12" y="276"/>
                  </a:lnTo>
                  <a:lnTo>
                    <a:pt x="12" y="282"/>
                  </a:lnTo>
                  <a:lnTo>
                    <a:pt x="6" y="288"/>
                  </a:lnTo>
                  <a:lnTo>
                    <a:pt x="0" y="288"/>
                  </a:lnTo>
                  <a:lnTo>
                    <a:pt x="0" y="306"/>
                  </a:lnTo>
                  <a:lnTo>
                    <a:pt x="6" y="306"/>
                  </a:lnTo>
                  <a:lnTo>
                    <a:pt x="24" y="3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1" name="Uganda" descr="© INSCALE GmbH, 05.05.2010&#10;http://www.presentationload.com/">
              <a:extLst>
                <a:ext uri="{FF2B5EF4-FFF2-40B4-BE49-F238E27FC236}">
                  <a16:creationId xmlns:a16="http://schemas.microsoft.com/office/drawing/2014/main" id="{0B6E1833-DA66-2A3F-6AFF-D1A2EF2FD68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673193" y="3882464"/>
              <a:ext cx="184406" cy="217600"/>
            </a:xfrm>
            <a:custGeom>
              <a:avLst/>
              <a:gdLst>
                <a:gd name="T0" fmla="*/ 2147483647 w 390"/>
                <a:gd name="T1" fmla="*/ 2147483647 h 462"/>
                <a:gd name="T2" fmla="*/ 2147483647 w 390"/>
                <a:gd name="T3" fmla="*/ 2147483647 h 462"/>
                <a:gd name="T4" fmla="*/ 2147483647 w 390"/>
                <a:gd name="T5" fmla="*/ 2147483647 h 462"/>
                <a:gd name="T6" fmla="*/ 2147483647 w 390"/>
                <a:gd name="T7" fmla="*/ 2147483647 h 462"/>
                <a:gd name="T8" fmla="*/ 2147483647 w 390"/>
                <a:gd name="T9" fmla="*/ 2147483647 h 462"/>
                <a:gd name="T10" fmla="*/ 2147483647 w 390"/>
                <a:gd name="T11" fmla="*/ 2147483647 h 462"/>
                <a:gd name="T12" fmla="*/ 2147483647 w 390"/>
                <a:gd name="T13" fmla="*/ 2147483647 h 462"/>
                <a:gd name="T14" fmla="*/ 2147483647 w 390"/>
                <a:gd name="T15" fmla="*/ 2147483647 h 462"/>
                <a:gd name="T16" fmla="*/ 2147483647 w 390"/>
                <a:gd name="T17" fmla="*/ 2147483647 h 462"/>
                <a:gd name="T18" fmla="*/ 2147483647 w 390"/>
                <a:gd name="T19" fmla="*/ 2147483647 h 462"/>
                <a:gd name="T20" fmla="*/ 2147483647 w 390"/>
                <a:gd name="T21" fmla="*/ 2147483647 h 462"/>
                <a:gd name="T22" fmla="*/ 2147483647 w 390"/>
                <a:gd name="T23" fmla="*/ 2147483647 h 462"/>
                <a:gd name="T24" fmla="*/ 2147483647 w 390"/>
                <a:gd name="T25" fmla="*/ 0 h 462"/>
                <a:gd name="T26" fmla="*/ 2147483647 w 390"/>
                <a:gd name="T27" fmla="*/ 2147483647 h 462"/>
                <a:gd name="T28" fmla="*/ 2147483647 w 390"/>
                <a:gd name="T29" fmla="*/ 2147483647 h 462"/>
                <a:gd name="T30" fmla="*/ 2147483647 w 390"/>
                <a:gd name="T31" fmla="*/ 2147483647 h 462"/>
                <a:gd name="T32" fmla="*/ 2147483647 w 390"/>
                <a:gd name="T33" fmla="*/ 2147483647 h 462"/>
                <a:gd name="T34" fmla="*/ 2147483647 w 390"/>
                <a:gd name="T35" fmla="*/ 2147483647 h 462"/>
                <a:gd name="T36" fmla="*/ 2147483647 w 390"/>
                <a:gd name="T37" fmla="*/ 2147483647 h 462"/>
                <a:gd name="T38" fmla="*/ 2147483647 w 390"/>
                <a:gd name="T39" fmla="*/ 2147483647 h 462"/>
                <a:gd name="T40" fmla="*/ 2147483647 w 390"/>
                <a:gd name="T41" fmla="*/ 2147483647 h 462"/>
                <a:gd name="T42" fmla="*/ 2147483647 w 390"/>
                <a:gd name="T43" fmla="*/ 2147483647 h 462"/>
                <a:gd name="T44" fmla="*/ 2147483647 w 390"/>
                <a:gd name="T45" fmla="*/ 2147483647 h 462"/>
                <a:gd name="T46" fmla="*/ 2147483647 w 390"/>
                <a:gd name="T47" fmla="*/ 2147483647 h 462"/>
                <a:gd name="T48" fmla="*/ 2147483647 w 390"/>
                <a:gd name="T49" fmla="*/ 2147483647 h 462"/>
                <a:gd name="T50" fmla="*/ 2147483647 w 390"/>
                <a:gd name="T51" fmla="*/ 2147483647 h 462"/>
                <a:gd name="T52" fmla="*/ 2147483647 w 390"/>
                <a:gd name="T53" fmla="*/ 2147483647 h 462"/>
                <a:gd name="T54" fmla="*/ 2147483647 w 390"/>
                <a:gd name="T55" fmla="*/ 2147483647 h 462"/>
                <a:gd name="T56" fmla="*/ 2147483647 w 390"/>
                <a:gd name="T57" fmla="*/ 2147483647 h 462"/>
                <a:gd name="T58" fmla="*/ 2147483647 w 390"/>
                <a:gd name="T59" fmla="*/ 2147483647 h 462"/>
                <a:gd name="T60" fmla="*/ 2147483647 w 390"/>
                <a:gd name="T61" fmla="*/ 2147483647 h 462"/>
                <a:gd name="T62" fmla="*/ 2147483647 w 390"/>
                <a:gd name="T63" fmla="*/ 2147483647 h 462"/>
                <a:gd name="T64" fmla="*/ 2147483647 w 390"/>
                <a:gd name="T65" fmla="*/ 2147483647 h 462"/>
                <a:gd name="T66" fmla="*/ 2147483647 w 390"/>
                <a:gd name="T67" fmla="*/ 2147483647 h 462"/>
                <a:gd name="T68" fmla="*/ 2147483647 w 390"/>
                <a:gd name="T69" fmla="*/ 2147483647 h 462"/>
                <a:gd name="T70" fmla="*/ 2147483647 w 390"/>
                <a:gd name="T71" fmla="*/ 2147483647 h 462"/>
                <a:gd name="T72" fmla="*/ 2147483647 w 390"/>
                <a:gd name="T73" fmla="*/ 2147483647 h 462"/>
                <a:gd name="T74" fmla="*/ 2147483647 w 390"/>
                <a:gd name="T75" fmla="*/ 2147483647 h 462"/>
                <a:gd name="T76" fmla="*/ 2147483647 w 390"/>
                <a:gd name="T77" fmla="*/ 2147483647 h 462"/>
                <a:gd name="T78" fmla="*/ 2147483647 w 390"/>
                <a:gd name="T79" fmla="*/ 2147483647 h 462"/>
                <a:gd name="T80" fmla="*/ 2147483647 w 390"/>
                <a:gd name="T81" fmla="*/ 2147483647 h 462"/>
                <a:gd name="T82" fmla="*/ 2147483647 w 390"/>
                <a:gd name="T83" fmla="*/ 2147483647 h 462"/>
                <a:gd name="T84" fmla="*/ 2147483647 w 390"/>
                <a:gd name="T85" fmla="*/ 2147483647 h 462"/>
                <a:gd name="T86" fmla="*/ 2147483647 w 390"/>
                <a:gd name="T87" fmla="*/ 2147483647 h 462"/>
                <a:gd name="T88" fmla="*/ 2147483647 w 390"/>
                <a:gd name="T89" fmla="*/ 2147483647 h 462"/>
                <a:gd name="T90" fmla="*/ 2147483647 w 390"/>
                <a:gd name="T91" fmla="*/ 2147483647 h 462"/>
                <a:gd name="T92" fmla="*/ 2147483647 w 390"/>
                <a:gd name="T93" fmla="*/ 2147483647 h 462"/>
                <a:gd name="T94" fmla="*/ 2147483647 w 390"/>
                <a:gd name="T95" fmla="*/ 2147483647 h 462"/>
                <a:gd name="T96" fmla="*/ 2147483647 w 390"/>
                <a:gd name="T97" fmla="*/ 2147483647 h 462"/>
                <a:gd name="T98" fmla="*/ 2147483647 w 390"/>
                <a:gd name="T99" fmla="*/ 2147483647 h 462"/>
                <a:gd name="T100" fmla="*/ 2147483647 w 390"/>
                <a:gd name="T101" fmla="*/ 2147483647 h 462"/>
                <a:gd name="T102" fmla="*/ 2147483647 w 390"/>
                <a:gd name="T103" fmla="*/ 2147483647 h 462"/>
                <a:gd name="T104" fmla="*/ 2147483647 w 390"/>
                <a:gd name="T105" fmla="*/ 2147483647 h 462"/>
                <a:gd name="T106" fmla="*/ 2147483647 w 390"/>
                <a:gd name="T107" fmla="*/ 214748364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0"/>
                <a:gd name="T163" fmla="*/ 0 h 462"/>
                <a:gd name="T164" fmla="*/ 390 w 390"/>
                <a:gd name="T165" fmla="*/ 462 h 4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0" h="462">
                  <a:moveTo>
                    <a:pt x="306" y="426"/>
                  </a:moveTo>
                  <a:lnTo>
                    <a:pt x="318" y="426"/>
                  </a:lnTo>
                  <a:lnTo>
                    <a:pt x="318" y="420"/>
                  </a:lnTo>
                  <a:lnTo>
                    <a:pt x="306" y="420"/>
                  </a:lnTo>
                  <a:lnTo>
                    <a:pt x="306" y="426"/>
                  </a:lnTo>
                  <a:close/>
                  <a:moveTo>
                    <a:pt x="390" y="192"/>
                  </a:moveTo>
                  <a:lnTo>
                    <a:pt x="384" y="180"/>
                  </a:lnTo>
                  <a:lnTo>
                    <a:pt x="378" y="174"/>
                  </a:lnTo>
                  <a:lnTo>
                    <a:pt x="366" y="150"/>
                  </a:lnTo>
                  <a:lnTo>
                    <a:pt x="366" y="144"/>
                  </a:lnTo>
                  <a:lnTo>
                    <a:pt x="372" y="138"/>
                  </a:lnTo>
                  <a:lnTo>
                    <a:pt x="378" y="138"/>
                  </a:lnTo>
                  <a:lnTo>
                    <a:pt x="384" y="132"/>
                  </a:lnTo>
                  <a:lnTo>
                    <a:pt x="348" y="90"/>
                  </a:lnTo>
                  <a:lnTo>
                    <a:pt x="354" y="84"/>
                  </a:lnTo>
                  <a:lnTo>
                    <a:pt x="336" y="66"/>
                  </a:lnTo>
                  <a:lnTo>
                    <a:pt x="336" y="60"/>
                  </a:lnTo>
                  <a:lnTo>
                    <a:pt x="342" y="54"/>
                  </a:lnTo>
                  <a:lnTo>
                    <a:pt x="342" y="42"/>
                  </a:lnTo>
                  <a:lnTo>
                    <a:pt x="336" y="42"/>
                  </a:lnTo>
                  <a:lnTo>
                    <a:pt x="336" y="48"/>
                  </a:lnTo>
                  <a:lnTo>
                    <a:pt x="330" y="42"/>
                  </a:lnTo>
                  <a:lnTo>
                    <a:pt x="324" y="42"/>
                  </a:lnTo>
                  <a:lnTo>
                    <a:pt x="324" y="18"/>
                  </a:lnTo>
                  <a:lnTo>
                    <a:pt x="318" y="6"/>
                  </a:lnTo>
                  <a:lnTo>
                    <a:pt x="312" y="0"/>
                  </a:lnTo>
                  <a:lnTo>
                    <a:pt x="300" y="0"/>
                  </a:lnTo>
                  <a:lnTo>
                    <a:pt x="300" y="6"/>
                  </a:lnTo>
                  <a:lnTo>
                    <a:pt x="294" y="12"/>
                  </a:lnTo>
                  <a:lnTo>
                    <a:pt x="294" y="18"/>
                  </a:lnTo>
                  <a:lnTo>
                    <a:pt x="276" y="36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22" y="36"/>
                  </a:lnTo>
                  <a:lnTo>
                    <a:pt x="198" y="36"/>
                  </a:lnTo>
                  <a:lnTo>
                    <a:pt x="180" y="60"/>
                  </a:lnTo>
                  <a:lnTo>
                    <a:pt x="156" y="30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32" y="42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48"/>
                  </a:lnTo>
                  <a:lnTo>
                    <a:pt x="90" y="72"/>
                  </a:lnTo>
                  <a:lnTo>
                    <a:pt x="72" y="90"/>
                  </a:lnTo>
                  <a:lnTo>
                    <a:pt x="84" y="96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84" y="114"/>
                  </a:lnTo>
                  <a:lnTo>
                    <a:pt x="78" y="126"/>
                  </a:lnTo>
                  <a:lnTo>
                    <a:pt x="78" y="138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0"/>
                  </a:lnTo>
                  <a:lnTo>
                    <a:pt x="114" y="156"/>
                  </a:lnTo>
                  <a:lnTo>
                    <a:pt x="114" y="168"/>
                  </a:lnTo>
                  <a:lnTo>
                    <a:pt x="108" y="180"/>
                  </a:lnTo>
                  <a:lnTo>
                    <a:pt x="96" y="192"/>
                  </a:lnTo>
                  <a:lnTo>
                    <a:pt x="84" y="216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42" y="246"/>
                  </a:lnTo>
                  <a:lnTo>
                    <a:pt x="42" y="258"/>
                  </a:lnTo>
                  <a:lnTo>
                    <a:pt x="24" y="270"/>
                  </a:lnTo>
                  <a:lnTo>
                    <a:pt x="6" y="342"/>
                  </a:lnTo>
                  <a:lnTo>
                    <a:pt x="6" y="372"/>
                  </a:lnTo>
                  <a:lnTo>
                    <a:pt x="0" y="450"/>
                  </a:lnTo>
                  <a:lnTo>
                    <a:pt x="12" y="450"/>
                  </a:lnTo>
                  <a:lnTo>
                    <a:pt x="24" y="462"/>
                  </a:lnTo>
                  <a:lnTo>
                    <a:pt x="30" y="462"/>
                  </a:lnTo>
                  <a:lnTo>
                    <a:pt x="42" y="438"/>
                  </a:lnTo>
                  <a:lnTo>
                    <a:pt x="48" y="432"/>
                  </a:lnTo>
                  <a:lnTo>
                    <a:pt x="48" y="426"/>
                  </a:lnTo>
                  <a:lnTo>
                    <a:pt x="72" y="420"/>
                  </a:lnTo>
                  <a:lnTo>
                    <a:pt x="162" y="426"/>
                  </a:lnTo>
                  <a:lnTo>
                    <a:pt x="162" y="414"/>
                  </a:lnTo>
                  <a:lnTo>
                    <a:pt x="156" y="408"/>
                  </a:lnTo>
                  <a:lnTo>
                    <a:pt x="150" y="396"/>
                  </a:lnTo>
                  <a:lnTo>
                    <a:pt x="162" y="372"/>
                  </a:lnTo>
                  <a:lnTo>
                    <a:pt x="168" y="366"/>
                  </a:lnTo>
                  <a:lnTo>
                    <a:pt x="168" y="342"/>
                  </a:lnTo>
                  <a:lnTo>
                    <a:pt x="174" y="336"/>
                  </a:lnTo>
                  <a:lnTo>
                    <a:pt x="186" y="330"/>
                  </a:lnTo>
                  <a:lnTo>
                    <a:pt x="204" y="324"/>
                  </a:lnTo>
                  <a:lnTo>
                    <a:pt x="240" y="324"/>
                  </a:lnTo>
                  <a:lnTo>
                    <a:pt x="252" y="312"/>
                  </a:lnTo>
                  <a:lnTo>
                    <a:pt x="258" y="300"/>
                  </a:lnTo>
                  <a:lnTo>
                    <a:pt x="264" y="300"/>
                  </a:lnTo>
                  <a:lnTo>
                    <a:pt x="264" y="306"/>
                  </a:lnTo>
                  <a:lnTo>
                    <a:pt x="270" y="312"/>
                  </a:lnTo>
                  <a:lnTo>
                    <a:pt x="270" y="330"/>
                  </a:lnTo>
                  <a:lnTo>
                    <a:pt x="276" y="324"/>
                  </a:lnTo>
                  <a:lnTo>
                    <a:pt x="312" y="324"/>
                  </a:lnTo>
                  <a:lnTo>
                    <a:pt x="312" y="330"/>
                  </a:lnTo>
                  <a:lnTo>
                    <a:pt x="312" y="318"/>
                  </a:lnTo>
                  <a:lnTo>
                    <a:pt x="318" y="306"/>
                  </a:lnTo>
                  <a:lnTo>
                    <a:pt x="324" y="300"/>
                  </a:lnTo>
                  <a:lnTo>
                    <a:pt x="330" y="282"/>
                  </a:lnTo>
                  <a:lnTo>
                    <a:pt x="348" y="270"/>
                  </a:lnTo>
                  <a:lnTo>
                    <a:pt x="348" y="246"/>
                  </a:lnTo>
                  <a:lnTo>
                    <a:pt x="354" y="240"/>
                  </a:lnTo>
                  <a:lnTo>
                    <a:pt x="372" y="240"/>
                  </a:lnTo>
                  <a:lnTo>
                    <a:pt x="378" y="216"/>
                  </a:lnTo>
                  <a:lnTo>
                    <a:pt x="390" y="204"/>
                  </a:lnTo>
                  <a:lnTo>
                    <a:pt x="390" y="1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2" name="Turkme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19DDB232-4C75-5A93-4343-49DFF1A045B7}"/>
                </a:ext>
              </a:extLst>
            </p:cNvPr>
            <p:cNvSpPr>
              <a:spLocks/>
            </p:cNvSpPr>
            <p:nvPr/>
          </p:nvSpPr>
          <p:spPr bwMode="gray">
            <a:xfrm>
              <a:off x="7314930" y="2416429"/>
              <a:ext cx="475770" cy="285833"/>
            </a:xfrm>
            <a:custGeom>
              <a:avLst/>
              <a:gdLst>
                <a:gd name="T0" fmla="*/ 2147483647 w 1008"/>
                <a:gd name="T1" fmla="*/ 2147483647 h 606"/>
                <a:gd name="T2" fmla="*/ 2147483647 w 1008"/>
                <a:gd name="T3" fmla="*/ 2147483647 h 606"/>
                <a:gd name="T4" fmla="*/ 2147483647 w 1008"/>
                <a:gd name="T5" fmla="*/ 2147483647 h 606"/>
                <a:gd name="T6" fmla="*/ 2147483647 w 1008"/>
                <a:gd name="T7" fmla="*/ 2147483647 h 606"/>
                <a:gd name="T8" fmla="*/ 2147483647 w 1008"/>
                <a:gd name="T9" fmla="*/ 2147483647 h 606"/>
                <a:gd name="T10" fmla="*/ 2147483647 w 1008"/>
                <a:gd name="T11" fmla="*/ 2147483647 h 606"/>
                <a:gd name="T12" fmla="*/ 2147483647 w 1008"/>
                <a:gd name="T13" fmla="*/ 2147483647 h 606"/>
                <a:gd name="T14" fmla="*/ 2147483647 w 1008"/>
                <a:gd name="T15" fmla="*/ 2147483647 h 606"/>
                <a:gd name="T16" fmla="*/ 2147483647 w 1008"/>
                <a:gd name="T17" fmla="*/ 2147483647 h 606"/>
                <a:gd name="T18" fmla="*/ 2147483647 w 1008"/>
                <a:gd name="T19" fmla="*/ 2147483647 h 606"/>
                <a:gd name="T20" fmla="*/ 2147483647 w 1008"/>
                <a:gd name="T21" fmla="*/ 2147483647 h 606"/>
                <a:gd name="T22" fmla="*/ 2147483647 w 1008"/>
                <a:gd name="T23" fmla="*/ 2147483647 h 606"/>
                <a:gd name="T24" fmla="*/ 2147483647 w 1008"/>
                <a:gd name="T25" fmla="*/ 2147483647 h 606"/>
                <a:gd name="T26" fmla="*/ 2147483647 w 1008"/>
                <a:gd name="T27" fmla="*/ 2147483647 h 606"/>
                <a:gd name="T28" fmla="*/ 2147483647 w 1008"/>
                <a:gd name="T29" fmla="*/ 2147483647 h 606"/>
                <a:gd name="T30" fmla="*/ 2147483647 w 1008"/>
                <a:gd name="T31" fmla="*/ 2147483647 h 606"/>
                <a:gd name="T32" fmla="*/ 2147483647 w 1008"/>
                <a:gd name="T33" fmla="*/ 2147483647 h 606"/>
                <a:gd name="T34" fmla="*/ 2147483647 w 1008"/>
                <a:gd name="T35" fmla="*/ 2147483647 h 606"/>
                <a:gd name="T36" fmla="*/ 2147483647 w 1008"/>
                <a:gd name="T37" fmla="*/ 2147483647 h 606"/>
                <a:gd name="T38" fmla="*/ 2147483647 w 1008"/>
                <a:gd name="T39" fmla="*/ 2147483647 h 606"/>
                <a:gd name="T40" fmla="*/ 2147483647 w 1008"/>
                <a:gd name="T41" fmla="*/ 2147483647 h 606"/>
                <a:gd name="T42" fmla="*/ 2147483647 w 1008"/>
                <a:gd name="T43" fmla="*/ 2147483647 h 606"/>
                <a:gd name="T44" fmla="*/ 2147483647 w 1008"/>
                <a:gd name="T45" fmla="*/ 2147483647 h 606"/>
                <a:gd name="T46" fmla="*/ 2147483647 w 1008"/>
                <a:gd name="T47" fmla="*/ 2147483647 h 606"/>
                <a:gd name="T48" fmla="*/ 2147483647 w 1008"/>
                <a:gd name="T49" fmla="*/ 2147483647 h 606"/>
                <a:gd name="T50" fmla="*/ 2147483647 w 1008"/>
                <a:gd name="T51" fmla="*/ 2147483647 h 606"/>
                <a:gd name="T52" fmla="*/ 2147483647 w 1008"/>
                <a:gd name="T53" fmla="*/ 2147483647 h 606"/>
                <a:gd name="T54" fmla="*/ 2147483647 w 1008"/>
                <a:gd name="T55" fmla="*/ 2147483647 h 606"/>
                <a:gd name="T56" fmla="*/ 2147483647 w 1008"/>
                <a:gd name="T57" fmla="*/ 2147483647 h 606"/>
                <a:gd name="T58" fmla="*/ 2147483647 w 1008"/>
                <a:gd name="T59" fmla="*/ 2147483647 h 606"/>
                <a:gd name="T60" fmla="*/ 2147483647 w 1008"/>
                <a:gd name="T61" fmla="*/ 2147483647 h 606"/>
                <a:gd name="T62" fmla="*/ 2147483647 w 1008"/>
                <a:gd name="T63" fmla="*/ 2147483647 h 606"/>
                <a:gd name="T64" fmla="*/ 2147483647 w 1008"/>
                <a:gd name="T65" fmla="*/ 2147483647 h 606"/>
                <a:gd name="T66" fmla="*/ 2147483647 w 1008"/>
                <a:gd name="T67" fmla="*/ 2147483647 h 606"/>
                <a:gd name="T68" fmla="*/ 2147483647 w 1008"/>
                <a:gd name="T69" fmla="*/ 2147483647 h 606"/>
                <a:gd name="T70" fmla="*/ 2147483647 w 1008"/>
                <a:gd name="T71" fmla="*/ 2147483647 h 606"/>
                <a:gd name="T72" fmla="*/ 2147483647 w 1008"/>
                <a:gd name="T73" fmla="*/ 2147483647 h 606"/>
                <a:gd name="T74" fmla="*/ 2147483647 w 1008"/>
                <a:gd name="T75" fmla="*/ 2147483647 h 606"/>
                <a:gd name="T76" fmla="*/ 2147483647 w 1008"/>
                <a:gd name="T77" fmla="*/ 2147483647 h 606"/>
                <a:gd name="T78" fmla="*/ 2147483647 w 1008"/>
                <a:gd name="T79" fmla="*/ 2147483647 h 606"/>
                <a:gd name="T80" fmla="*/ 2147483647 w 1008"/>
                <a:gd name="T81" fmla="*/ 2147483647 h 606"/>
                <a:gd name="T82" fmla="*/ 2147483647 w 1008"/>
                <a:gd name="T83" fmla="*/ 2147483647 h 606"/>
                <a:gd name="T84" fmla="*/ 2147483647 w 1008"/>
                <a:gd name="T85" fmla="*/ 2147483647 h 606"/>
                <a:gd name="T86" fmla="*/ 2147483647 w 1008"/>
                <a:gd name="T87" fmla="*/ 2147483647 h 606"/>
                <a:gd name="T88" fmla="*/ 2147483647 w 1008"/>
                <a:gd name="T89" fmla="*/ 2147483647 h 606"/>
                <a:gd name="T90" fmla="*/ 2147483647 w 1008"/>
                <a:gd name="T91" fmla="*/ 2147483647 h 606"/>
                <a:gd name="T92" fmla="*/ 2147483647 w 1008"/>
                <a:gd name="T93" fmla="*/ 2147483647 h 606"/>
                <a:gd name="T94" fmla="*/ 2147483647 w 1008"/>
                <a:gd name="T95" fmla="*/ 2147483647 h 606"/>
                <a:gd name="T96" fmla="*/ 2147483647 w 1008"/>
                <a:gd name="T97" fmla="*/ 2147483647 h 606"/>
                <a:gd name="T98" fmla="*/ 2147483647 w 1008"/>
                <a:gd name="T99" fmla="*/ 2147483647 h 606"/>
                <a:gd name="T100" fmla="*/ 2147483647 w 1008"/>
                <a:gd name="T101" fmla="*/ 2147483647 h 606"/>
                <a:gd name="T102" fmla="*/ 2147483647 w 1008"/>
                <a:gd name="T103" fmla="*/ 2147483647 h 606"/>
                <a:gd name="T104" fmla="*/ 0 w 1008"/>
                <a:gd name="T105" fmla="*/ 2147483647 h 606"/>
                <a:gd name="T106" fmla="*/ 2147483647 w 1008"/>
                <a:gd name="T107" fmla="*/ 2147483647 h 606"/>
                <a:gd name="T108" fmla="*/ 2147483647 w 1008"/>
                <a:gd name="T109" fmla="*/ 2147483647 h 6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08"/>
                <a:gd name="T166" fmla="*/ 0 h 606"/>
                <a:gd name="T167" fmla="*/ 1008 w 1008"/>
                <a:gd name="T168" fmla="*/ 606 h 6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08" h="606">
                  <a:moveTo>
                    <a:pt x="48" y="150"/>
                  </a:moveTo>
                  <a:lnTo>
                    <a:pt x="48" y="156"/>
                  </a:lnTo>
                  <a:lnTo>
                    <a:pt x="42" y="162"/>
                  </a:lnTo>
                  <a:lnTo>
                    <a:pt x="36" y="174"/>
                  </a:lnTo>
                  <a:lnTo>
                    <a:pt x="36" y="186"/>
                  </a:lnTo>
                  <a:lnTo>
                    <a:pt x="42" y="198"/>
                  </a:lnTo>
                  <a:lnTo>
                    <a:pt x="48" y="204"/>
                  </a:lnTo>
                  <a:lnTo>
                    <a:pt x="54" y="216"/>
                  </a:lnTo>
                  <a:lnTo>
                    <a:pt x="60" y="222"/>
                  </a:lnTo>
                  <a:lnTo>
                    <a:pt x="60" y="228"/>
                  </a:lnTo>
                  <a:lnTo>
                    <a:pt x="90" y="222"/>
                  </a:lnTo>
                  <a:lnTo>
                    <a:pt x="90" y="246"/>
                  </a:lnTo>
                  <a:lnTo>
                    <a:pt x="114" y="258"/>
                  </a:lnTo>
                  <a:lnTo>
                    <a:pt x="90" y="258"/>
                  </a:lnTo>
                  <a:lnTo>
                    <a:pt x="78" y="264"/>
                  </a:lnTo>
                  <a:lnTo>
                    <a:pt x="72" y="264"/>
                  </a:lnTo>
                  <a:lnTo>
                    <a:pt x="72" y="270"/>
                  </a:lnTo>
                  <a:lnTo>
                    <a:pt x="78" y="276"/>
                  </a:lnTo>
                  <a:lnTo>
                    <a:pt x="90" y="276"/>
                  </a:lnTo>
                  <a:lnTo>
                    <a:pt x="96" y="282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26" y="300"/>
                  </a:lnTo>
                  <a:lnTo>
                    <a:pt x="132" y="306"/>
                  </a:lnTo>
                  <a:lnTo>
                    <a:pt x="138" y="354"/>
                  </a:lnTo>
                  <a:lnTo>
                    <a:pt x="150" y="360"/>
                  </a:lnTo>
                  <a:lnTo>
                    <a:pt x="150" y="372"/>
                  </a:lnTo>
                  <a:lnTo>
                    <a:pt x="144" y="378"/>
                  </a:lnTo>
                  <a:lnTo>
                    <a:pt x="144" y="402"/>
                  </a:lnTo>
                  <a:lnTo>
                    <a:pt x="150" y="414"/>
                  </a:lnTo>
                  <a:lnTo>
                    <a:pt x="150" y="426"/>
                  </a:lnTo>
                  <a:lnTo>
                    <a:pt x="156" y="432"/>
                  </a:lnTo>
                  <a:lnTo>
                    <a:pt x="156" y="438"/>
                  </a:lnTo>
                  <a:lnTo>
                    <a:pt x="186" y="438"/>
                  </a:lnTo>
                  <a:lnTo>
                    <a:pt x="198" y="426"/>
                  </a:lnTo>
                  <a:lnTo>
                    <a:pt x="210" y="420"/>
                  </a:lnTo>
                  <a:lnTo>
                    <a:pt x="210" y="408"/>
                  </a:lnTo>
                  <a:lnTo>
                    <a:pt x="216" y="402"/>
                  </a:lnTo>
                  <a:lnTo>
                    <a:pt x="228" y="396"/>
                  </a:lnTo>
                  <a:lnTo>
                    <a:pt x="246" y="378"/>
                  </a:lnTo>
                  <a:lnTo>
                    <a:pt x="258" y="372"/>
                  </a:lnTo>
                  <a:lnTo>
                    <a:pt x="294" y="372"/>
                  </a:lnTo>
                  <a:lnTo>
                    <a:pt x="306" y="378"/>
                  </a:lnTo>
                  <a:lnTo>
                    <a:pt x="312" y="372"/>
                  </a:lnTo>
                  <a:lnTo>
                    <a:pt x="312" y="366"/>
                  </a:lnTo>
                  <a:lnTo>
                    <a:pt x="372" y="366"/>
                  </a:lnTo>
                  <a:lnTo>
                    <a:pt x="384" y="378"/>
                  </a:lnTo>
                  <a:lnTo>
                    <a:pt x="384" y="390"/>
                  </a:lnTo>
                  <a:lnTo>
                    <a:pt x="414" y="390"/>
                  </a:lnTo>
                  <a:lnTo>
                    <a:pt x="420" y="396"/>
                  </a:lnTo>
                  <a:lnTo>
                    <a:pt x="432" y="402"/>
                  </a:lnTo>
                  <a:lnTo>
                    <a:pt x="438" y="408"/>
                  </a:lnTo>
                  <a:lnTo>
                    <a:pt x="450" y="414"/>
                  </a:lnTo>
                  <a:lnTo>
                    <a:pt x="450" y="408"/>
                  </a:lnTo>
                  <a:lnTo>
                    <a:pt x="468" y="408"/>
                  </a:lnTo>
                  <a:lnTo>
                    <a:pt x="480" y="414"/>
                  </a:lnTo>
                  <a:lnTo>
                    <a:pt x="498" y="414"/>
                  </a:lnTo>
                  <a:lnTo>
                    <a:pt x="510" y="420"/>
                  </a:lnTo>
                  <a:lnTo>
                    <a:pt x="516" y="420"/>
                  </a:lnTo>
                  <a:lnTo>
                    <a:pt x="522" y="426"/>
                  </a:lnTo>
                  <a:lnTo>
                    <a:pt x="522" y="432"/>
                  </a:lnTo>
                  <a:lnTo>
                    <a:pt x="528" y="444"/>
                  </a:lnTo>
                  <a:lnTo>
                    <a:pt x="534" y="450"/>
                  </a:lnTo>
                  <a:lnTo>
                    <a:pt x="540" y="450"/>
                  </a:lnTo>
                  <a:lnTo>
                    <a:pt x="546" y="456"/>
                  </a:lnTo>
                  <a:lnTo>
                    <a:pt x="558" y="456"/>
                  </a:lnTo>
                  <a:lnTo>
                    <a:pt x="570" y="468"/>
                  </a:lnTo>
                  <a:lnTo>
                    <a:pt x="582" y="474"/>
                  </a:lnTo>
                  <a:lnTo>
                    <a:pt x="588" y="486"/>
                  </a:lnTo>
                  <a:lnTo>
                    <a:pt x="594" y="492"/>
                  </a:lnTo>
                  <a:lnTo>
                    <a:pt x="660" y="486"/>
                  </a:lnTo>
                  <a:lnTo>
                    <a:pt x="660" y="522"/>
                  </a:lnTo>
                  <a:lnTo>
                    <a:pt x="672" y="522"/>
                  </a:lnTo>
                  <a:lnTo>
                    <a:pt x="666" y="546"/>
                  </a:lnTo>
                  <a:lnTo>
                    <a:pt x="678" y="576"/>
                  </a:lnTo>
                  <a:lnTo>
                    <a:pt x="684" y="582"/>
                  </a:lnTo>
                  <a:lnTo>
                    <a:pt x="696" y="582"/>
                  </a:lnTo>
                  <a:lnTo>
                    <a:pt x="702" y="588"/>
                  </a:lnTo>
                  <a:lnTo>
                    <a:pt x="714" y="588"/>
                  </a:lnTo>
                  <a:lnTo>
                    <a:pt x="720" y="582"/>
                  </a:lnTo>
                  <a:lnTo>
                    <a:pt x="726" y="582"/>
                  </a:lnTo>
                  <a:lnTo>
                    <a:pt x="750" y="606"/>
                  </a:lnTo>
                  <a:lnTo>
                    <a:pt x="774" y="606"/>
                  </a:lnTo>
                  <a:lnTo>
                    <a:pt x="786" y="600"/>
                  </a:lnTo>
                  <a:lnTo>
                    <a:pt x="792" y="594"/>
                  </a:lnTo>
                  <a:lnTo>
                    <a:pt x="804" y="570"/>
                  </a:lnTo>
                  <a:lnTo>
                    <a:pt x="804" y="558"/>
                  </a:lnTo>
                  <a:lnTo>
                    <a:pt x="816" y="558"/>
                  </a:lnTo>
                  <a:lnTo>
                    <a:pt x="852" y="540"/>
                  </a:lnTo>
                  <a:lnTo>
                    <a:pt x="858" y="528"/>
                  </a:lnTo>
                  <a:lnTo>
                    <a:pt x="870" y="522"/>
                  </a:lnTo>
                  <a:lnTo>
                    <a:pt x="882" y="522"/>
                  </a:lnTo>
                  <a:lnTo>
                    <a:pt x="882" y="462"/>
                  </a:lnTo>
                  <a:lnTo>
                    <a:pt x="888" y="450"/>
                  </a:lnTo>
                  <a:lnTo>
                    <a:pt x="900" y="444"/>
                  </a:lnTo>
                  <a:lnTo>
                    <a:pt x="936" y="444"/>
                  </a:lnTo>
                  <a:lnTo>
                    <a:pt x="936" y="420"/>
                  </a:lnTo>
                  <a:lnTo>
                    <a:pt x="948" y="420"/>
                  </a:lnTo>
                  <a:lnTo>
                    <a:pt x="960" y="426"/>
                  </a:lnTo>
                  <a:lnTo>
                    <a:pt x="966" y="432"/>
                  </a:lnTo>
                  <a:lnTo>
                    <a:pt x="978" y="438"/>
                  </a:lnTo>
                  <a:lnTo>
                    <a:pt x="1008" y="438"/>
                  </a:lnTo>
                  <a:lnTo>
                    <a:pt x="1008" y="426"/>
                  </a:lnTo>
                  <a:lnTo>
                    <a:pt x="996" y="414"/>
                  </a:lnTo>
                  <a:lnTo>
                    <a:pt x="996" y="396"/>
                  </a:lnTo>
                  <a:lnTo>
                    <a:pt x="1002" y="390"/>
                  </a:lnTo>
                  <a:lnTo>
                    <a:pt x="954" y="360"/>
                  </a:lnTo>
                  <a:lnTo>
                    <a:pt x="930" y="366"/>
                  </a:lnTo>
                  <a:lnTo>
                    <a:pt x="924" y="366"/>
                  </a:lnTo>
                  <a:lnTo>
                    <a:pt x="912" y="354"/>
                  </a:lnTo>
                  <a:lnTo>
                    <a:pt x="900" y="354"/>
                  </a:lnTo>
                  <a:lnTo>
                    <a:pt x="888" y="342"/>
                  </a:lnTo>
                  <a:lnTo>
                    <a:pt x="876" y="336"/>
                  </a:lnTo>
                  <a:lnTo>
                    <a:pt x="870" y="330"/>
                  </a:lnTo>
                  <a:lnTo>
                    <a:pt x="846" y="318"/>
                  </a:lnTo>
                  <a:lnTo>
                    <a:pt x="828" y="306"/>
                  </a:lnTo>
                  <a:lnTo>
                    <a:pt x="804" y="306"/>
                  </a:lnTo>
                  <a:lnTo>
                    <a:pt x="774" y="288"/>
                  </a:lnTo>
                  <a:lnTo>
                    <a:pt x="768" y="282"/>
                  </a:lnTo>
                  <a:lnTo>
                    <a:pt x="762" y="270"/>
                  </a:lnTo>
                  <a:lnTo>
                    <a:pt x="750" y="258"/>
                  </a:lnTo>
                  <a:lnTo>
                    <a:pt x="744" y="258"/>
                  </a:lnTo>
                  <a:lnTo>
                    <a:pt x="732" y="252"/>
                  </a:lnTo>
                  <a:lnTo>
                    <a:pt x="714" y="252"/>
                  </a:lnTo>
                  <a:lnTo>
                    <a:pt x="702" y="246"/>
                  </a:lnTo>
                  <a:lnTo>
                    <a:pt x="690" y="234"/>
                  </a:lnTo>
                  <a:lnTo>
                    <a:pt x="672" y="198"/>
                  </a:lnTo>
                  <a:lnTo>
                    <a:pt x="666" y="192"/>
                  </a:lnTo>
                  <a:lnTo>
                    <a:pt x="666" y="186"/>
                  </a:lnTo>
                  <a:lnTo>
                    <a:pt x="648" y="168"/>
                  </a:lnTo>
                  <a:lnTo>
                    <a:pt x="630" y="138"/>
                  </a:lnTo>
                  <a:lnTo>
                    <a:pt x="594" y="120"/>
                  </a:lnTo>
                  <a:lnTo>
                    <a:pt x="594" y="126"/>
                  </a:lnTo>
                  <a:lnTo>
                    <a:pt x="540" y="120"/>
                  </a:lnTo>
                  <a:lnTo>
                    <a:pt x="510" y="120"/>
                  </a:lnTo>
                  <a:lnTo>
                    <a:pt x="492" y="102"/>
                  </a:lnTo>
                  <a:lnTo>
                    <a:pt x="492" y="90"/>
                  </a:lnTo>
                  <a:lnTo>
                    <a:pt x="504" y="78"/>
                  </a:lnTo>
                  <a:lnTo>
                    <a:pt x="492" y="72"/>
                  </a:lnTo>
                  <a:lnTo>
                    <a:pt x="492" y="60"/>
                  </a:lnTo>
                  <a:lnTo>
                    <a:pt x="486" y="48"/>
                  </a:lnTo>
                  <a:lnTo>
                    <a:pt x="480" y="42"/>
                  </a:lnTo>
                  <a:lnTo>
                    <a:pt x="444" y="42"/>
                  </a:lnTo>
                  <a:lnTo>
                    <a:pt x="432" y="36"/>
                  </a:lnTo>
                  <a:lnTo>
                    <a:pt x="432" y="24"/>
                  </a:lnTo>
                  <a:lnTo>
                    <a:pt x="408" y="24"/>
                  </a:lnTo>
                  <a:lnTo>
                    <a:pt x="390" y="0"/>
                  </a:lnTo>
                  <a:lnTo>
                    <a:pt x="384" y="12"/>
                  </a:lnTo>
                  <a:lnTo>
                    <a:pt x="354" y="6"/>
                  </a:lnTo>
                  <a:lnTo>
                    <a:pt x="384" y="36"/>
                  </a:lnTo>
                  <a:lnTo>
                    <a:pt x="378" y="30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54" y="24"/>
                  </a:lnTo>
                  <a:lnTo>
                    <a:pt x="348" y="30"/>
                  </a:lnTo>
                  <a:lnTo>
                    <a:pt x="348" y="42"/>
                  </a:lnTo>
                  <a:lnTo>
                    <a:pt x="342" y="42"/>
                  </a:lnTo>
                  <a:lnTo>
                    <a:pt x="336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94" y="72"/>
                  </a:lnTo>
                  <a:lnTo>
                    <a:pt x="294" y="84"/>
                  </a:lnTo>
                  <a:lnTo>
                    <a:pt x="300" y="102"/>
                  </a:lnTo>
                  <a:lnTo>
                    <a:pt x="312" y="108"/>
                  </a:lnTo>
                  <a:lnTo>
                    <a:pt x="318" y="120"/>
                  </a:lnTo>
                  <a:lnTo>
                    <a:pt x="252" y="120"/>
                  </a:lnTo>
                  <a:lnTo>
                    <a:pt x="240" y="108"/>
                  </a:lnTo>
                  <a:lnTo>
                    <a:pt x="228" y="108"/>
                  </a:lnTo>
                  <a:lnTo>
                    <a:pt x="228" y="114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14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60"/>
                  </a:lnTo>
                  <a:lnTo>
                    <a:pt x="144" y="54"/>
                  </a:lnTo>
                  <a:lnTo>
                    <a:pt x="132" y="42"/>
                  </a:lnTo>
                  <a:lnTo>
                    <a:pt x="120" y="42"/>
                  </a:lnTo>
                  <a:lnTo>
                    <a:pt x="96" y="30"/>
                  </a:lnTo>
                  <a:lnTo>
                    <a:pt x="78" y="30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0" y="66"/>
                  </a:lnTo>
                  <a:lnTo>
                    <a:pt x="96" y="66"/>
                  </a:lnTo>
                  <a:lnTo>
                    <a:pt x="96" y="72"/>
                  </a:lnTo>
                  <a:lnTo>
                    <a:pt x="102" y="84"/>
                  </a:lnTo>
                  <a:lnTo>
                    <a:pt x="114" y="90"/>
                  </a:lnTo>
                  <a:lnTo>
                    <a:pt x="126" y="102"/>
                  </a:lnTo>
                  <a:lnTo>
                    <a:pt x="138" y="108"/>
                  </a:lnTo>
                  <a:lnTo>
                    <a:pt x="150" y="120"/>
                  </a:lnTo>
                  <a:lnTo>
                    <a:pt x="162" y="126"/>
                  </a:lnTo>
                  <a:lnTo>
                    <a:pt x="162" y="150"/>
                  </a:lnTo>
                  <a:lnTo>
                    <a:pt x="156" y="156"/>
                  </a:lnTo>
                  <a:lnTo>
                    <a:pt x="144" y="156"/>
                  </a:lnTo>
                  <a:lnTo>
                    <a:pt x="132" y="150"/>
                  </a:lnTo>
                  <a:lnTo>
                    <a:pt x="120" y="138"/>
                  </a:lnTo>
                  <a:lnTo>
                    <a:pt x="120" y="162"/>
                  </a:lnTo>
                  <a:lnTo>
                    <a:pt x="78" y="162"/>
                  </a:lnTo>
                  <a:lnTo>
                    <a:pt x="66" y="144"/>
                  </a:lnTo>
                  <a:lnTo>
                    <a:pt x="60" y="150"/>
                  </a:lnTo>
                  <a:lnTo>
                    <a:pt x="48" y="138"/>
                  </a:lnTo>
                  <a:lnTo>
                    <a:pt x="42" y="126"/>
                  </a:lnTo>
                  <a:lnTo>
                    <a:pt x="36" y="120"/>
                  </a:lnTo>
                  <a:lnTo>
                    <a:pt x="36" y="102"/>
                  </a:lnTo>
                  <a:lnTo>
                    <a:pt x="30" y="96"/>
                  </a:lnTo>
                  <a:lnTo>
                    <a:pt x="30" y="84"/>
                  </a:lnTo>
                  <a:lnTo>
                    <a:pt x="24" y="78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6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24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48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3" name="Turkey" descr="© INSCALE GmbH, 05.05.2010&#10;http://www.presentationload.com/">
              <a:extLst>
                <a:ext uri="{FF2B5EF4-FFF2-40B4-BE49-F238E27FC236}">
                  <a16:creationId xmlns:a16="http://schemas.microsoft.com/office/drawing/2014/main" id="{85ACB5DD-A55E-8C85-9170-7066D0A9A47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481409" y="2438556"/>
              <a:ext cx="626985" cy="239729"/>
            </a:xfrm>
            <a:custGeom>
              <a:avLst/>
              <a:gdLst>
                <a:gd name="T0" fmla="*/ 2147483647 w 1332"/>
                <a:gd name="T1" fmla="*/ 2147483647 h 510"/>
                <a:gd name="T2" fmla="*/ 2147483647 w 1332"/>
                <a:gd name="T3" fmla="*/ 2147483647 h 510"/>
                <a:gd name="T4" fmla="*/ 2147483647 w 1332"/>
                <a:gd name="T5" fmla="*/ 2147483647 h 510"/>
                <a:gd name="T6" fmla="*/ 2147483647 w 1332"/>
                <a:gd name="T7" fmla="*/ 2147483647 h 510"/>
                <a:gd name="T8" fmla="*/ 2147483647 w 1332"/>
                <a:gd name="T9" fmla="*/ 2147483647 h 510"/>
                <a:gd name="T10" fmla="*/ 2147483647 w 1332"/>
                <a:gd name="T11" fmla="*/ 2147483647 h 510"/>
                <a:gd name="T12" fmla="*/ 2147483647 w 1332"/>
                <a:gd name="T13" fmla="*/ 2147483647 h 510"/>
                <a:gd name="T14" fmla="*/ 2147483647 w 1332"/>
                <a:gd name="T15" fmla="*/ 2147483647 h 510"/>
                <a:gd name="T16" fmla="*/ 2147483647 w 1332"/>
                <a:gd name="T17" fmla="*/ 2147483647 h 510"/>
                <a:gd name="T18" fmla="*/ 2147483647 w 1332"/>
                <a:gd name="T19" fmla="*/ 2147483647 h 510"/>
                <a:gd name="T20" fmla="*/ 2147483647 w 1332"/>
                <a:gd name="T21" fmla="*/ 2147483647 h 510"/>
                <a:gd name="T22" fmla="*/ 2147483647 w 1332"/>
                <a:gd name="T23" fmla="*/ 2147483647 h 510"/>
                <a:gd name="T24" fmla="*/ 2147483647 w 1332"/>
                <a:gd name="T25" fmla="*/ 2147483647 h 510"/>
                <a:gd name="T26" fmla="*/ 2147483647 w 1332"/>
                <a:gd name="T27" fmla="*/ 2147483647 h 510"/>
                <a:gd name="T28" fmla="*/ 2147483647 w 1332"/>
                <a:gd name="T29" fmla="*/ 2147483647 h 510"/>
                <a:gd name="T30" fmla="*/ 2147483647 w 1332"/>
                <a:gd name="T31" fmla="*/ 2147483647 h 510"/>
                <a:gd name="T32" fmla="*/ 2147483647 w 1332"/>
                <a:gd name="T33" fmla="*/ 2147483647 h 510"/>
                <a:gd name="T34" fmla="*/ 2147483647 w 1332"/>
                <a:gd name="T35" fmla="*/ 2147483647 h 510"/>
                <a:gd name="T36" fmla="*/ 2147483647 w 1332"/>
                <a:gd name="T37" fmla="*/ 2147483647 h 510"/>
                <a:gd name="T38" fmla="*/ 2147483647 w 1332"/>
                <a:gd name="T39" fmla="*/ 2147483647 h 510"/>
                <a:gd name="T40" fmla="*/ 2147483647 w 1332"/>
                <a:gd name="T41" fmla="*/ 2147483647 h 510"/>
                <a:gd name="T42" fmla="*/ 2147483647 w 1332"/>
                <a:gd name="T43" fmla="*/ 2147483647 h 510"/>
                <a:gd name="T44" fmla="*/ 2147483647 w 1332"/>
                <a:gd name="T45" fmla="*/ 2147483647 h 510"/>
                <a:gd name="T46" fmla="*/ 2147483647 w 1332"/>
                <a:gd name="T47" fmla="*/ 2147483647 h 510"/>
                <a:gd name="T48" fmla="*/ 2147483647 w 1332"/>
                <a:gd name="T49" fmla="*/ 2147483647 h 510"/>
                <a:gd name="T50" fmla="*/ 2147483647 w 1332"/>
                <a:gd name="T51" fmla="*/ 2147483647 h 510"/>
                <a:gd name="T52" fmla="*/ 2147483647 w 1332"/>
                <a:gd name="T53" fmla="*/ 2147483647 h 510"/>
                <a:gd name="T54" fmla="*/ 2147483647 w 1332"/>
                <a:gd name="T55" fmla="*/ 2147483647 h 510"/>
                <a:gd name="T56" fmla="*/ 2147483647 w 1332"/>
                <a:gd name="T57" fmla="*/ 2147483647 h 510"/>
                <a:gd name="T58" fmla="*/ 2147483647 w 1332"/>
                <a:gd name="T59" fmla="*/ 2147483647 h 510"/>
                <a:gd name="T60" fmla="*/ 2147483647 w 1332"/>
                <a:gd name="T61" fmla="*/ 2147483647 h 510"/>
                <a:gd name="T62" fmla="*/ 2147483647 w 1332"/>
                <a:gd name="T63" fmla="*/ 2147483647 h 510"/>
                <a:gd name="T64" fmla="*/ 2147483647 w 1332"/>
                <a:gd name="T65" fmla="*/ 2147483647 h 510"/>
                <a:gd name="T66" fmla="*/ 2147483647 w 1332"/>
                <a:gd name="T67" fmla="*/ 2147483647 h 510"/>
                <a:gd name="T68" fmla="*/ 2147483647 w 1332"/>
                <a:gd name="T69" fmla="*/ 2147483647 h 510"/>
                <a:gd name="T70" fmla="*/ 2147483647 w 1332"/>
                <a:gd name="T71" fmla="*/ 2147483647 h 510"/>
                <a:gd name="T72" fmla="*/ 2147483647 w 1332"/>
                <a:gd name="T73" fmla="*/ 2147483647 h 510"/>
                <a:gd name="T74" fmla="*/ 2147483647 w 1332"/>
                <a:gd name="T75" fmla="*/ 2147483647 h 510"/>
                <a:gd name="T76" fmla="*/ 2147483647 w 1332"/>
                <a:gd name="T77" fmla="*/ 2147483647 h 510"/>
                <a:gd name="T78" fmla="*/ 2147483647 w 1332"/>
                <a:gd name="T79" fmla="*/ 2147483647 h 510"/>
                <a:gd name="T80" fmla="*/ 2147483647 w 1332"/>
                <a:gd name="T81" fmla="*/ 2147483647 h 510"/>
                <a:gd name="T82" fmla="*/ 2147483647 w 1332"/>
                <a:gd name="T83" fmla="*/ 2147483647 h 510"/>
                <a:gd name="T84" fmla="*/ 2147483647 w 1332"/>
                <a:gd name="T85" fmla="*/ 2147483647 h 510"/>
                <a:gd name="T86" fmla="*/ 2147483647 w 1332"/>
                <a:gd name="T87" fmla="*/ 2147483647 h 510"/>
                <a:gd name="T88" fmla="*/ 2147483647 w 1332"/>
                <a:gd name="T89" fmla="*/ 2147483647 h 510"/>
                <a:gd name="T90" fmla="*/ 2147483647 w 1332"/>
                <a:gd name="T91" fmla="*/ 2147483647 h 510"/>
                <a:gd name="T92" fmla="*/ 2147483647 w 1332"/>
                <a:gd name="T93" fmla="*/ 2147483647 h 510"/>
                <a:gd name="T94" fmla="*/ 2147483647 w 1332"/>
                <a:gd name="T95" fmla="*/ 2147483647 h 510"/>
                <a:gd name="T96" fmla="*/ 2147483647 w 1332"/>
                <a:gd name="T97" fmla="*/ 2147483647 h 510"/>
                <a:gd name="T98" fmla="*/ 2147483647 w 1332"/>
                <a:gd name="T99" fmla="*/ 2147483647 h 510"/>
                <a:gd name="T100" fmla="*/ 2147483647 w 1332"/>
                <a:gd name="T101" fmla="*/ 2147483647 h 510"/>
                <a:gd name="T102" fmla="*/ 2147483647 w 1332"/>
                <a:gd name="T103" fmla="*/ 2147483647 h 510"/>
                <a:gd name="T104" fmla="*/ 2147483647 w 1332"/>
                <a:gd name="T105" fmla="*/ 2147483647 h 510"/>
                <a:gd name="T106" fmla="*/ 2147483647 w 1332"/>
                <a:gd name="T107" fmla="*/ 2147483647 h 510"/>
                <a:gd name="T108" fmla="*/ 2147483647 w 1332"/>
                <a:gd name="T109" fmla="*/ 2147483647 h 510"/>
                <a:gd name="T110" fmla="*/ 2147483647 w 1332"/>
                <a:gd name="T111" fmla="*/ 2147483647 h 510"/>
                <a:gd name="T112" fmla="*/ 2147483647 w 1332"/>
                <a:gd name="T113" fmla="*/ 2147483647 h 510"/>
                <a:gd name="T114" fmla="*/ 2147483647 w 1332"/>
                <a:gd name="T115" fmla="*/ 2147483647 h 5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32"/>
                <a:gd name="T175" fmla="*/ 0 h 510"/>
                <a:gd name="T176" fmla="*/ 1332 w 1332"/>
                <a:gd name="T177" fmla="*/ 510 h 5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32" h="510">
                  <a:moveTo>
                    <a:pt x="6" y="192"/>
                  </a:moveTo>
                  <a:lnTo>
                    <a:pt x="24" y="186"/>
                  </a:lnTo>
                  <a:lnTo>
                    <a:pt x="30" y="174"/>
                  </a:lnTo>
                  <a:lnTo>
                    <a:pt x="0" y="174"/>
                  </a:lnTo>
                  <a:lnTo>
                    <a:pt x="6" y="192"/>
                  </a:lnTo>
                  <a:close/>
                  <a:moveTo>
                    <a:pt x="42" y="162"/>
                  </a:moveTo>
                  <a:lnTo>
                    <a:pt x="42" y="168"/>
                  </a:lnTo>
                  <a:lnTo>
                    <a:pt x="48" y="174"/>
                  </a:lnTo>
                  <a:lnTo>
                    <a:pt x="60" y="174"/>
                  </a:lnTo>
                  <a:lnTo>
                    <a:pt x="60" y="162"/>
                  </a:lnTo>
                  <a:lnTo>
                    <a:pt x="54" y="156"/>
                  </a:lnTo>
                  <a:lnTo>
                    <a:pt x="54" y="150"/>
                  </a:lnTo>
                  <a:lnTo>
                    <a:pt x="48" y="150"/>
                  </a:lnTo>
                  <a:lnTo>
                    <a:pt x="48" y="156"/>
                  </a:lnTo>
                  <a:lnTo>
                    <a:pt x="42" y="162"/>
                  </a:lnTo>
                  <a:close/>
                  <a:moveTo>
                    <a:pt x="96" y="138"/>
                  </a:moveTo>
                  <a:lnTo>
                    <a:pt x="66" y="138"/>
                  </a:lnTo>
                  <a:lnTo>
                    <a:pt x="66" y="174"/>
                  </a:lnTo>
                  <a:lnTo>
                    <a:pt x="78" y="150"/>
                  </a:lnTo>
                  <a:lnTo>
                    <a:pt x="96" y="138"/>
                  </a:lnTo>
                  <a:close/>
                  <a:moveTo>
                    <a:pt x="1332" y="402"/>
                  </a:moveTo>
                  <a:lnTo>
                    <a:pt x="1332" y="390"/>
                  </a:lnTo>
                  <a:lnTo>
                    <a:pt x="1308" y="384"/>
                  </a:lnTo>
                  <a:lnTo>
                    <a:pt x="1308" y="354"/>
                  </a:lnTo>
                  <a:lnTo>
                    <a:pt x="1272" y="336"/>
                  </a:lnTo>
                  <a:lnTo>
                    <a:pt x="1278" y="330"/>
                  </a:lnTo>
                  <a:lnTo>
                    <a:pt x="1284" y="318"/>
                  </a:lnTo>
                  <a:lnTo>
                    <a:pt x="1284" y="312"/>
                  </a:lnTo>
                  <a:lnTo>
                    <a:pt x="1290" y="306"/>
                  </a:lnTo>
                  <a:lnTo>
                    <a:pt x="1284" y="306"/>
                  </a:lnTo>
                  <a:lnTo>
                    <a:pt x="1278" y="300"/>
                  </a:lnTo>
                  <a:lnTo>
                    <a:pt x="1278" y="288"/>
                  </a:lnTo>
                  <a:lnTo>
                    <a:pt x="1266" y="276"/>
                  </a:lnTo>
                  <a:lnTo>
                    <a:pt x="1266" y="246"/>
                  </a:lnTo>
                  <a:lnTo>
                    <a:pt x="1248" y="222"/>
                  </a:lnTo>
                  <a:lnTo>
                    <a:pt x="1272" y="222"/>
                  </a:lnTo>
                  <a:lnTo>
                    <a:pt x="1272" y="216"/>
                  </a:lnTo>
                  <a:lnTo>
                    <a:pt x="1278" y="210"/>
                  </a:lnTo>
                  <a:lnTo>
                    <a:pt x="1272" y="198"/>
                  </a:lnTo>
                  <a:lnTo>
                    <a:pt x="1272" y="186"/>
                  </a:lnTo>
                  <a:lnTo>
                    <a:pt x="1266" y="180"/>
                  </a:lnTo>
                  <a:lnTo>
                    <a:pt x="1266" y="174"/>
                  </a:lnTo>
                  <a:lnTo>
                    <a:pt x="1260" y="174"/>
                  </a:lnTo>
                  <a:lnTo>
                    <a:pt x="1248" y="180"/>
                  </a:lnTo>
                  <a:lnTo>
                    <a:pt x="1236" y="180"/>
                  </a:lnTo>
                  <a:lnTo>
                    <a:pt x="1224" y="174"/>
                  </a:lnTo>
                  <a:lnTo>
                    <a:pt x="1218" y="168"/>
                  </a:lnTo>
                  <a:lnTo>
                    <a:pt x="1212" y="156"/>
                  </a:lnTo>
                  <a:lnTo>
                    <a:pt x="1212" y="144"/>
                  </a:lnTo>
                  <a:lnTo>
                    <a:pt x="1200" y="108"/>
                  </a:lnTo>
                  <a:lnTo>
                    <a:pt x="1194" y="96"/>
                  </a:lnTo>
                  <a:lnTo>
                    <a:pt x="1194" y="84"/>
                  </a:lnTo>
                  <a:lnTo>
                    <a:pt x="1188" y="78"/>
                  </a:lnTo>
                  <a:lnTo>
                    <a:pt x="1164" y="78"/>
                  </a:lnTo>
                  <a:lnTo>
                    <a:pt x="1164" y="72"/>
                  </a:lnTo>
                  <a:lnTo>
                    <a:pt x="1158" y="60"/>
                  </a:lnTo>
                  <a:lnTo>
                    <a:pt x="1152" y="54"/>
                  </a:lnTo>
                  <a:lnTo>
                    <a:pt x="1140" y="48"/>
                  </a:lnTo>
                  <a:lnTo>
                    <a:pt x="1128" y="48"/>
                  </a:lnTo>
                  <a:lnTo>
                    <a:pt x="1116" y="54"/>
                  </a:lnTo>
                  <a:lnTo>
                    <a:pt x="1110" y="60"/>
                  </a:lnTo>
                  <a:lnTo>
                    <a:pt x="1074" y="54"/>
                  </a:lnTo>
                  <a:lnTo>
                    <a:pt x="1062" y="66"/>
                  </a:lnTo>
                  <a:lnTo>
                    <a:pt x="1026" y="90"/>
                  </a:lnTo>
                  <a:lnTo>
                    <a:pt x="1014" y="96"/>
                  </a:lnTo>
                  <a:lnTo>
                    <a:pt x="930" y="96"/>
                  </a:lnTo>
                  <a:lnTo>
                    <a:pt x="876" y="108"/>
                  </a:lnTo>
                  <a:lnTo>
                    <a:pt x="810" y="84"/>
                  </a:lnTo>
                  <a:lnTo>
                    <a:pt x="786" y="96"/>
                  </a:lnTo>
                  <a:lnTo>
                    <a:pt x="786" y="90"/>
                  </a:lnTo>
                  <a:lnTo>
                    <a:pt x="780" y="84"/>
                  </a:lnTo>
                  <a:lnTo>
                    <a:pt x="774" y="72"/>
                  </a:lnTo>
                  <a:lnTo>
                    <a:pt x="768" y="66"/>
                  </a:lnTo>
                  <a:lnTo>
                    <a:pt x="756" y="66"/>
                  </a:lnTo>
                  <a:lnTo>
                    <a:pt x="744" y="72"/>
                  </a:lnTo>
                  <a:lnTo>
                    <a:pt x="738" y="78"/>
                  </a:lnTo>
                  <a:lnTo>
                    <a:pt x="708" y="60"/>
                  </a:lnTo>
                  <a:lnTo>
                    <a:pt x="708" y="36"/>
                  </a:lnTo>
                  <a:lnTo>
                    <a:pt x="660" y="48"/>
                  </a:lnTo>
                  <a:lnTo>
                    <a:pt x="636" y="30"/>
                  </a:lnTo>
                  <a:lnTo>
                    <a:pt x="630" y="12"/>
                  </a:lnTo>
                  <a:lnTo>
                    <a:pt x="624" y="12"/>
                  </a:lnTo>
                  <a:lnTo>
                    <a:pt x="618" y="18"/>
                  </a:lnTo>
                  <a:lnTo>
                    <a:pt x="600" y="18"/>
                  </a:lnTo>
                  <a:lnTo>
                    <a:pt x="588" y="24"/>
                  </a:lnTo>
                  <a:lnTo>
                    <a:pt x="558" y="24"/>
                  </a:lnTo>
                  <a:lnTo>
                    <a:pt x="534" y="18"/>
                  </a:lnTo>
                  <a:lnTo>
                    <a:pt x="504" y="18"/>
                  </a:lnTo>
                  <a:lnTo>
                    <a:pt x="492" y="24"/>
                  </a:lnTo>
                  <a:lnTo>
                    <a:pt x="456" y="36"/>
                  </a:lnTo>
                  <a:lnTo>
                    <a:pt x="444" y="42"/>
                  </a:lnTo>
                  <a:lnTo>
                    <a:pt x="438" y="48"/>
                  </a:lnTo>
                  <a:lnTo>
                    <a:pt x="426" y="54"/>
                  </a:lnTo>
                  <a:lnTo>
                    <a:pt x="414" y="66"/>
                  </a:lnTo>
                  <a:lnTo>
                    <a:pt x="408" y="66"/>
                  </a:lnTo>
                  <a:lnTo>
                    <a:pt x="396" y="90"/>
                  </a:lnTo>
                  <a:lnTo>
                    <a:pt x="378" y="90"/>
                  </a:lnTo>
                  <a:lnTo>
                    <a:pt x="354" y="84"/>
                  </a:lnTo>
                  <a:lnTo>
                    <a:pt x="294" y="84"/>
                  </a:lnTo>
                  <a:lnTo>
                    <a:pt x="282" y="78"/>
                  </a:lnTo>
                  <a:lnTo>
                    <a:pt x="264" y="78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34" y="66"/>
                  </a:lnTo>
                  <a:lnTo>
                    <a:pt x="198" y="66"/>
                  </a:lnTo>
                  <a:lnTo>
                    <a:pt x="186" y="54"/>
                  </a:lnTo>
                  <a:lnTo>
                    <a:pt x="180" y="36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56" y="18"/>
                  </a:lnTo>
                  <a:lnTo>
                    <a:pt x="144" y="18"/>
                  </a:lnTo>
                  <a:lnTo>
                    <a:pt x="132" y="0"/>
                  </a:lnTo>
                  <a:lnTo>
                    <a:pt x="120" y="18"/>
                  </a:lnTo>
                  <a:lnTo>
                    <a:pt x="90" y="12"/>
                  </a:lnTo>
                  <a:lnTo>
                    <a:pt x="72" y="36"/>
                  </a:lnTo>
                  <a:lnTo>
                    <a:pt x="78" y="42"/>
                  </a:lnTo>
                  <a:lnTo>
                    <a:pt x="90" y="42"/>
                  </a:lnTo>
                  <a:lnTo>
                    <a:pt x="90" y="48"/>
                  </a:lnTo>
                  <a:lnTo>
                    <a:pt x="96" y="54"/>
                  </a:lnTo>
                  <a:lnTo>
                    <a:pt x="96" y="66"/>
                  </a:ln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78" y="84"/>
                  </a:lnTo>
                  <a:lnTo>
                    <a:pt x="78" y="96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72" y="132"/>
                  </a:lnTo>
                  <a:lnTo>
                    <a:pt x="90" y="126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14" y="120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8" y="120"/>
                  </a:lnTo>
                  <a:lnTo>
                    <a:pt x="162" y="96"/>
                  </a:lnTo>
                  <a:lnTo>
                    <a:pt x="168" y="96"/>
                  </a:lnTo>
                  <a:lnTo>
                    <a:pt x="174" y="90"/>
                  </a:lnTo>
                  <a:lnTo>
                    <a:pt x="186" y="90"/>
                  </a:lnTo>
                  <a:lnTo>
                    <a:pt x="204" y="84"/>
                  </a:lnTo>
                  <a:lnTo>
                    <a:pt x="216" y="84"/>
                  </a:lnTo>
                  <a:lnTo>
                    <a:pt x="252" y="102"/>
                  </a:lnTo>
                  <a:lnTo>
                    <a:pt x="270" y="108"/>
                  </a:lnTo>
                  <a:lnTo>
                    <a:pt x="282" y="108"/>
                  </a:lnTo>
                  <a:lnTo>
                    <a:pt x="288" y="114"/>
                  </a:lnTo>
                  <a:lnTo>
                    <a:pt x="294" y="114"/>
                  </a:lnTo>
                  <a:lnTo>
                    <a:pt x="270" y="114"/>
                  </a:lnTo>
                  <a:lnTo>
                    <a:pt x="258" y="120"/>
                  </a:lnTo>
                  <a:lnTo>
                    <a:pt x="246" y="120"/>
                  </a:lnTo>
                  <a:lnTo>
                    <a:pt x="246" y="132"/>
                  </a:lnTo>
                  <a:lnTo>
                    <a:pt x="240" y="138"/>
                  </a:lnTo>
                  <a:lnTo>
                    <a:pt x="186" y="144"/>
                  </a:lnTo>
                  <a:lnTo>
                    <a:pt x="138" y="138"/>
                  </a:lnTo>
                  <a:lnTo>
                    <a:pt x="120" y="138"/>
                  </a:lnTo>
                  <a:lnTo>
                    <a:pt x="96" y="150"/>
                  </a:lnTo>
                  <a:lnTo>
                    <a:pt x="84" y="162"/>
                  </a:lnTo>
                  <a:lnTo>
                    <a:pt x="84" y="174"/>
                  </a:lnTo>
                  <a:lnTo>
                    <a:pt x="78" y="192"/>
                  </a:lnTo>
                  <a:lnTo>
                    <a:pt x="78" y="204"/>
                  </a:lnTo>
                  <a:lnTo>
                    <a:pt x="72" y="210"/>
                  </a:lnTo>
                  <a:lnTo>
                    <a:pt x="72" y="216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20" y="246"/>
                  </a:lnTo>
                  <a:lnTo>
                    <a:pt x="126" y="258"/>
                  </a:lnTo>
                  <a:lnTo>
                    <a:pt x="132" y="264"/>
                  </a:lnTo>
                  <a:lnTo>
                    <a:pt x="126" y="282"/>
                  </a:lnTo>
                  <a:lnTo>
                    <a:pt x="138" y="300"/>
                  </a:lnTo>
                  <a:lnTo>
                    <a:pt x="126" y="318"/>
                  </a:lnTo>
                  <a:lnTo>
                    <a:pt x="162" y="354"/>
                  </a:lnTo>
                  <a:lnTo>
                    <a:pt x="156" y="390"/>
                  </a:lnTo>
                  <a:lnTo>
                    <a:pt x="210" y="414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22" y="438"/>
                  </a:lnTo>
                  <a:lnTo>
                    <a:pt x="222" y="432"/>
                  </a:lnTo>
                  <a:lnTo>
                    <a:pt x="228" y="432"/>
                  </a:lnTo>
                  <a:lnTo>
                    <a:pt x="252" y="444"/>
                  </a:lnTo>
                  <a:lnTo>
                    <a:pt x="258" y="444"/>
                  </a:lnTo>
                  <a:lnTo>
                    <a:pt x="264" y="450"/>
                  </a:lnTo>
                  <a:lnTo>
                    <a:pt x="270" y="462"/>
                  </a:lnTo>
                  <a:lnTo>
                    <a:pt x="282" y="468"/>
                  </a:lnTo>
                  <a:lnTo>
                    <a:pt x="294" y="468"/>
                  </a:lnTo>
                  <a:lnTo>
                    <a:pt x="312" y="474"/>
                  </a:lnTo>
                  <a:lnTo>
                    <a:pt x="372" y="474"/>
                  </a:lnTo>
                  <a:lnTo>
                    <a:pt x="372" y="450"/>
                  </a:lnTo>
                  <a:lnTo>
                    <a:pt x="378" y="438"/>
                  </a:lnTo>
                  <a:lnTo>
                    <a:pt x="390" y="426"/>
                  </a:lnTo>
                  <a:lnTo>
                    <a:pt x="408" y="426"/>
                  </a:lnTo>
                  <a:lnTo>
                    <a:pt x="432" y="432"/>
                  </a:lnTo>
                  <a:lnTo>
                    <a:pt x="468" y="444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0" y="456"/>
                  </a:lnTo>
                  <a:lnTo>
                    <a:pt x="486" y="468"/>
                  </a:lnTo>
                  <a:lnTo>
                    <a:pt x="486" y="474"/>
                  </a:lnTo>
                  <a:lnTo>
                    <a:pt x="492" y="480"/>
                  </a:lnTo>
                  <a:lnTo>
                    <a:pt x="504" y="486"/>
                  </a:lnTo>
                  <a:lnTo>
                    <a:pt x="564" y="486"/>
                  </a:lnTo>
                  <a:lnTo>
                    <a:pt x="576" y="480"/>
                  </a:lnTo>
                  <a:lnTo>
                    <a:pt x="594" y="474"/>
                  </a:lnTo>
                  <a:lnTo>
                    <a:pt x="606" y="462"/>
                  </a:lnTo>
                  <a:lnTo>
                    <a:pt x="618" y="456"/>
                  </a:lnTo>
                  <a:lnTo>
                    <a:pt x="630" y="444"/>
                  </a:lnTo>
                  <a:lnTo>
                    <a:pt x="648" y="438"/>
                  </a:lnTo>
                  <a:lnTo>
                    <a:pt x="660" y="432"/>
                  </a:lnTo>
                  <a:lnTo>
                    <a:pt x="672" y="432"/>
                  </a:lnTo>
                  <a:lnTo>
                    <a:pt x="684" y="438"/>
                  </a:lnTo>
                  <a:lnTo>
                    <a:pt x="690" y="444"/>
                  </a:lnTo>
                  <a:lnTo>
                    <a:pt x="696" y="444"/>
                  </a:lnTo>
                  <a:lnTo>
                    <a:pt x="702" y="450"/>
                  </a:lnTo>
                  <a:lnTo>
                    <a:pt x="714" y="450"/>
                  </a:lnTo>
                  <a:lnTo>
                    <a:pt x="726" y="444"/>
                  </a:lnTo>
                  <a:lnTo>
                    <a:pt x="732" y="432"/>
                  </a:lnTo>
                  <a:lnTo>
                    <a:pt x="744" y="420"/>
                  </a:lnTo>
                  <a:lnTo>
                    <a:pt x="756" y="432"/>
                  </a:lnTo>
                  <a:lnTo>
                    <a:pt x="756" y="444"/>
                  </a:lnTo>
                  <a:lnTo>
                    <a:pt x="750" y="450"/>
                  </a:lnTo>
                  <a:lnTo>
                    <a:pt x="744" y="462"/>
                  </a:lnTo>
                  <a:lnTo>
                    <a:pt x="744" y="468"/>
                  </a:lnTo>
                  <a:lnTo>
                    <a:pt x="738" y="474"/>
                  </a:lnTo>
                  <a:lnTo>
                    <a:pt x="738" y="486"/>
                  </a:lnTo>
                  <a:lnTo>
                    <a:pt x="744" y="492"/>
                  </a:lnTo>
                  <a:lnTo>
                    <a:pt x="744" y="498"/>
                  </a:lnTo>
                  <a:lnTo>
                    <a:pt x="756" y="510"/>
                  </a:lnTo>
                  <a:lnTo>
                    <a:pt x="768" y="510"/>
                  </a:lnTo>
                  <a:lnTo>
                    <a:pt x="768" y="504"/>
                  </a:lnTo>
                  <a:lnTo>
                    <a:pt x="774" y="498"/>
                  </a:lnTo>
                  <a:lnTo>
                    <a:pt x="774" y="480"/>
                  </a:lnTo>
                  <a:lnTo>
                    <a:pt x="780" y="486"/>
                  </a:lnTo>
                  <a:lnTo>
                    <a:pt x="792" y="486"/>
                  </a:lnTo>
                  <a:lnTo>
                    <a:pt x="792" y="462"/>
                  </a:lnTo>
                  <a:lnTo>
                    <a:pt x="786" y="462"/>
                  </a:lnTo>
                  <a:lnTo>
                    <a:pt x="786" y="432"/>
                  </a:lnTo>
                  <a:lnTo>
                    <a:pt x="810" y="432"/>
                  </a:lnTo>
                  <a:lnTo>
                    <a:pt x="804" y="438"/>
                  </a:lnTo>
                  <a:lnTo>
                    <a:pt x="804" y="444"/>
                  </a:lnTo>
                  <a:lnTo>
                    <a:pt x="840" y="444"/>
                  </a:lnTo>
                  <a:lnTo>
                    <a:pt x="858" y="438"/>
                  </a:lnTo>
                  <a:lnTo>
                    <a:pt x="864" y="432"/>
                  </a:lnTo>
                  <a:lnTo>
                    <a:pt x="870" y="432"/>
                  </a:lnTo>
                  <a:lnTo>
                    <a:pt x="888" y="414"/>
                  </a:lnTo>
                  <a:lnTo>
                    <a:pt x="894" y="414"/>
                  </a:lnTo>
                  <a:lnTo>
                    <a:pt x="900" y="420"/>
                  </a:lnTo>
                  <a:lnTo>
                    <a:pt x="912" y="426"/>
                  </a:lnTo>
                  <a:lnTo>
                    <a:pt x="924" y="438"/>
                  </a:lnTo>
                  <a:lnTo>
                    <a:pt x="942" y="438"/>
                  </a:lnTo>
                  <a:lnTo>
                    <a:pt x="954" y="444"/>
                  </a:lnTo>
                  <a:lnTo>
                    <a:pt x="966" y="444"/>
                  </a:lnTo>
                  <a:lnTo>
                    <a:pt x="978" y="438"/>
                  </a:lnTo>
                  <a:lnTo>
                    <a:pt x="996" y="438"/>
                  </a:lnTo>
                  <a:lnTo>
                    <a:pt x="1002" y="432"/>
                  </a:lnTo>
                  <a:lnTo>
                    <a:pt x="1014" y="426"/>
                  </a:lnTo>
                  <a:lnTo>
                    <a:pt x="1026" y="414"/>
                  </a:lnTo>
                  <a:lnTo>
                    <a:pt x="1038" y="408"/>
                  </a:lnTo>
                  <a:lnTo>
                    <a:pt x="1086" y="408"/>
                  </a:lnTo>
                  <a:lnTo>
                    <a:pt x="1092" y="414"/>
                  </a:lnTo>
                  <a:lnTo>
                    <a:pt x="1110" y="414"/>
                  </a:lnTo>
                  <a:lnTo>
                    <a:pt x="1122" y="402"/>
                  </a:lnTo>
                  <a:lnTo>
                    <a:pt x="1146" y="402"/>
                  </a:lnTo>
                  <a:lnTo>
                    <a:pt x="1152" y="390"/>
                  </a:lnTo>
                  <a:lnTo>
                    <a:pt x="1152" y="384"/>
                  </a:lnTo>
                  <a:lnTo>
                    <a:pt x="1158" y="384"/>
                  </a:lnTo>
                  <a:lnTo>
                    <a:pt x="1158" y="408"/>
                  </a:lnTo>
                  <a:lnTo>
                    <a:pt x="1164" y="414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188" y="402"/>
                  </a:lnTo>
                  <a:lnTo>
                    <a:pt x="1188" y="390"/>
                  </a:lnTo>
                  <a:lnTo>
                    <a:pt x="1230" y="390"/>
                  </a:lnTo>
                  <a:lnTo>
                    <a:pt x="1242" y="402"/>
                  </a:lnTo>
                  <a:lnTo>
                    <a:pt x="1254" y="402"/>
                  </a:lnTo>
                  <a:lnTo>
                    <a:pt x="1260" y="396"/>
                  </a:lnTo>
                  <a:lnTo>
                    <a:pt x="1260" y="390"/>
                  </a:lnTo>
                  <a:lnTo>
                    <a:pt x="1284" y="390"/>
                  </a:lnTo>
                  <a:lnTo>
                    <a:pt x="1290" y="396"/>
                  </a:lnTo>
                  <a:lnTo>
                    <a:pt x="1290" y="414"/>
                  </a:lnTo>
                  <a:lnTo>
                    <a:pt x="1332" y="402"/>
                  </a:lnTo>
                  <a:close/>
                  <a:moveTo>
                    <a:pt x="102" y="282"/>
                  </a:moveTo>
                  <a:lnTo>
                    <a:pt x="96" y="282"/>
                  </a:lnTo>
                  <a:lnTo>
                    <a:pt x="96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14" y="324"/>
                  </a:lnTo>
                  <a:lnTo>
                    <a:pt x="114" y="318"/>
                  </a:lnTo>
                  <a:lnTo>
                    <a:pt x="120" y="312"/>
                  </a:lnTo>
                  <a:lnTo>
                    <a:pt x="120" y="300"/>
                  </a:lnTo>
                  <a:lnTo>
                    <a:pt x="102" y="28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4" name="Tunisia" descr="© INSCALE GmbH, 05.05.2010&#10;http://www.presentationload.com/">
              <a:extLst>
                <a:ext uri="{FF2B5EF4-FFF2-40B4-BE49-F238E27FC236}">
                  <a16:creationId xmlns:a16="http://schemas.microsoft.com/office/drawing/2014/main" id="{419FAC4E-BF79-92C7-F53D-C082557B570F}"/>
                </a:ext>
              </a:extLst>
            </p:cNvPr>
            <p:cNvSpPr>
              <a:spLocks/>
            </p:cNvSpPr>
            <p:nvPr/>
          </p:nvSpPr>
          <p:spPr bwMode="gray">
            <a:xfrm>
              <a:off x="5935565" y="2622964"/>
              <a:ext cx="129085" cy="269235"/>
            </a:xfrm>
            <a:custGeom>
              <a:avLst/>
              <a:gdLst>
                <a:gd name="T0" fmla="*/ 2147483647 w 276"/>
                <a:gd name="T1" fmla="*/ 2147483647 h 570"/>
                <a:gd name="T2" fmla="*/ 2147483647 w 276"/>
                <a:gd name="T3" fmla="*/ 2147483647 h 570"/>
                <a:gd name="T4" fmla="*/ 2147483647 w 276"/>
                <a:gd name="T5" fmla="*/ 2147483647 h 570"/>
                <a:gd name="T6" fmla="*/ 2147483647 w 276"/>
                <a:gd name="T7" fmla="*/ 2147483647 h 570"/>
                <a:gd name="T8" fmla="*/ 2147483647 w 276"/>
                <a:gd name="T9" fmla="*/ 2147483647 h 570"/>
                <a:gd name="T10" fmla="*/ 2147483647 w 276"/>
                <a:gd name="T11" fmla="*/ 2147483647 h 570"/>
                <a:gd name="T12" fmla="*/ 0 w 276"/>
                <a:gd name="T13" fmla="*/ 2147483647 h 570"/>
                <a:gd name="T14" fmla="*/ 2147483647 w 276"/>
                <a:gd name="T15" fmla="*/ 2147483647 h 570"/>
                <a:gd name="T16" fmla="*/ 2147483647 w 276"/>
                <a:gd name="T17" fmla="*/ 2147483647 h 570"/>
                <a:gd name="T18" fmla="*/ 2147483647 w 276"/>
                <a:gd name="T19" fmla="*/ 2147483647 h 570"/>
                <a:gd name="T20" fmla="*/ 2147483647 w 276"/>
                <a:gd name="T21" fmla="*/ 2147483647 h 570"/>
                <a:gd name="T22" fmla="*/ 2147483647 w 276"/>
                <a:gd name="T23" fmla="*/ 2147483647 h 570"/>
                <a:gd name="T24" fmla="*/ 2147483647 w 276"/>
                <a:gd name="T25" fmla="*/ 2147483647 h 570"/>
                <a:gd name="T26" fmla="*/ 2147483647 w 276"/>
                <a:gd name="T27" fmla="*/ 2147483647 h 570"/>
                <a:gd name="T28" fmla="*/ 2147483647 w 276"/>
                <a:gd name="T29" fmla="*/ 2147483647 h 570"/>
                <a:gd name="T30" fmla="*/ 2147483647 w 276"/>
                <a:gd name="T31" fmla="*/ 2147483647 h 570"/>
                <a:gd name="T32" fmla="*/ 2147483647 w 276"/>
                <a:gd name="T33" fmla="*/ 2147483647 h 570"/>
                <a:gd name="T34" fmla="*/ 2147483647 w 276"/>
                <a:gd name="T35" fmla="*/ 2147483647 h 570"/>
                <a:gd name="T36" fmla="*/ 2147483647 w 276"/>
                <a:gd name="T37" fmla="*/ 2147483647 h 570"/>
                <a:gd name="T38" fmla="*/ 2147483647 w 276"/>
                <a:gd name="T39" fmla="*/ 2147483647 h 570"/>
                <a:gd name="T40" fmla="*/ 2147483647 w 276"/>
                <a:gd name="T41" fmla="*/ 2147483647 h 570"/>
                <a:gd name="T42" fmla="*/ 2147483647 w 276"/>
                <a:gd name="T43" fmla="*/ 2147483647 h 570"/>
                <a:gd name="T44" fmla="*/ 2147483647 w 276"/>
                <a:gd name="T45" fmla="*/ 2147483647 h 570"/>
                <a:gd name="T46" fmla="*/ 2147483647 w 276"/>
                <a:gd name="T47" fmla="*/ 2147483647 h 570"/>
                <a:gd name="T48" fmla="*/ 2147483647 w 276"/>
                <a:gd name="T49" fmla="*/ 2147483647 h 570"/>
                <a:gd name="T50" fmla="*/ 2147483647 w 276"/>
                <a:gd name="T51" fmla="*/ 2147483647 h 570"/>
                <a:gd name="T52" fmla="*/ 2147483647 w 276"/>
                <a:gd name="T53" fmla="*/ 2147483647 h 570"/>
                <a:gd name="T54" fmla="*/ 2147483647 w 276"/>
                <a:gd name="T55" fmla="*/ 2147483647 h 570"/>
                <a:gd name="T56" fmla="*/ 2147483647 w 276"/>
                <a:gd name="T57" fmla="*/ 2147483647 h 570"/>
                <a:gd name="T58" fmla="*/ 2147483647 w 276"/>
                <a:gd name="T59" fmla="*/ 2147483647 h 570"/>
                <a:gd name="T60" fmla="*/ 2147483647 w 276"/>
                <a:gd name="T61" fmla="*/ 2147483647 h 570"/>
                <a:gd name="T62" fmla="*/ 2147483647 w 276"/>
                <a:gd name="T63" fmla="*/ 2147483647 h 570"/>
                <a:gd name="T64" fmla="*/ 2147483647 w 276"/>
                <a:gd name="T65" fmla="*/ 2147483647 h 570"/>
                <a:gd name="T66" fmla="*/ 2147483647 w 276"/>
                <a:gd name="T67" fmla="*/ 2147483647 h 570"/>
                <a:gd name="T68" fmla="*/ 2147483647 w 276"/>
                <a:gd name="T69" fmla="*/ 2147483647 h 570"/>
                <a:gd name="T70" fmla="*/ 2147483647 w 276"/>
                <a:gd name="T71" fmla="*/ 2147483647 h 570"/>
                <a:gd name="T72" fmla="*/ 2147483647 w 276"/>
                <a:gd name="T73" fmla="*/ 2147483647 h 570"/>
                <a:gd name="T74" fmla="*/ 2147483647 w 276"/>
                <a:gd name="T75" fmla="*/ 2147483647 h 570"/>
                <a:gd name="T76" fmla="*/ 2147483647 w 276"/>
                <a:gd name="T77" fmla="*/ 2147483647 h 570"/>
                <a:gd name="T78" fmla="*/ 2147483647 w 276"/>
                <a:gd name="T79" fmla="*/ 2147483647 h 570"/>
                <a:gd name="T80" fmla="*/ 2147483647 w 276"/>
                <a:gd name="T81" fmla="*/ 2147483647 h 570"/>
                <a:gd name="T82" fmla="*/ 2147483647 w 276"/>
                <a:gd name="T83" fmla="*/ 2147483647 h 570"/>
                <a:gd name="T84" fmla="*/ 2147483647 w 276"/>
                <a:gd name="T85" fmla="*/ 2147483647 h 570"/>
                <a:gd name="T86" fmla="*/ 2147483647 w 276"/>
                <a:gd name="T87" fmla="*/ 2147483647 h 570"/>
                <a:gd name="T88" fmla="*/ 2147483647 w 276"/>
                <a:gd name="T89" fmla="*/ 0 h 570"/>
                <a:gd name="T90" fmla="*/ 2147483647 w 276"/>
                <a:gd name="T91" fmla="*/ 2147483647 h 570"/>
                <a:gd name="T92" fmla="*/ 2147483647 w 276"/>
                <a:gd name="T93" fmla="*/ 2147483647 h 570"/>
                <a:gd name="T94" fmla="*/ 2147483647 w 276"/>
                <a:gd name="T95" fmla="*/ 2147483647 h 5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76"/>
                <a:gd name="T145" fmla="*/ 0 h 570"/>
                <a:gd name="T146" fmla="*/ 276 w 276"/>
                <a:gd name="T147" fmla="*/ 570 h 5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76" h="570">
                  <a:moveTo>
                    <a:pt x="42" y="60"/>
                  </a:moveTo>
                  <a:lnTo>
                    <a:pt x="60" y="66"/>
                  </a:lnTo>
                  <a:lnTo>
                    <a:pt x="60" y="78"/>
                  </a:lnTo>
                  <a:lnTo>
                    <a:pt x="54" y="90"/>
                  </a:lnTo>
                  <a:lnTo>
                    <a:pt x="54" y="126"/>
                  </a:lnTo>
                  <a:lnTo>
                    <a:pt x="60" y="138"/>
                  </a:lnTo>
                  <a:lnTo>
                    <a:pt x="60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48" y="210"/>
                  </a:lnTo>
                  <a:lnTo>
                    <a:pt x="48" y="216"/>
                  </a:lnTo>
                  <a:lnTo>
                    <a:pt x="24" y="234"/>
                  </a:lnTo>
                  <a:lnTo>
                    <a:pt x="0" y="258"/>
                  </a:lnTo>
                  <a:lnTo>
                    <a:pt x="0" y="300"/>
                  </a:lnTo>
                  <a:lnTo>
                    <a:pt x="12" y="300"/>
                  </a:lnTo>
                  <a:lnTo>
                    <a:pt x="12" y="330"/>
                  </a:lnTo>
                  <a:lnTo>
                    <a:pt x="24" y="330"/>
                  </a:lnTo>
                  <a:lnTo>
                    <a:pt x="42" y="336"/>
                  </a:lnTo>
                  <a:lnTo>
                    <a:pt x="54" y="348"/>
                  </a:lnTo>
                  <a:lnTo>
                    <a:pt x="54" y="390"/>
                  </a:lnTo>
                  <a:lnTo>
                    <a:pt x="60" y="390"/>
                  </a:lnTo>
                  <a:lnTo>
                    <a:pt x="66" y="396"/>
                  </a:lnTo>
                  <a:lnTo>
                    <a:pt x="90" y="408"/>
                  </a:lnTo>
                  <a:lnTo>
                    <a:pt x="96" y="420"/>
                  </a:lnTo>
                  <a:lnTo>
                    <a:pt x="102" y="426"/>
                  </a:lnTo>
                  <a:lnTo>
                    <a:pt x="108" y="450"/>
                  </a:lnTo>
                  <a:lnTo>
                    <a:pt x="114" y="492"/>
                  </a:lnTo>
                  <a:lnTo>
                    <a:pt x="126" y="540"/>
                  </a:lnTo>
                  <a:lnTo>
                    <a:pt x="138" y="570"/>
                  </a:lnTo>
                  <a:lnTo>
                    <a:pt x="144" y="564"/>
                  </a:lnTo>
                  <a:lnTo>
                    <a:pt x="156" y="564"/>
                  </a:lnTo>
                  <a:lnTo>
                    <a:pt x="186" y="534"/>
                  </a:lnTo>
                  <a:lnTo>
                    <a:pt x="186" y="510"/>
                  </a:lnTo>
                  <a:lnTo>
                    <a:pt x="174" y="486"/>
                  </a:lnTo>
                  <a:lnTo>
                    <a:pt x="174" y="468"/>
                  </a:lnTo>
                  <a:lnTo>
                    <a:pt x="192" y="450"/>
                  </a:lnTo>
                  <a:lnTo>
                    <a:pt x="198" y="450"/>
                  </a:lnTo>
                  <a:lnTo>
                    <a:pt x="204" y="438"/>
                  </a:lnTo>
                  <a:lnTo>
                    <a:pt x="210" y="432"/>
                  </a:lnTo>
                  <a:lnTo>
                    <a:pt x="216" y="420"/>
                  </a:lnTo>
                  <a:lnTo>
                    <a:pt x="222" y="414"/>
                  </a:lnTo>
                  <a:lnTo>
                    <a:pt x="234" y="408"/>
                  </a:lnTo>
                  <a:lnTo>
                    <a:pt x="246" y="408"/>
                  </a:lnTo>
                  <a:lnTo>
                    <a:pt x="270" y="396"/>
                  </a:lnTo>
                  <a:lnTo>
                    <a:pt x="276" y="390"/>
                  </a:lnTo>
                  <a:lnTo>
                    <a:pt x="276" y="384"/>
                  </a:lnTo>
                  <a:lnTo>
                    <a:pt x="264" y="372"/>
                  </a:lnTo>
                  <a:lnTo>
                    <a:pt x="258" y="372"/>
                  </a:lnTo>
                  <a:lnTo>
                    <a:pt x="264" y="330"/>
                  </a:lnTo>
                  <a:lnTo>
                    <a:pt x="252" y="330"/>
                  </a:lnTo>
                  <a:lnTo>
                    <a:pt x="240" y="300"/>
                  </a:lnTo>
                  <a:lnTo>
                    <a:pt x="228" y="294"/>
                  </a:lnTo>
                  <a:lnTo>
                    <a:pt x="222" y="306"/>
                  </a:lnTo>
                  <a:lnTo>
                    <a:pt x="216" y="294"/>
                  </a:lnTo>
                  <a:lnTo>
                    <a:pt x="198" y="294"/>
                  </a:lnTo>
                  <a:lnTo>
                    <a:pt x="186" y="288"/>
                  </a:lnTo>
                  <a:lnTo>
                    <a:pt x="180" y="282"/>
                  </a:lnTo>
                  <a:lnTo>
                    <a:pt x="168" y="276"/>
                  </a:lnTo>
                  <a:lnTo>
                    <a:pt x="168" y="246"/>
                  </a:lnTo>
                  <a:lnTo>
                    <a:pt x="174" y="240"/>
                  </a:lnTo>
                  <a:lnTo>
                    <a:pt x="180" y="240"/>
                  </a:lnTo>
                  <a:lnTo>
                    <a:pt x="234" y="186"/>
                  </a:lnTo>
                  <a:lnTo>
                    <a:pt x="240" y="174"/>
                  </a:lnTo>
                  <a:lnTo>
                    <a:pt x="240" y="156"/>
                  </a:lnTo>
                  <a:lnTo>
                    <a:pt x="234" y="144"/>
                  </a:lnTo>
                  <a:lnTo>
                    <a:pt x="216" y="126"/>
                  </a:lnTo>
                  <a:lnTo>
                    <a:pt x="204" y="120"/>
                  </a:lnTo>
                  <a:lnTo>
                    <a:pt x="198" y="120"/>
                  </a:lnTo>
                  <a:lnTo>
                    <a:pt x="198" y="102"/>
                  </a:lnTo>
                  <a:lnTo>
                    <a:pt x="204" y="90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22" y="66"/>
                  </a:lnTo>
                  <a:lnTo>
                    <a:pt x="228" y="60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40" y="30"/>
                  </a:lnTo>
                  <a:lnTo>
                    <a:pt x="240" y="18"/>
                  </a:lnTo>
                  <a:lnTo>
                    <a:pt x="228" y="18"/>
                  </a:lnTo>
                  <a:lnTo>
                    <a:pt x="222" y="30"/>
                  </a:lnTo>
                  <a:lnTo>
                    <a:pt x="210" y="36"/>
                  </a:lnTo>
                  <a:lnTo>
                    <a:pt x="204" y="48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74" y="54"/>
                  </a:lnTo>
                  <a:lnTo>
                    <a:pt x="162" y="42"/>
                  </a:lnTo>
                  <a:lnTo>
                    <a:pt x="174" y="30"/>
                  </a:lnTo>
                  <a:lnTo>
                    <a:pt x="174" y="24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26" y="6"/>
                  </a:lnTo>
                  <a:lnTo>
                    <a:pt x="108" y="12"/>
                  </a:lnTo>
                  <a:lnTo>
                    <a:pt x="96" y="18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5" name="Togo" descr="© INSCALE GmbH, 05.05.2010&#10;http://www.presentationload.com/">
              <a:extLst>
                <a:ext uri="{FF2B5EF4-FFF2-40B4-BE49-F238E27FC236}">
                  <a16:creationId xmlns:a16="http://schemas.microsoft.com/office/drawing/2014/main" id="{9CD807AC-49C0-E28B-0ECA-30310FD9207A}"/>
                </a:ext>
              </a:extLst>
            </p:cNvPr>
            <p:cNvSpPr>
              <a:spLocks/>
            </p:cNvSpPr>
            <p:nvPr/>
          </p:nvSpPr>
          <p:spPr bwMode="gray">
            <a:xfrm>
              <a:off x="5673706" y="3620606"/>
              <a:ext cx="66386" cy="189941"/>
            </a:xfrm>
            <a:custGeom>
              <a:avLst/>
              <a:gdLst>
                <a:gd name="T0" fmla="*/ 2147483647 w 138"/>
                <a:gd name="T1" fmla="*/ 2147483647 h 402"/>
                <a:gd name="T2" fmla="*/ 2147483647 w 138"/>
                <a:gd name="T3" fmla="*/ 2147483647 h 402"/>
                <a:gd name="T4" fmla="*/ 2147483647 w 138"/>
                <a:gd name="T5" fmla="*/ 2147483647 h 402"/>
                <a:gd name="T6" fmla="*/ 2147483647 w 138"/>
                <a:gd name="T7" fmla="*/ 2147483647 h 402"/>
                <a:gd name="T8" fmla="*/ 2147483647 w 138"/>
                <a:gd name="T9" fmla="*/ 2147483647 h 402"/>
                <a:gd name="T10" fmla="*/ 2147483647 w 138"/>
                <a:gd name="T11" fmla="*/ 2147483647 h 402"/>
                <a:gd name="T12" fmla="*/ 2147483647 w 138"/>
                <a:gd name="T13" fmla="*/ 2147483647 h 402"/>
                <a:gd name="T14" fmla="*/ 2147483647 w 138"/>
                <a:gd name="T15" fmla="*/ 2147483647 h 402"/>
                <a:gd name="T16" fmla="*/ 2147483647 w 138"/>
                <a:gd name="T17" fmla="*/ 2147483647 h 402"/>
                <a:gd name="T18" fmla="*/ 2147483647 w 138"/>
                <a:gd name="T19" fmla="*/ 2147483647 h 402"/>
                <a:gd name="T20" fmla="*/ 2147483647 w 138"/>
                <a:gd name="T21" fmla="*/ 2147483647 h 402"/>
                <a:gd name="T22" fmla="*/ 2147483647 w 138"/>
                <a:gd name="T23" fmla="*/ 2147483647 h 402"/>
                <a:gd name="T24" fmla="*/ 2147483647 w 138"/>
                <a:gd name="T25" fmla="*/ 2147483647 h 402"/>
                <a:gd name="T26" fmla="*/ 2147483647 w 138"/>
                <a:gd name="T27" fmla="*/ 2147483647 h 402"/>
                <a:gd name="T28" fmla="*/ 2147483647 w 138"/>
                <a:gd name="T29" fmla="*/ 2147483647 h 402"/>
                <a:gd name="T30" fmla="*/ 2147483647 w 138"/>
                <a:gd name="T31" fmla="*/ 2147483647 h 402"/>
                <a:gd name="T32" fmla="*/ 2147483647 w 138"/>
                <a:gd name="T33" fmla="*/ 0 h 402"/>
                <a:gd name="T34" fmla="*/ 2147483647 w 138"/>
                <a:gd name="T35" fmla="*/ 0 h 402"/>
                <a:gd name="T36" fmla="*/ 2147483647 w 138"/>
                <a:gd name="T37" fmla="*/ 2147483647 h 402"/>
                <a:gd name="T38" fmla="*/ 0 w 138"/>
                <a:gd name="T39" fmla="*/ 2147483647 h 402"/>
                <a:gd name="T40" fmla="*/ 2147483647 w 138"/>
                <a:gd name="T41" fmla="*/ 2147483647 h 402"/>
                <a:gd name="T42" fmla="*/ 2147483647 w 138"/>
                <a:gd name="T43" fmla="*/ 2147483647 h 402"/>
                <a:gd name="T44" fmla="*/ 2147483647 w 138"/>
                <a:gd name="T45" fmla="*/ 2147483647 h 402"/>
                <a:gd name="T46" fmla="*/ 2147483647 w 138"/>
                <a:gd name="T47" fmla="*/ 2147483647 h 402"/>
                <a:gd name="T48" fmla="*/ 2147483647 w 138"/>
                <a:gd name="T49" fmla="*/ 2147483647 h 402"/>
                <a:gd name="T50" fmla="*/ 2147483647 w 138"/>
                <a:gd name="T51" fmla="*/ 2147483647 h 402"/>
                <a:gd name="T52" fmla="*/ 2147483647 w 138"/>
                <a:gd name="T53" fmla="*/ 2147483647 h 402"/>
                <a:gd name="T54" fmla="*/ 2147483647 w 138"/>
                <a:gd name="T55" fmla="*/ 2147483647 h 402"/>
                <a:gd name="T56" fmla="*/ 2147483647 w 138"/>
                <a:gd name="T57" fmla="*/ 2147483647 h 402"/>
                <a:gd name="T58" fmla="*/ 2147483647 w 138"/>
                <a:gd name="T59" fmla="*/ 2147483647 h 402"/>
                <a:gd name="T60" fmla="*/ 2147483647 w 138"/>
                <a:gd name="T61" fmla="*/ 2147483647 h 402"/>
                <a:gd name="T62" fmla="*/ 2147483647 w 138"/>
                <a:gd name="T63" fmla="*/ 2147483647 h 402"/>
                <a:gd name="T64" fmla="*/ 2147483647 w 138"/>
                <a:gd name="T65" fmla="*/ 2147483647 h 402"/>
                <a:gd name="T66" fmla="*/ 2147483647 w 138"/>
                <a:gd name="T67" fmla="*/ 2147483647 h 402"/>
                <a:gd name="T68" fmla="*/ 2147483647 w 138"/>
                <a:gd name="T69" fmla="*/ 2147483647 h 402"/>
                <a:gd name="T70" fmla="*/ 2147483647 w 138"/>
                <a:gd name="T71" fmla="*/ 2147483647 h 402"/>
                <a:gd name="T72" fmla="*/ 2147483647 w 138"/>
                <a:gd name="T73" fmla="*/ 2147483647 h 402"/>
                <a:gd name="T74" fmla="*/ 2147483647 w 138"/>
                <a:gd name="T75" fmla="*/ 2147483647 h 402"/>
                <a:gd name="T76" fmla="*/ 2147483647 w 138"/>
                <a:gd name="T77" fmla="*/ 2147483647 h 402"/>
                <a:gd name="T78" fmla="*/ 2147483647 w 138"/>
                <a:gd name="T79" fmla="*/ 2147483647 h 402"/>
                <a:gd name="T80" fmla="*/ 2147483647 w 138"/>
                <a:gd name="T81" fmla="*/ 2147483647 h 402"/>
                <a:gd name="T82" fmla="*/ 2147483647 w 138"/>
                <a:gd name="T83" fmla="*/ 2147483647 h 402"/>
                <a:gd name="T84" fmla="*/ 2147483647 w 138"/>
                <a:gd name="T85" fmla="*/ 2147483647 h 402"/>
                <a:gd name="T86" fmla="*/ 2147483647 w 138"/>
                <a:gd name="T87" fmla="*/ 2147483647 h 402"/>
                <a:gd name="T88" fmla="*/ 2147483647 w 138"/>
                <a:gd name="T89" fmla="*/ 2147483647 h 402"/>
                <a:gd name="T90" fmla="*/ 2147483647 w 138"/>
                <a:gd name="T91" fmla="*/ 2147483647 h 402"/>
                <a:gd name="T92" fmla="*/ 2147483647 w 138"/>
                <a:gd name="T93" fmla="*/ 2147483647 h 402"/>
                <a:gd name="T94" fmla="*/ 2147483647 w 138"/>
                <a:gd name="T95" fmla="*/ 2147483647 h 402"/>
                <a:gd name="T96" fmla="*/ 2147483647 w 138"/>
                <a:gd name="T97" fmla="*/ 2147483647 h 402"/>
                <a:gd name="T98" fmla="*/ 2147483647 w 138"/>
                <a:gd name="T99" fmla="*/ 2147483647 h 402"/>
                <a:gd name="T100" fmla="*/ 2147483647 w 138"/>
                <a:gd name="T101" fmla="*/ 2147483647 h 402"/>
                <a:gd name="T102" fmla="*/ 2147483647 w 138"/>
                <a:gd name="T103" fmla="*/ 2147483647 h 4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8"/>
                <a:gd name="T157" fmla="*/ 0 h 402"/>
                <a:gd name="T158" fmla="*/ 138 w 138"/>
                <a:gd name="T159" fmla="*/ 402 h 4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8" h="402">
                  <a:moveTo>
                    <a:pt x="126" y="354"/>
                  </a:moveTo>
                  <a:lnTo>
                    <a:pt x="120" y="288"/>
                  </a:lnTo>
                  <a:lnTo>
                    <a:pt x="132" y="282"/>
                  </a:lnTo>
                  <a:lnTo>
                    <a:pt x="120" y="270"/>
                  </a:lnTo>
                  <a:lnTo>
                    <a:pt x="120" y="210"/>
                  </a:lnTo>
                  <a:lnTo>
                    <a:pt x="132" y="198"/>
                  </a:lnTo>
                  <a:lnTo>
                    <a:pt x="126" y="186"/>
                  </a:lnTo>
                  <a:lnTo>
                    <a:pt x="126" y="156"/>
                  </a:lnTo>
                  <a:lnTo>
                    <a:pt x="120" y="144"/>
                  </a:lnTo>
                  <a:lnTo>
                    <a:pt x="108" y="132"/>
                  </a:lnTo>
                  <a:lnTo>
                    <a:pt x="108" y="90"/>
                  </a:lnTo>
                  <a:lnTo>
                    <a:pt x="78" y="60"/>
                  </a:lnTo>
                  <a:lnTo>
                    <a:pt x="66" y="54"/>
                  </a:lnTo>
                  <a:lnTo>
                    <a:pt x="66" y="24"/>
                  </a:lnTo>
                  <a:lnTo>
                    <a:pt x="72" y="6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2" y="0"/>
                  </a:lnTo>
                  <a:lnTo>
                    <a:pt x="12" y="18"/>
                  </a:lnTo>
                  <a:lnTo>
                    <a:pt x="0" y="30"/>
                  </a:lnTo>
                  <a:lnTo>
                    <a:pt x="36" y="54"/>
                  </a:lnTo>
                  <a:lnTo>
                    <a:pt x="24" y="132"/>
                  </a:lnTo>
                  <a:lnTo>
                    <a:pt x="36" y="120"/>
                  </a:lnTo>
                  <a:lnTo>
                    <a:pt x="42" y="120"/>
                  </a:lnTo>
                  <a:lnTo>
                    <a:pt x="48" y="126"/>
                  </a:lnTo>
                  <a:lnTo>
                    <a:pt x="48" y="150"/>
                  </a:lnTo>
                  <a:lnTo>
                    <a:pt x="42" y="162"/>
                  </a:lnTo>
                  <a:lnTo>
                    <a:pt x="54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36" y="192"/>
                  </a:lnTo>
                  <a:lnTo>
                    <a:pt x="42" y="198"/>
                  </a:lnTo>
                  <a:lnTo>
                    <a:pt x="54" y="204"/>
                  </a:lnTo>
                  <a:lnTo>
                    <a:pt x="60" y="210"/>
                  </a:lnTo>
                  <a:lnTo>
                    <a:pt x="60" y="222"/>
                  </a:lnTo>
                  <a:lnTo>
                    <a:pt x="54" y="22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48" y="294"/>
                  </a:lnTo>
                  <a:lnTo>
                    <a:pt x="54" y="294"/>
                  </a:lnTo>
                  <a:lnTo>
                    <a:pt x="60" y="300"/>
                  </a:lnTo>
                  <a:lnTo>
                    <a:pt x="60" y="312"/>
                  </a:lnTo>
                  <a:lnTo>
                    <a:pt x="54" y="324"/>
                  </a:lnTo>
                  <a:lnTo>
                    <a:pt x="54" y="336"/>
                  </a:lnTo>
                  <a:lnTo>
                    <a:pt x="66" y="378"/>
                  </a:lnTo>
                  <a:lnTo>
                    <a:pt x="96" y="402"/>
                  </a:lnTo>
                  <a:lnTo>
                    <a:pt x="108" y="396"/>
                  </a:lnTo>
                  <a:lnTo>
                    <a:pt x="120" y="384"/>
                  </a:lnTo>
                  <a:lnTo>
                    <a:pt x="138" y="384"/>
                  </a:lnTo>
                  <a:lnTo>
                    <a:pt x="138" y="372"/>
                  </a:lnTo>
                  <a:lnTo>
                    <a:pt x="126" y="360"/>
                  </a:lnTo>
                  <a:lnTo>
                    <a:pt x="126" y="3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6" name="Thailand" descr="© INSCALE GmbH, 05.05.2010&#10;http://www.presentationload.com/">
              <a:extLst>
                <a:ext uri="{FF2B5EF4-FFF2-40B4-BE49-F238E27FC236}">
                  <a16:creationId xmlns:a16="http://schemas.microsoft.com/office/drawing/2014/main" id="{16237846-7D36-9966-A78E-1872D216093C}"/>
                </a:ext>
              </a:extLst>
            </p:cNvPr>
            <p:cNvSpPr>
              <a:spLocks/>
            </p:cNvSpPr>
            <p:nvPr/>
          </p:nvSpPr>
          <p:spPr bwMode="gray">
            <a:xfrm>
              <a:off x="8906363" y="3264700"/>
              <a:ext cx="291364" cy="560598"/>
            </a:xfrm>
            <a:custGeom>
              <a:avLst/>
              <a:gdLst>
                <a:gd name="T0" fmla="*/ 2147483647 w 618"/>
                <a:gd name="T1" fmla="*/ 2147483647 h 1188"/>
                <a:gd name="T2" fmla="*/ 2147483647 w 618"/>
                <a:gd name="T3" fmla="*/ 2147483647 h 1188"/>
                <a:gd name="T4" fmla="*/ 2147483647 w 618"/>
                <a:gd name="T5" fmla="*/ 2147483647 h 1188"/>
                <a:gd name="T6" fmla="*/ 2147483647 w 618"/>
                <a:gd name="T7" fmla="*/ 2147483647 h 1188"/>
                <a:gd name="T8" fmla="*/ 2147483647 w 618"/>
                <a:gd name="T9" fmla="*/ 2147483647 h 1188"/>
                <a:gd name="T10" fmla="*/ 2147483647 w 618"/>
                <a:gd name="T11" fmla="*/ 2147483647 h 1188"/>
                <a:gd name="T12" fmla="*/ 2147483647 w 618"/>
                <a:gd name="T13" fmla="*/ 2147483647 h 1188"/>
                <a:gd name="T14" fmla="*/ 2147483647 w 618"/>
                <a:gd name="T15" fmla="*/ 2147483647 h 1188"/>
                <a:gd name="T16" fmla="*/ 2147483647 w 618"/>
                <a:gd name="T17" fmla="*/ 2147483647 h 1188"/>
                <a:gd name="T18" fmla="*/ 2147483647 w 618"/>
                <a:gd name="T19" fmla="*/ 2147483647 h 1188"/>
                <a:gd name="T20" fmla="*/ 2147483647 w 618"/>
                <a:gd name="T21" fmla="*/ 2147483647 h 1188"/>
                <a:gd name="T22" fmla="*/ 2147483647 w 618"/>
                <a:gd name="T23" fmla="*/ 2147483647 h 1188"/>
                <a:gd name="T24" fmla="*/ 2147483647 w 618"/>
                <a:gd name="T25" fmla="*/ 0 h 1188"/>
                <a:gd name="T26" fmla="*/ 2147483647 w 618"/>
                <a:gd name="T27" fmla="*/ 2147483647 h 1188"/>
                <a:gd name="T28" fmla="*/ 2147483647 w 618"/>
                <a:gd name="T29" fmla="*/ 2147483647 h 1188"/>
                <a:gd name="T30" fmla="*/ 2147483647 w 618"/>
                <a:gd name="T31" fmla="*/ 2147483647 h 1188"/>
                <a:gd name="T32" fmla="*/ 0 w 618"/>
                <a:gd name="T33" fmla="*/ 2147483647 h 1188"/>
                <a:gd name="T34" fmla="*/ 2147483647 w 618"/>
                <a:gd name="T35" fmla="*/ 2147483647 h 1188"/>
                <a:gd name="T36" fmla="*/ 2147483647 w 618"/>
                <a:gd name="T37" fmla="*/ 2147483647 h 1188"/>
                <a:gd name="T38" fmla="*/ 2147483647 w 618"/>
                <a:gd name="T39" fmla="*/ 2147483647 h 1188"/>
                <a:gd name="T40" fmla="*/ 2147483647 w 618"/>
                <a:gd name="T41" fmla="*/ 2147483647 h 1188"/>
                <a:gd name="T42" fmla="*/ 2147483647 w 618"/>
                <a:gd name="T43" fmla="*/ 2147483647 h 1188"/>
                <a:gd name="T44" fmla="*/ 2147483647 w 618"/>
                <a:gd name="T45" fmla="*/ 2147483647 h 1188"/>
                <a:gd name="T46" fmla="*/ 2147483647 w 618"/>
                <a:gd name="T47" fmla="*/ 2147483647 h 1188"/>
                <a:gd name="T48" fmla="*/ 2147483647 w 618"/>
                <a:gd name="T49" fmla="*/ 2147483647 h 1188"/>
                <a:gd name="T50" fmla="*/ 2147483647 w 618"/>
                <a:gd name="T51" fmla="*/ 2147483647 h 1188"/>
                <a:gd name="T52" fmla="*/ 2147483647 w 618"/>
                <a:gd name="T53" fmla="*/ 2147483647 h 1188"/>
                <a:gd name="T54" fmla="*/ 2147483647 w 618"/>
                <a:gd name="T55" fmla="*/ 2147483647 h 1188"/>
                <a:gd name="T56" fmla="*/ 2147483647 w 618"/>
                <a:gd name="T57" fmla="*/ 2147483647 h 1188"/>
                <a:gd name="T58" fmla="*/ 2147483647 w 618"/>
                <a:gd name="T59" fmla="*/ 2147483647 h 1188"/>
                <a:gd name="T60" fmla="*/ 2147483647 w 618"/>
                <a:gd name="T61" fmla="*/ 2147483647 h 1188"/>
                <a:gd name="T62" fmla="*/ 2147483647 w 618"/>
                <a:gd name="T63" fmla="*/ 2147483647 h 1188"/>
                <a:gd name="T64" fmla="*/ 2147483647 w 618"/>
                <a:gd name="T65" fmla="*/ 2147483647 h 1188"/>
                <a:gd name="T66" fmla="*/ 2147483647 w 618"/>
                <a:gd name="T67" fmla="*/ 2147483647 h 1188"/>
                <a:gd name="T68" fmla="*/ 2147483647 w 618"/>
                <a:gd name="T69" fmla="*/ 2147483647 h 1188"/>
                <a:gd name="T70" fmla="*/ 2147483647 w 618"/>
                <a:gd name="T71" fmla="*/ 2147483647 h 1188"/>
                <a:gd name="T72" fmla="*/ 2147483647 w 618"/>
                <a:gd name="T73" fmla="*/ 2147483647 h 1188"/>
                <a:gd name="T74" fmla="*/ 2147483647 w 618"/>
                <a:gd name="T75" fmla="*/ 2147483647 h 1188"/>
                <a:gd name="T76" fmla="*/ 2147483647 w 618"/>
                <a:gd name="T77" fmla="*/ 2147483647 h 1188"/>
                <a:gd name="T78" fmla="*/ 2147483647 w 618"/>
                <a:gd name="T79" fmla="*/ 2147483647 h 1188"/>
                <a:gd name="T80" fmla="*/ 2147483647 w 618"/>
                <a:gd name="T81" fmla="*/ 2147483647 h 1188"/>
                <a:gd name="T82" fmla="*/ 2147483647 w 618"/>
                <a:gd name="T83" fmla="*/ 2147483647 h 1188"/>
                <a:gd name="T84" fmla="*/ 2147483647 w 618"/>
                <a:gd name="T85" fmla="*/ 2147483647 h 1188"/>
                <a:gd name="T86" fmla="*/ 2147483647 w 618"/>
                <a:gd name="T87" fmla="*/ 2147483647 h 1188"/>
                <a:gd name="T88" fmla="*/ 2147483647 w 618"/>
                <a:gd name="T89" fmla="*/ 2147483647 h 1188"/>
                <a:gd name="T90" fmla="*/ 2147483647 w 618"/>
                <a:gd name="T91" fmla="*/ 2147483647 h 1188"/>
                <a:gd name="T92" fmla="*/ 2147483647 w 618"/>
                <a:gd name="T93" fmla="*/ 2147483647 h 1188"/>
                <a:gd name="T94" fmla="*/ 2147483647 w 618"/>
                <a:gd name="T95" fmla="*/ 2147483647 h 1188"/>
                <a:gd name="T96" fmla="*/ 2147483647 w 618"/>
                <a:gd name="T97" fmla="*/ 2147483647 h 1188"/>
                <a:gd name="T98" fmla="*/ 2147483647 w 618"/>
                <a:gd name="T99" fmla="*/ 2147483647 h 1188"/>
                <a:gd name="T100" fmla="*/ 2147483647 w 618"/>
                <a:gd name="T101" fmla="*/ 2147483647 h 1188"/>
                <a:gd name="T102" fmla="*/ 2147483647 w 618"/>
                <a:gd name="T103" fmla="*/ 2147483647 h 1188"/>
                <a:gd name="T104" fmla="*/ 2147483647 w 618"/>
                <a:gd name="T105" fmla="*/ 2147483647 h 1188"/>
                <a:gd name="T106" fmla="*/ 2147483647 w 618"/>
                <a:gd name="T107" fmla="*/ 2147483647 h 1188"/>
                <a:gd name="T108" fmla="*/ 2147483647 w 618"/>
                <a:gd name="T109" fmla="*/ 2147483647 h 1188"/>
                <a:gd name="T110" fmla="*/ 2147483647 w 618"/>
                <a:gd name="T111" fmla="*/ 2147483647 h 1188"/>
                <a:gd name="T112" fmla="*/ 2147483647 w 618"/>
                <a:gd name="T113" fmla="*/ 2147483647 h 1188"/>
                <a:gd name="T114" fmla="*/ 2147483647 w 618"/>
                <a:gd name="T115" fmla="*/ 2147483647 h 1188"/>
                <a:gd name="T116" fmla="*/ 2147483647 w 618"/>
                <a:gd name="T117" fmla="*/ 2147483647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8"/>
                <a:gd name="T178" fmla="*/ 0 h 1188"/>
                <a:gd name="T179" fmla="*/ 618 w 618"/>
                <a:gd name="T180" fmla="*/ 1188 h 11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8" h="1188">
                  <a:moveTo>
                    <a:pt x="588" y="426"/>
                  </a:moveTo>
                  <a:lnTo>
                    <a:pt x="588" y="420"/>
                  </a:lnTo>
                  <a:lnTo>
                    <a:pt x="594" y="414"/>
                  </a:lnTo>
                  <a:lnTo>
                    <a:pt x="606" y="390"/>
                  </a:lnTo>
                  <a:lnTo>
                    <a:pt x="594" y="378"/>
                  </a:lnTo>
                  <a:lnTo>
                    <a:pt x="594" y="372"/>
                  </a:lnTo>
                  <a:lnTo>
                    <a:pt x="588" y="378"/>
                  </a:lnTo>
                  <a:lnTo>
                    <a:pt x="588" y="366"/>
                  </a:lnTo>
                  <a:lnTo>
                    <a:pt x="582" y="360"/>
                  </a:lnTo>
                  <a:lnTo>
                    <a:pt x="582" y="354"/>
                  </a:lnTo>
                  <a:lnTo>
                    <a:pt x="546" y="31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28" y="240"/>
                  </a:lnTo>
                  <a:lnTo>
                    <a:pt x="510" y="222"/>
                  </a:lnTo>
                  <a:lnTo>
                    <a:pt x="498" y="216"/>
                  </a:lnTo>
                  <a:lnTo>
                    <a:pt x="480" y="204"/>
                  </a:lnTo>
                  <a:lnTo>
                    <a:pt x="468" y="192"/>
                  </a:lnTo>
                  <a:lnTo>
                    <a:pt x="468" y="180"/>
                  </a:lnTo>
                  <a:lnTo>
                    <a:pt x="462" y="174"/>
                  </a:lnTo>
                  <a:lnTo>
                    <a:pt x="438" y="174"/>
                  </a:lnTo>
                  <a:lnTo>
                    <a:pt x="426" y="168"/>
                  </a:lnTo>
                  <a:lnTo>
                    <a:pt x="420" y="162"/>
                  </a:lnTo>
                  <a:lnTo>
                    <a:pt x="402" y="162"/>
                  </a:lnTo>
                  <a:lnTo>
                    <a:pt x="396" y="168"/>
                  </a:lnTo>
                  <a:lnTo>
                    <a:pt x="396" y="180"/>
                  </a:lnTo>
                  <a:lnTo>
                    <a:pt x="378" y="198"/>
                  </a:lnTo>
                  <a:lnTo>
                    <a:pt x="360" y="198"/>
                  </a:lnTo>
                  <a:lnTo>
                    <a:pt x="336" y="186"/>
                  </a:lnTo>
                  <a:lnTo>
                    <a:pt x="330" y="180"/>
                  </a:lnTo>
                  <a:lnTo>
                    <a:pt x="318" y="180"/>
                  </a:lnTo>
                  <a:lnTo>
                    <a:pt x="312" y="186"/>
                  </a:lnTo>
                  <a:lnTo>
                    <a:pt x="306" y="198"/>
                  </a:lnTo>
                  <a:lnTo>
                    <a:pt x="294" y="210"/>
                  </a:lnTo>
                  <a:lnTo>
                    <a:pt x="294" y="216"/>
                  </a:lnTo>
                  <a:lnTo>
                    <a:pt x="288" y="222"/>
                  </a:lnTo>
                  <a:lnTo>
                    <a:pt x="264" y="234"/>
                  </a:lnTo>
                  <a:lnTo>
                    <a:pt x="246" y="234"/>
                  </a:lnTo>
                  <a:lnTo>
                    <a:pt x="246" y="222"/>
                  </a:lnTo>
                  <a:lnTo>
                    <a:pt x="270" y="174"/>
                  </a:lnTo>
                  <a:lnTo>
                    <a:pt x="270" y="162"/>
                  </a:lnTo>
                  <a:lnTo>
                    <a:pt x="264" y="156"/>
                  </a:lnTo>
                  <a:lnTo>
                    <a:pt x="252" y="156"/>
                  </a:lnTo>
                  <a:lnTo>
                    <a:pt x="264" y="144"/>
                  </a:lnTo>
                  <a:lnTo>
                    <a:pt x="270" y="132"/>
                  </a:lnTo>
                  <a:lnTo>
                    <a:pt x="270" y="120"/>
                  </a:lnTo>
                  <a:lnTo>
                    <a:pt x="264" y="108"/>
                  </a:lnTo>
                  <a:lnTo>
                    <a:pt x="258" y="102"/>
                  </a:lnTo>
                  <a:lnTo>
                    <a:pt x="264" y="96"/>
                  </a:lnTo>
                  <a:lnTo>
                    <a:pt x="264" y="66"/>
                  </a:lnTo>
                  <a:lnTo>
                    <a:pt x="252" y="60"/>
                  </a:lnTo>
                  <a:lnTo>
                    <a:pt x="246" y="60"/>
                  </a:lnTo>
                  <a:lnTo>
                    <a:pt x="240" y="66"/>
                  </a:lnTo>
                  <a:lnTo>
                    <a:pt x="228" y="66"/>
                  </a:lnTo>
                  <a:lnTo>
                    <a:pt x="228" y="78"/>
                  </a:lnTo>
                  <a:lnTo>
                    <a:pt x="210" y="78"/>
                  </a:lnTo>
                  <a:lnTo>
                    <a:pt x="204" y="72"/>
                  </a:lnTo>
                  <a:lnTo>
                    <a:pt x="198" y="60"/>
                  </a:lnTo>
                  <a:lnTo>
                    <a:pt x="198" y="36"/>
                  </a:lnTo>
                  <a:lnTo>
                    <a:pt x="204" y="30"/>
                  </a:lnTo>
                  <a:lnTo>
                    <a:pt x="204" y="18"/>
                  </a:lnTo>
                  <a:lnTo>
                    <a:pt x="198" y="12"/>
                  </a:lnTo>
                  <a:lnTo>
                    <a:pt x="186" y="12"/>
                  </a:lnTo>
                  <a:lnTo>
                    <a:pt x="174" y="6"/>
                  </a:lnTo>
                  <a:lnTo>
                    <a:pt x="168" y="0"/>
                  </a:lnTo>
                  <a:lnTo>
                    <a:pt x="138" y="0"/>
                  </a:lnTo>
                  <a:lnTo>
                    <a:pt x="132" y="6"/>
                  </a:lnTo>
                  <a:lnTo>
                    <a:pt x="126" y="6"/>
                  </a:lnTo>
                  <a:lnTo>
                    <a:pt x="120" y="30"/>
                  </a:lnTo>
                  <a:lnTo>
                    <a:pt x="96" y="30"/>
                  </a:lnTo>
                  <a:lnTo>
                    <a:pt x="96" y="36"/>
                  </a:lnTo>
                  <a:lnTo>
                    <a:pt x="90" y="42"/>
                  </a:lnTo>
                  <a:lnTo>
                    <a:pt x="84" y="54"/>
                  </a:lnTo>
                  <a:lnTo>
                    <a:pt x="78" y="60"/>
                  </a:lnTo>
                  <a:lnTo>
                    <a:pt x="66" y="60"/>
                  </a:lnTo>
                  <a:lnTo>
                    <a:pt x="54" y="54"/>
                  </a:lnTo>
                  <a:lnTo>
                    <a:pt x="24" y="54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12" y="108"/>
                  </a:lnTo>
                  <a:lnTo>
                    <a:pt x="6" y="114"/>
                  </a:lnTo>
                  <a:lnTo>
                    <a:pt x="6" y="120"/>
                  </a:lnTo>
                  <a:lnTo>
                    <a:pt x="24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24" y="186"/>
                  </a:lnTo>
                  <a:lnTo>
                    <a:pt x="36" y="192"/>
                  </a:lnTo>
                  <a:lnTo>
                    <a:pt x="30" y="216"/>
                  </a:lnTo>
                  <a:lnTo>
                    <a:pt x="36" y="216"/>
                  </a:lnTo>
                  <a:lnTo>
                    <a:pt x="36" y="222"/>
                  </a:lnTo>
                  <a:lnTo>
                    <a:pt x="42" y="234"/>
                  </a:lnTo>
                  <a:lnTo>
                    <a:pt x="60" y="252"/>
                  </a:lnTo>
                  <a:lnTo>
                    <a:pt x="72" y="258"/>
                  </a:lnTo>
                  <a:lnTo>
                    <a:pt x="84" y="270"/>
                  </a:lnTo>
                  <a:lnTo>
                    <a:pt x="96" y="276"/>
                  </a:lnTo>
                  <a:lnTo>
                    <a:pt x="102" y="282"/>
                  </a:lnTo>
                  <a:lnTo>
                    <a:pt x="102" y="288"/>
                  </a:lnTo>
                  <a:lnTo>
                    <a:pt x="96" y="288"/>
                  </a:lnTo>
                  <a:lnTo>
                    <a:pt x="96" y="306"/>
                  </a:lnTo>
                  <a:lnTo>
                    <a:pt x="102" y="318"/>
                  </a:lnTo>
                  <a:lnTo>
                    <a:pt x="108" y="324"/>
                  </a:lnTo>
                  <a:lnTo>
                    <a:pt x="114" y="324"/>
                  </a:lnTo>
                  <a:lnTo>
                    <a:pt x="120" y="318"/>
                  </a:lnTo>
                  <a:lnTo>
                    <a:pt x="126" y="324"/>
                  </a:lnTo>
                  <a:lnTo>
                    <a:pt x="126" y="342"/>
                  </a:lnTo>
                  <a:lnTo>
                    <a:pt x="120" y="348"/>
                  </a:lnTo>
                  <a:lnTo>
                    <a:pt x="108" y="348"/>
                  </a:lnTo>
                  <a:lnTo>
                    <a:pt x="114" y="360"/>
                  </a:lnTo>
                  <a:lnTo>
                    <a:pt x="114" y="384"/>
                  </a:lnTo>
                  <a:lnTo>
                    <a:pt x="108" y="396"/>
                  </a:lnTo>
                  <a:lnTo>
                    <a:pt x="102" y="402"/>
                  </a:lnTo>
                  <a:lnTo>
                    <a:pt x="84" y="438"/>
                  </a:lnTo>
                  <a:lnTo>
                    <a:pt x="90" y="444"/>
                  </a:lnTo>
                  <a:lnTo>
                    <a:pt x="90" y="450"/>
                  </a:lnTo>
                  <a:lnTo>
                    <a:pt x="96" y="456"/>
                  </a:lnTo>
                  <a:lnTo>
                    <a:pt x="102" y="468"/>
                  </a:lnTo>
                  <a:lnTo>
                    <a:pt x="108" y="474"/>
                  </a:lnTo>
                  <a:lnTo>
                    <a:pt x="114" y="486"/>
                  </a:lnTo>
                  <a:lnTo>
                    <a:pt x="156" y="528"/>
                  </a:lnTo>
                  <a:lnTo>
                    <a:pt x="162" y="540"/>
                  </a:lnTo>
                  <a:lnTo>
                    <a:pt x="162" y="570"/>
                  </a:lnTo>
                  <a:lnTo>
                    <a:pt x="168" y="588"/>
                  </a:lnTo>
                  <a:lnTo>
                    <a:pt x="168" y="612"/>
                  </a:lnTo>
                  <a:lnTo>
                    <a:pt x="192" y="636"/>
                  </a:lnTo>
                  <a:lnTo>
                    <a:pt x="192" y="660"/>
                  </a:lnTo>
                  <a:lnTo>
                    <a:pt x="198" y="672"/>
                  </a:lnTo>
                  <a:lnTo>
                    <a:pt x="198" y="702"/>
                  </a:lnTo>
                  <a:lnTo>
                    <a:pt x="192" y="714"/>
                  </a:lnTo>
                  <a:lnTo>
                    <a:pt x="192" y="732"/>
                  </a:lnTo>
                  <a:lnTo>
                    <a:pt x="174" y="768"/>
                  </a:lnTo>
                  <a:lnTo>
                    <a:pt x="156" y="786"/>
                  </a:lnTo>
                  <a:lnTo>
                    <a:pt x="156" y="798"/>
                  </a:lnTo>
                  <a:lnTo>
                    <a:pt x="162" y="804"/>
                  </a:lnTo>
                  <a:lnTo>
                    <a:pt x="162" y="816"/>
                  </a:lnTo>
                  <a:lnTo>
                    <a:pt x="156" y="828"/>
                  </a:lnTo>
                  <a:lnTo>
                    <a:pt x="150" y="834"/>
                  </a:lnTo>
                  <a:lnTo>
                    <a:pt x="144" y="846"/>
                  </a:lnTo>
                  <a:lnTo>
                    <a:pt x="144" y="852"/>
                  </a:lnTo>
                  <a:lnTo>
                    <a:pt x="138" y="858"/>
                  </a:lnTo>
                  <a:lnTo>
                    <a:pt x="132" y="876"/>
                  </a:lnTo>
                  <a:lnTo>
                    <a:pt x="126" y="888"/>
                  </a:lnTo>
                  <a:lnTo>
                    <a:pt x="126" y="906"/>
                  </a:lnTo>
                  <a:lnTo>
                    <a:pt x="120" y="918"/>
                  </a:lnTo>
                  <a:lnTo>
                    <a:pt x="120" y="966"/>
                  </a:lnTo>
                  <a:lnTo>
                    <a:pt x="126" y="978"/>
                  </a:lnTo>
                  <a:lnTo>
                    <a:pt x="126" y="1008"/>
                  </a:lnTo>
                  <a:lnTo>
                    <a:pt x="132" y="1014"/>
                  </a:lnTo>
                  <a:lnTo>
                    <a:pt x="132" y="1020"/>
                  </a:lnTo>
                  <a:lnTo>
                    <a:pt x="138" y="1020"/>
                  </a:lnTo>
                  <a:lnTo>
                    <a:pt x="138" y="1002"/>
                  </a:lnTo>
                  <a:lnTo>
                    <a:pt x="144" y="990"/>
                  </a:lnTo>
                  <a:lnTo>
                    <a:pt x="144" y="978"/>
                  </a:lnTo>
                  <a:lnTo>
                    <a:pt x="150" y="972"/>
                  </a:lnTo>
                  <a:lnTo>
                    <a:pt x="150" y="996"/>
                  </a:lnTo>
                  <a:lnTo>
                    <a:pt x="162" y="996"/>
                  </a:lnTo>
                  <a:lnTo>
                    <a:pt x="186" y="1020"/>
                  </a:lnTo>
                  <a:lnTo>
                    <a:pt x="192" y="1032"/>
                  </a:lnTo>
                  <a:lnTo>
                    <a:pt x="198" y="1038"/>
                  </a:lnTo>
                  <a:lnTo>
                    <a:pt x="198" y="1044"/>
                  </a:lnTo>
                  <a:lnTo>
                    <a:pt x="228" y="1074"/>
                  </a:lnTo>
                  <a:lnTo>
                    <a:pt x="228" y="1098"/>
                  </a:lnTo>
                  <a:lnTo>
                    <a:pt x="234" y="1110"/>
                  </a:lnTo>
                  <a:lnTo>
                    <a:pt x="246" y="1128"/>
                  </a:lnTo>
                  <a:lnTo>
                    <a:pt x="264" y="1146"/>
                  </a:lnTo>
                  <a:lnTo>
                    <a:pt x="270" y="1140"/>
                  </a:lnTo>
                  <a:lnTo>
                    <a:pt x="276" y="1128"/>
                  </a:lnTo>
                  <a:lnTo>
                    <a:pt x="270" y="1122"/>
                  </a:lnTo>
                  <a:lnTo>
                    <a:pt x="270" y="1110"/>
                  </a:lnTo>
                  <a:lnTo>
                    <a:pt x="276" y="1104"/>
                  </a:lnTo>
                  <a:lnTo>
                    <a:pt x="288" y="1104"/>
                  </a:lnTo>
                  <a:lnTo>
                    <a:pt x="294" y="1116"/>
                  </a:lnTo>
                  <a:lnTo>
                    <a:pt x="294" y="1122"/>
                  </a:lnTo>
                  <a:lnTo>
                    <a:pt x="312" y="1122"/>
                  </a:lnTo>
                  <a:lnTo>
                    <a:pt x="324" y="1128"/>
                  </a:lnTo>
                  <a:lnTo>
                    <a:pt x="330" y="1134"/>
                  </a:lnTo>
                  <a:lnTo>
                    <a:pt x="330" y="1146"/>
                  </a:lnTo>
                  <a:lnTo>
                    <a:pt x="342" y="1146"/>
                  </a:lnTo>
                  <a:lnTo>
                    <a:pt x="342" y="1158"/>
                  </a:lnTo>
                  <a:lnTo>
                    <a:pt x="330" y="1170"/>
                  </a:lnTo>
                  <a:lnTo>
                    <a:pt x="330" y="1176"/>
                  </a:lnTo>
                  <a:lnTo>
                    <a:pt x="336" y="1182"/>
                  </a:lnTo>
                  <a:lnTo>
                    <a:pt x="354" y="1182"/>
                  </a:lnTo>
                  <a:lnTo>
                    <a:pt x="354" y="1176"/>
                  </a:lnTo>
                  <a:lnTo>
                    <a:pt x="366" y="1176"/>
                  </a:lnTo>
                  <a:lnTo>
                    <a:pt x="372" y="1170"/>
                  </a:lnTo>
                  <a:lnTo>
                    <a:pt x="378" y="1170"/>
                  </a:lnTo>
                  <a:lnTo>
                    <a:pt x="396" y="1188"/>
                  </a:lnTo>
                  <a:lnTo>
                    <a:pt x="402" y="1182"/>
                  </a:lnTo>
                  <a:lnTo>
                    <a:pt x="402" y="1176"/>
                  </a:lnTo>
                  <a:lnTo>
                    <a:pt x="408" y="1164"/>
                  </a:lnTo>
                  <a:lnTo>
                    <a:pt x="414" y="1158"/>
                  </a:lnTo>
                  <a:lnTo>
                    <a:pt x="420" y="1146"/>
                  </a:lnTo>
                  <a:lnTo>
                    <a:pt x="396" y="1134"/>
                  </a:lnTo>
                  <a:lnTo>
                    <a:pt x="390" y="1128"/>
                  </a:lnTo>
                  <a:lnTo>
                    <a:pt x="390" y="1116"/>
                  </a:lnTo>
                  <a:lnTo>
                    <a:pt x="384" y="1104"/>
                  </a:lnTo>
                  <a:lnTo>
                    <a:pt x="384" y="1092"/>
                  </a:lnTo>
                  <a:lnTo>
                    <a:pt x="378" y="1080"/>
                  </a:lnTo>
                  <a:lnTo>
                    <a:pt x="372" y="1074"/>
                  </a:lnTo>
                  <a:lnTo>
                    <a:pt x="354" y="1074"/>
                  </a:lnTo>
                  <a:lnTo>
                    <a:pt x="342" y="1080"/>
                  </a:lnTo>
                  <a:lnTo>
                    <a:pt x="336" y="1086"/>
                  </a:lnTo>
                  <a:lnTo>
                    <a:pt x="318" y="1086"/>
                  </a:lnTo>
                  <a:lnTo>
                    <a:pt x="312" y="1080"/>
                  </a:lnTo>
                  <a:lnTo>
                    <a:pt x="306" y="1068"/>
                  </a:lnTo>
                  <a:lnTo>
                    <a:pt x="306" y="1056"/>
                  </a:lnTo>
                  <a:lnTo>
                    <a:pt x="294" y="1032"/>
                  </a:lnTo>
                  <a:lnTo>
                    <a:pt x="288" y="1032"/>
                  </a:lnTo>
                  <a:lnTo>
                    <a:pt x="288" y="1050"/>
                  </a:lnTo>
                  <a:lnTo>
                    <a:pt x="282" y="1056"/>
                  </a:lnTo>
                  <a:lnTo>
                    <a:pt x="276" y="1056"/>
                  </a:lnTo>
                  <a:lnTo>
                    <a:pt x="270" y="1044"/>
                  </a:lnTo>
                  <a:lnTo>
                    <a:pt x="264" y="1038"/>
                  </a:lnTo>
                  <a:lnTo>
                    <a:pt x="258" y="1026"/>
                  </a:lnTo>
                  <a:lnTo>
                    <a:pt x="258" y="1014"/>
                  </a:lnTo>
                  <a:lnTo>
                    <a:pt x="270" y="1002"/>
                  </a:lnTo>
                  <a:lnTo>
                    <a:pt x="270" y="1008"/>
                  </a:lnTo>
                  <a:lnTo>
                    <a:pt x="276" y="1008"/>
                  </a:lnTo>
                  <a:lnTo>
                    <a:pt x="276" y="1014"/>
                  </a:lnTo>
                  <a:lnTo>
                    <a:pt x="282" y="1014"/>
                  </a:lnTo>
                  <a:lnTo>
                    <a:pt x="288" y="1008"/>
                  </a:lnTo>
                  <a:lnTo>
                    <a:pt x="282" y="1002"/>
                  </a:lnTo>
                  <a:lnTo>
                    <a:pt x="282" y="990"/>
                  </a:lnTo>
                  <a:lnTo>
                    <a:pt x="276" y="978"/>
                  </a:lnTo>
                  <a:lnTo>
                    <a:pt x="270" y="972"/>
                  </a:lnTo>
                  <a:lnTo>
                    <a:pt x="270" y="960"/>
                  </a:lnTo>
                  <a:lnTo>
                    <a:pt x="258" y="948"/>
                  </a:lnTo>
                  <a:lnTo>
                    <a:pt x="246" y="948"/>
                  </a:lnTo>
                  <a:lnTo>
                    <a:pt x="246" y="894"/>
                  </a:lnTo>
                  <a:lnTo>
                    <a:pt x="192" y="906"/>
                  </a:lnTo>
                  <a:lnTo>
                    <a:pt x="192" y="864"/>
                  </a:lnTo>
                  <a:lnTo>
                    <a:pt x="186" y="828"/>
                  </a:lnTo>
                  <a:lnTo>
                    <a:pt x="186" y="804"/>
                  </a:lnTo>
                  <a:lnTo>
                    <a:pt x="180" y="792"/>
                  </a:lnTo>
                  <a:lnTo>
                    <a:pt x="174" y="786"/>
                  </a:lnTo>
                  <a:lnTo>
                    <a:pt x="180" y="786"/>
                  </a:lnTo>
                  <a:lnTo>
                    <a:pt x="192" y="774"/>
                  </a:lnTo>
                  <a:lnTo>
                    <a:pt x="198" y="762"/>
                  </a:lnTo>
                  <a:lnTo>
                    <a:pt x="204" y="744"/>
                  </a:lnTo>
                  <a:lnTo>
                    <a:pt x="204" y="678"/>
                  </a:lnTo>
                  <a:lnTo>
                    <a:pt x="210" y="678"/>
                  </a:lnTo>
                  <a:lnTo>
                    <a:pt x="216" y="672"/>
                  </a:lnTo>
                  <a:lnTo>
                    <a:pt x="222" y="660"/>
                  </a:lnTo>
                  <a:lnTo>
                    <a:pt x="228" y="654"/>
                  </a:lnTo>
                  <a:lnTo>
                    <a:pt x="228" y="612"/>
                  </a:lnTo>
                  <a:lnTo>
                    <a:pt x="222" y="600"/>
                  </a:lnTo>
                  <a:lnTo>
                    <a:pt x="222" y="594"/>
                  </a:lnTo>
                  <a:lnTo>
                    <a:pt x="216" y="588"/>
                  </a:lnTo>
                  <a:lnTo>
                    <a:pt x="222" y="558"/>
                  </a:lnTo>
                  <a:lnTo>
                    <a:pt x="234" y="558"/>
                  </a:lnTo>
                  <a:lnTo>
                    <a:pt x="234" y="552"/>
                  </a:lnTo>
                  <a:lnTo>
                    <a:pt x="240" y="546"/>
                  </a:lnTo>
                  <a:lnTo>
                    <a:pt x="264" y="546"/>
                  </a:lnTo>
                  <a:lnTo>
                    <a:pt x="270" y="552"/>
                  </a:lnTo>
                  <a:lnTo>
                    <a:pt x="294" y="564"/>
                  </a:lnTo>
                  <a:lnTo>
                    <a:pt x="300" y="570"/>
                  </a:lnTo>
                  <a:lnTo>
                    <a:pt x="288" y="576"/>
                  </a:lnTo>
                  <a:lnTo>
                    <a:pt x="288" y="588"/>
                  </a:lnTo>
                  <a:lnTo>
                    <a:pt x="282" y="594"/>
                  </a:lnTo>
                  <a:lnTo>
                    <a:pt x="282" y="612"/>
                  </a:lnTo>
                  <a:lnTo>
                    <a:pt x="288" y="624"/>
                  </a:lnTo>
                  <a:lnTo>
                    <a:pt x="306" y="624"/>
                  </a:lnTo>
                  <a:lnTo>
                    <a:pt x="330" y="612"/>
                  </a:lnTo>
                  <a:lnTo>
                    <a:pt x="342" y="612"/>
                  </a:lnTo>
                  <a:lnTo>
                    <a:pt x="354" y="606"/>
                  </a:lnTo>
                  <a:lnTo>
                    <a:pt x="360" y="600"/>
                  </a:lnTo>
                  <a:lnTo>
                    <a:pt x="366" y="600"/>
                  </a:lnTo>
                  <a:lnTo>
                    <a:pt x="396" y="684"/>
                  </a:lnTo>
                  <a:lnTo>
                    <a:pt x="402" y="678"/>
                  </a:lnTo>
                  <a:lnTo>
                    <a:pt x="414" y="672"/>
                  </a:lnTo>
                  <a:lnTo>
                    <a:pt x="426" y="672"/>
                  </a:lnTo>
                  <a:lnTo>
                    <a:pt x="426" y="642"/>
                  </a:lnTo>
                  <a:lnTo>
                    <a:pt x="414" y="630"/>
                  </a:lnTo>
                  <a:lnTo>
                    <a:pt x="414" y="600"/>
                  </a:lnTo>
                  <a:lnTo>
                    <a:pt x="402" y="588"/>
                  </a:lnTo>
                  <a:lnTo>
                    <a:pt x="396" y="552"/>
                  </a:lnTo>
                  <a:lnTo>
                    <a:pt x="426" y="522"/>
                  </a:lnTo>
                  <a:lnTo>
                    <a:pt x="426" y="516"/>
                  </a:lnTo>
                  <a:lnTo>
                    <a:pt x="432" y="504"/>
                  </a:lnTo>
                  <a:lnTo>
                    <a:pt x="438" y="498"/>
                  </a:lnTo>
                  <a:lnTo>
                    <a:pt x="450" y="492"/>
                  </a:lnTo>
                  <a:lnTo>
                    <a:pt x="468" y="486"/>
                  </a:lnTo>
                  <a:lnTo>
                    <a:pt x="504" y="486"/>
                  </a:lnTo>
                  <a:lnTo>
                    <a:pt x="510" y="492"/>
                  </a:lnTo>
                  <a:lnTo>
                    <a:pt x="522" y="492"/>
                  </a:lnTo>
                  <a:lnTo>
                    <a:pt x="534" y="486"/>
                  </a:lnTo>
                  <a:lnTo>
                    <a:pt x="564" y="486"/>
                  </a:lnTo>
                  <a:lnTo>
                    <a:pt x="576" y="492"/>
                  </a:lnTo>
                  <a:lnTo>
                    <a:pt x="582" y="498"/>
                  </a:lnTo>
                  <a:lnTo>
                    <a:pt x="588" y="498"/>
                  </a:lnTo>
                  <a:lnTo>
                    <a:pt x="594" y="492"/>
                  </a:lnTo>
                  <a:lnTo>
                    <a:pt x="600" y="480"/>
                  </a:lnTo>
                  <a:lnTo>
                    <a:pt x="618" y="462"/>
                  </a:lnTo>
                  <a:lnTo>
                    <a:pt x="618" y="450"/>
                  </a:lnTo>
                  <a:lnTo>
                    <a:pt x="612" y="444"/>
                  </a:lnTo>
                  <a:lnTo>
                    <a:pt x="600" y="438"/>
                  </a:lnTo>
                  <a:lnTo>
                    <a:pt x="588" y="4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8" name="Taji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24D4A290-01EB-6AEE-CC6D-D43225F9F9BC}"/>
                </a:ext>
              </a:extLst>
            </p:cNvPr>
            <p:cNvSpPr>
              <a:spLocks/>
            </p:cNvSpPr>
            <p:nvPr/>
          </p:nvSpPr>
          <p:spPr bwMode="gray">
            <a:xfrm>
              <a:off x="7796232" y="2484658"/>
              <a:ext cx="260015" cy="164123"/>
            </a:xfrm>
            <a:custGeom>
              <a:avLst/>
              <a:gdLst>
                <a:gd name="T0" fmla="*/ 2147483647 w 552"/>
                <a:gd name="T1" fmla="*/ 2147483647 h 348"/>
                <a:gd name="T2" fmla="*/ 2147483647 w 552"/>
                <a:gd name="T3" fmla="*/ 2147483647 h 348"/>
                <a:gd name="T4" fmla="*/ 2147483647 w 552"/>
                <a:gd name="T5" fmla="*/ 2147483647 h 348"/>
                <a:gd name="T6" fmla="*/ 2147483647 w 552"/>
                <a:gd name="T7" fmla="*/ 2147483647 h 348"/>
                <a:gd name="T8" fmla="*/ 2147483647 w 552"/>
                <a:gd name="T9" fmla="*/ 2147483647 h 348"/>
                <a:gd name="T10" fmla="*/ 2147483647 w 552"/>
                <a:gd name="T11" fmla="*/ 2147483647 h 348"/>
                <a:gd name="T12" fmla="*/ 2147483647 w 552"/>
                <a:gd name="T13" fmla="*/ 2147483647 h 348"/>
                <a:gd name="T14" fmla="*/ 2147483647 w 552"/>
                <a:gd name="T15" fmla="*/ 2147483647 h 348"/>
                <a:gd name="T16" fmla="*/ 2147483647 w 552"/>
                <a:gd name="T17" fmla="*/ 2147483647 h 348"/>
                <a:gd name="T18" fmla="*/ 2147483647 w 552"/>
                <a:gd name="T19" fmla="*/ 2147483647 h 348"/>
                <a:gd name="T20" fmla="*/ 2147483647 w 552"/>
                <a:gd name="T21" fmla="*/ 2147483647 h 348"/>
                <a:gd name="T22" fmla="*/ 2147483647 w 552"/>
                <a:gd name="T23" fmla="*/ 2147483647 h 348"/>
                <a:gd name="T24" fmla="*/ 2147483647 w 552"/>
                <a:gd name="T25" fmla="*/ 2147483647 h 348"/>
                <a:gd name="T26" fmla="*/ 2147483647 w 552"/>
                <a:gd name="T27" fmla="*/ 2147483647 h 348"/>
                <a:gd name="T28" fmla="*/ 2147483647 w 552"/>
                <a:gd name="T29" fmla="*/ 2147483647 h 348"/>
                <a:gd name="T30" fmla="*/ 2147483647 w 552"/>
                <a:gd name="T31" fmla="*/ 2147483647 h 348"/>
                <a:gd name="T32" fmla="*/ 2147483647 w 552"/>
                <a:gd name="T33" fmla="*/ 2147483647 h 348"/>
                <a:gd name="T34" fmla="*/ 2147483647 w 552"/>
                <a:gd name="T35" fmla="*/ 2147483647 h 348"/>
                <a:gd name="T36" fmla="*/ 2147483647 w 552"/>
                <a:gd name="T37" fmla="*/ 2147483647 h 348"/>
                <a:gd name="T38" fmla="*/ 2147483647 w 552"/>
                <a:gd name="T39" fmla="*/ 0 h 348"/>
                <a:gd name="T40" fmla="*/ 2147483647 w 552"/>
                <a:gd name="T41" fmla="*/ 2147483647 h 348"/>
                <a:gd name="T42" fmla="*/ 2147483647 w 552"/>
                <a:gd name="T43" fmla="*/ 2147483647 h 348"/>
                <a:gd name="T44" fmla="*/ 2147483647 w 552"/>
                <a:gd name="T45" fmla="*/ 2147483647 h 348"/>
                <a:gd name="T46" fmla="*/ 2147483647 w 552"/>
                <a:gd name="T47" fmla="*/ 2147483647 h 348"/>
                <a:gd name="T48" fmla="*/ 2147483647 w 552"/>
                <a:gd name="T49" fmla="*/ 2147483647 h 348"/>
                <a:gd name="T50" fmla="*/ 2147483647 w 552"/>
                <a:gd name="T51" fmla="*/ 2147483647 h 348"/>
                <a:gd name="T52" fmla="*/ 2147483647 w 552"/>
                <a:gd name="T53" fmla="*/ 2147483647 h 348"/>
                <a:gd name="T54" fmla="*/ 2147483647 w 552"/>
                <a:gd name="T55" fmla="*/ 2147483647 h 348"/>
                <a:gd name="T56" fmla="*/ 2147483647 w 552"/>
                <a:gd name="T57" fmla="*/ 2147483647 h 348"/>
                <a:gd name="T58" fmla="*/ 2147483647 w 552"/>
                <a:gd name="T59" fmla="*/ 2147483647 h 348"/>
                <a:gd name="T60" fmla="*/ 2147483647 w 552"/>
                <a:gd name="T61" fmla="*/ 2147483647 h 348"/>
                <a:gd name="T62" fmla="*/ 2147483647 w 552"/>
                <a:gd name="T63" fmla="*/ 2147483647 h 348"/>
                <a:gd name="T64" fmla="*/ 2147483647 w 552"/>
                <a:gd name="T65" fmla="*/ 2147483647 h 348"/>
                <a:gd name="T66" fmla="*/ 2147483647 w 552"/>
                <a:gd name="T67" fmla="*/ 2147483647 h 348"/>
                <a:gd name="T68" fmla="*/ 2147483647 w 552"/>
                <a:gd name="T69" fmla="*/ 2147483647 h 348"/>
                <a:gd name="T70" fmla="*/ 2147483647 w 552"/>
                <a:gd name="T71" fmla="*/ 2147483647 h 348"/>
                <a:gd name="T72" fmla="*/ 2147483647 w 552"/>
                <a:gd name="T73" fmla="*/ 2147483647 h 348"/>
                <a:gd name="T74" fmla="*/ 2147483647 w 552"/>
                <a:gd name="T75" fmla="*/ 2147483647 h 348"/>
                <a:gd name="T76" fmla="*/ 2147483647 w 552"/>
                <a:gd name="T77" fmla="*/ 2147483647 h 348"/>
                <a:gd name="T78" fmla="*/ 2147483647 w 552"/>
                <a:gd name="T79" fmla="*/ 2147483647 h 348"/>
                <a:gd name="T80" fmla="*/ 2147483647 w 552"/>
                <a:gd name="T81" fmla="*/ 2147483647 h 348"/>
                <a:gd name="T82" fmla="*/ 2147483647 w 552"/>
                <a:gd name="T83" fmla="*/ 2147483647 h 348"/>
                <a:gd name="T84" fmla="*/ 2147483647 w 552"/>
                <a:gd name="T85" fmla="*/ 2147483647 h 348"/>
                <a:gd name="T86" fmla="*/ 2147483647 w 552"/>
                <a:gd name="T87" fmla="*/ 2147483647 h 348"/>
                <a:gd name="T88" fmla="*/ 2147483647 w 552"/>
                <a:gd name="T89" fmla="*/ 2147483647 h 348"/>
                <a:gd name="T90" fmla="*/ 2147483647 w 552"/>
                <a:gd name="T91" fmla="*/ 2147483647 h 348"/>
                <a:gd name="T92" fmla="*/ 2147483647 w 552"/>
                <a:gd name="T93" fmla="*/ 2147483647 h 348"/>
                <a:gd name="T94" fmla="*/ 2147483647 w 552"/>
                <a:gd name="T95" fmla="*/ 2147483647 h 348"/>
                <a:gd name="T96" fmla="*/ 2147483647 w 552"/>
                <a:gd name="T97" fmla="*/ 2147483647 h 348"/>
                <a:gd name="T98" fmla="*/ 2147483647 w 552"/>
                <a:gd name="T99" fmla="*/ 2147483647 h 34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2"/>
                <a:gd name="T151" fmla="*/ 0 h 348"/>
                <a:gd name="T152" fmla="*/ 552 w 552"/>
                <a:gd name="T153" fmla="*/ 348 h 34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2" h="348">
                  <a:moveTo>
                    <a:pt x="528" y="270"/>
                  </a:moveTo>
                  <a:lnTo>
                    <a:pt x="516" y="246"/>
                  </a:lnTo>
                  <a:lnTo>
                    <a:pt x="516" y="204"/>
                  </a:lnTo>
                  <a:lnTo>
                    <a:pt x="510" y="198"/>
                  </a:lnTo>
                  <a:lnTo>
                    <a:pt x="498" y="192"/>
                  </a:lnTo>
                  <a:lnTo>
                    <a:pt x="492" y="192"/>
                  </a:lnTo>
                  <a:lnTo>
                    <a:pt x="480" y="186"/>
                  </a:lnTo>
                  <a:lnTo>
                    <a:pt x="456" y="186"/>
                  </a:lnTo>
                  <a:lnTo>
                    <a:pt x="450" y="192"/>
                  </a:lnTo>
                  <a:lnTo>
                    <a:pt x="438" y="192"/>
                  </a:lnTo>
                  <a:lnTo>
                    <a:pt x="426" y="180"/>
                  </a:lnTo>
                  <a:lnTo>
                    <a:pt x="426" y="168"/>
                  </a:lnTo>
                  <a:lnTo>
                    <a:pt x="432" y="156"/>
                  </a:lnTo>
                  <a:lnTo>
                    <a:pt x="432" y="144"/>
                  </a:lnTo>
                  <a:lnTo>
                    <a:pt x="414" y="144"/>
                  </a:lnTo>
                  <a:lnTo>
                    <a:pt x="414" y="120"/>
                  </a:lnTo>
                  <a:lnTo>
                    <a:pt x="396" y="114"/>
                  </a:lnTo>
                  <a:lnTo>
                    <a:pt x="384" y="126"/>
                  </a:lnTo>
                  <a:lnTo>
                    <a:pt x="342" y="126"/>
                  </a:lnTo>
                  <a:lnTo>
                    <a:pt x="336" y="132"/>
                  </a:lnTo>
                  <a:lnTo>
                    <a:pt x="324" y="138"/>
                  </a:lnTo>
                  <a:lnTo>
                    <a:pt x="312" y="138"/>
                  </a:lnTo>
                  <a:lnTo>
                    <a:pt x="312" y="132"/>
                  </a:lnTo>
                  <a:lnTo>
                    <a:pt x="306" y="132"/>
                  </a:lnTo>
                  <a:lnTo>
                    <a:pt x="294" y="138"/>
                  </a:lnTo>
                  <a:lnTo>
                    <a:pt x="264" y="108"/>
                  </a:lnTo>
                  <a:lnTo>
                    <a:pt x="258" y="114"/>
                  </a:lnTo>
                  <a:lnTo>
                    <a:pt x="246" y="120"/>
                  </a:lnTo>
                  <a:lnTo>
                    <a:pt x="240" y="126"/>
                  </a:lnTo>
                  <a:lnTo>
                    <a:pt x="222" y="126"/>
                  </a:lnTo>
                  <a:lnTo>
                    <a:pt x="210" y="114"/>
                  </a:lnTo>
                  <a:lnTo>
                    <a:pt x="186" y="114"/>
                  </a:lnTo>
                  <a:lnTo>
                    <a:pt x="174" y="108"/>
                  </a:lnTo>
                  <a:lnTo>
                    <a:pt x="156" y="108"/>
                  </a:lnTo>
                  <a:lnTo>
                    <a:pt x="150" y="114"/>
                  </a:lnTo>
                  <a:lnTo>
                    <a:pt x="138" y="114"/>
                  </a:lnTo>
                  <a:lnTo>
                    <a:pt x="126" y="120"/>
                  </a:lnTo>
                  <a:lnTo>
                    <a:pt x="120" y="114"/>
                  </a:lnTo>
                  <a:lnTo>
                    <a:pt x="120" y="108"/>
                  </a:lnTo>
                  <a:lnTo>
                    <a:pt x="114" y="102"/>
                  </a:lnTo>
                  <a:lnTo>
                    <a:pt x="114" y="90"/>
                  </a:lnTo>
                  <a:lnTo>
                    <a:pt x="126" y="84"/>
                  </a:lnTo>
                  <a:lnTo>
                    <a:pt x="132" y="78"/>
                  </a:lnTo>
                  <a:lnTo>
                    <a:pt x="132" y="66"/>
                  </a:lnTo>
                  <a:lnTo>
                    <a:pt x="138" y="60"/>
                  </a:lnTo>
                  <a:lnTo>
                    <a:pt x="150" y="60"/>
                  </a:lnTo>
                  <a:lnTo>
                    <a:pt x="186" y="72"/>
                  </a:lnTo>
                  <a:lnTo>
                    <a:pt x="198" y="78"/>
                  </a:lnTo>
                  <a:lnTo>
                    <a:pt x="204" y="78"/>
                  </a:lnTo>
                  <a:lnTo>
                    <a:pt x="210" y="72"/>
                  </a:lnTo>
                  <a:lnTo>
                    <a:pt x="210" y="66"/>
                  </a:lnTo>
                  <a:lnTo>
                    <a:pt x="204" y="60"/>
                  </a:lnTo>
                  <a:lnTo>
                    <a:pt x="198" y="60"/>
                  </a:lnTo>
                  <a:lnTo>
                    <a:pt x="186" y="54"/>
                  </a:lnTo>
                  <a:lnTo>
                    <a:pt x="180" y="48"/>
                  </a:lnTo>
                  <a:lnTo>
                    <a:pt x="174" y="48"/>
                  </a:lnTo>
                  <a:lnTo>
                    <a:pt x="198" y="12"/>
                  </a:lnTo>
                  <a:lnTo>
                    <a:pt x="192" y="6"/>
                  </a:lnTo>
                  <a:lnTo>
                    <a:pt x="180" y="0"/>
                  </a:lnTo>
                  <a:lnTo>
                    <a:pt x="162" y="0"/>
                  </a:lnTo>
                  <a:lnTo>
                    <a:pt x="156" y="12"/>
                  </a:lnTo>
                  <a:lnTo>
                    <a:pt x="144" y="18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14" y="12"/>
                  </a:lnTo>
                  <a:lnTo>
                    <a:pt x="102" y="12"/>
                  </a:lnTo>
                  <a:lnTo>
                    <a:pt x="102" y="24"/>
                  </a:lnTo>
                  <a:lnTo>
                    <a:pt x="96" y="30"/>
                  </a:lnTo>
                  <a:lnTo>
                    <a:pt x="96" y="42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66" y="60"/>
                  </a:lnTo>
                  <a:lnTo>
                    <a:pt x="90" y="84"/>
                  </a:lnTo>
                  <a:lnTo>
                    <a:pt x="72" y="96"/>
                  </a:lnTo>
                  <a:lnTo>
                    <a:pt x="78" y="96"/>
                  </a:lnTo>
                  <a:lnTo>
                    <a:pt x="78" y="108"/>
                  </a:lnTo>
                  <a:lnTo>
                    <a:pt x="54" y="120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18" y="144"/>
                  </a:lnTo>
                  <a:lnTo>
                    <a:pt x="30" y="156"/>
                  </a:lnTo>
                  <a:lnTo>
                    <a:pt x="36" y="156"/>
                  </a:lnTo>
                  <a:lnTo>
                    <a:pt x="42" y="162"/>
                  </a:lnTo>
                  <a:lnTo>
                    <a:pt x="54" y="162"/>
                  </a:lnTo>
                  <a:lnTo>
                    <a:pt x="66" y="174"/>
                  </a:lnTo>
                  <a:lnTo>
                    <a:pt x="66" y="180"/>
                  </a:lnTo>
                  <a:lnTo>
                    <a:pt x="60" y="186"/>
                  </a:lnTo>
                  <a:lnTo>
                    <a:pt x="60" y="204"/>
                  </a:lnTo>
                  <a:lnTo>
                    <a:pt x="66" y="210"/>
                  </a:lnTo>
                  <a:lnTo>
                    <a:pt x="78" y="216"/>
                  </a:lnTo>
                  <a:lnTo>
                    <a:pt x="90" y="228"/>
                  </a:lnTo>
                  <a:lnTo>
                    <a:pt x="90" y="246"/>
                  </a:lnTo>
                  <a:lnTo>
                    <a:pt x="84" y="258"/>
                  </a:lnTo>
                  <a:lnTo>
                    <a:pt x="72" y="264"/>
                  </a:lnTo>
                  <a:lnTo>
                    <a:pt x="66" y="276"/>
                  </a:lnTo>
                  <a:lnTo>
                    <a:pt x="60" y="282"/>
                  </a:lnTo>
                  <a:lnTo>
                    <a:pt x="60" y="306"/>
                  </a:lnTo>
                  <a:lnTo>
                    <a:pt x="66" y="312"/>
                  </a:lnTo>
                  <a:lnTo>
                    <a:pt x="78" y="318"/>
                  </a:lnTo>
                  <a:lnTo>
                    <a:pt x="84" y="324"/>
                  </a:lnTo>
                  <a:lnTo>
                    <a:pt x="90" y="324"/>
                  </a:lnTo>
                  <a:lnTo>
                    <a:pt x="108" y="306"/>
                  </a:lnTo>
                  <a:lnTo>
                    <a:pt x="120" y="300"/>
                  </a:lnTo>
                  <a:lnTo>
                    <a:pt x="126" y="294"/>
                  </a:lnTo>
                  <a:lnTo>
                    <a:pt x="138" y="294"/>
                  </a:lnTo>
                  <a:lnTo>
                    <a:pt x="144" y="300"/>
                  </a:lnTo>
                  <a:lnTo>
                    <a:pt x="150" y="312"/>
                  </a:lnTo>
                  <a:lnTo>
                    <a:pt x="156" y="318"/>
                  </a:lnTo>
                  <a:lnTo>
                    <a:pt x="162" y="318"/>
                  </a:lnTo>
                  <a:lnTo>
                    <a:pt x="162" y="288"/>
                  </a:lnTo>
                  <a:lnTo>
                    <a:pt x="174" y="276"/>
                  </a:lnTo>
                  <a:lnTo>
                    <a:pt x="186" y="270"/>
                  </a:lnTo>
                  <a:lnTo>
                    <a:pt x="204" y="270"/>
                  </a:lnTo>
                  <a:lnTo>
                    <a:pt x="216" y="282"/>
                  </a:lnTo>
                  <a:lnTo>
                    <a:pt x="222" y="258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10" y="246"/>
                  </a:lnTo>
                  <a:lnTo>
                    <a:pt x="222" y="234"/>
                  </a:lnTo>
                  <a:lnTo>
                    <a:pt x="228" y="234"/>
                  </a:lnTo>
                  <a:lnTo>
                    <a:pt x="234" y="228"/>
                  </a:lnTo>
                  <a:lnTo>
                    <a:pt x="234" y="204"/>
                  </a:lnTo>
                  <a:lnTo>
                    <a:pt x="240" y="198"/>
                  </a:lnTo>
                  <a:lnTo>
                    <a:pt x="258" y="198"/>
                  </a:lnTo>
                  <a:lnTo>
                    <a:pt x="276" y="216"/>
                  </a:lnTo>
                  <a:lnTo>
                    <a:pt x="276" y="246"/>
                  </a:lnTo>
                  <a:lnTo>
                    <a:pt x="294" y="246"/>
                  </a:lnTo>
                  <a:lnTo>
                    <a:pt x="306" y="312"/>
                  </a:lnTo>
                  <a:lnTo>
                    <a:pt x="306" y="318"/>
                  </a:lnTo>
                  <a:lnTo>
                    <a:pt x="336" y="348"/>
                  </a:lnTo>
                  <a:lnTo>
                    <a:pt x="342" y="348"/>
                  </a:lnTo>
                  <a:lnTo>
                    <a:pt x="348" y="342"/>
                  </a:lnTo>
                  <a:lnTo>
                    <a:pt x="360" y="336"/>
                  </a:lnTo>
                  <a:lnTo>
                    <a:pt x="366" y="324"/>
                  </a:lnTo>
                  <a:lnTo>
                    <a:pt x="372" y="318"/>
                  </a:lnTo>
                  <a:lnTo>
                    <a:pt x="390" y="318"/>
                  </a:lnTo>
                  <a:lnTo>
                    <a:pt x="396" y="312"/>
                  </a:lnTo>
                  <a:lnTo>
                    <a:pt x="402" y="300"/>
                  </a:lnTo>
                  <a:lnTo>
                    <a:pt x="408" y="294"/>
                  </a:lnTo>
                  <a:lnTo>
                    <a:pt x="432" y="282"/>
                  </a:lnTo>
                  <a:lnTo>
                    <a:pt x="456" y="282"/>
                  </a:lnTo>
                  <a:lnTo>
                    <a:pt x="456" y="300"/>
                  </a:lnTo>
                  <a:lnTo>
                    <a:pt x="492" y="288"/>
                  </a:lnTo>
                  <a:lnTo>
                    <a:pt x="516" y="288"/>
                  </a:lnTo>
                  <a:lnTo>
                    <a:pt x="522" y="294"/>
                  </a:lnTo>
                  <a:lnTo>
                    <a:pt x="546" y="294"/>
                  </a:lnTo>
                  <a:lnTo>
                    <a:pt x="552" y="288"/>
                  </a:lnTo>
                  <a:lnTo>
                    <a:pt x="540" y="276"/>
                  </a:lnTo>
                  <a:lnTo>
                    <a:pt x="534" y="276"/>
                  </a:lnTo>
                  <a:lnTo>
                    <a:pt x="528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29" name="Taiwan" descr="© INSCALE GmbH, 05.05.2010&#10;http://www.presentationload.com/">
              <a:extLst>
                <a:ext uri="{FF2B5EF4-FFF2-40B4-BE49-F238E27FC236}">
                  <a16:creationId xmlns:a16="http://schemas.microsoft.com/office/drawing/2014/main" id="{99D47FC9-1198-BE96-9623-FCBA0390D1EC}"/>
                </a:ext>
              </a:extLst>
            </p:cNvPr>
            <p:cNvSpPr>
              <a:spLocks/>
            </p:cNvSpPr>
            <p:nvPr/>
          </p:nvSpPr>
          <p:spPr bwMode="gray">
            <a:xfrm>
              <a:off x="9618175" y="3078449"/>
              <a:ext cx="57167" cy="127241"/>
            </a:xfrm>
            <a:custGeom>
              <a:avLst/>
              <a:gdLst>
                <a:gd name="T0" fmla="*/ 2147483647 w 120"/>
                <a:gd name="T1" fmla="*/ 2147483647 h 270"/>
                <a:gd name="T2" fmla="*/ 2147483647 w 120"/>
                <a:gd name="T3" fmla="*/ 2147483647 h 270"/>
                <a:gd name="T4" fmla="*/ 2147483647 w 120"/>
                <a:gd name="T5" fmla="*/ 2147483647 h 270"/>
                <a:gd name="T6" fmla="*/ 2147483647 w 120"/>
                <a:gd name="T7" fmla="*/ 2147483647 h 270"/>
                <a:gd name="T8" fmla="*/ 2147483647 w 120"/>
                <a:gd name="T9" fmla="*/ 2147483647 h 270"/>
                <a:gd name="T10" fmla="*/ 2147483647 w 120"/>
                <a:gd name="T11" fmla="*/ 2147483647 h 270"/>
                <a:gd name="T12" fmla="*/ 2147483647 w 120"/>
                <a:gd name="T13" fmla="*/ 2147483647 h 270"/>
                <a:gd name="T14" fmla="*/ 2147483647 w 120"/>
                <a:gd name="T15" fmla="*/ 2147483647 h 270"/>
                <a:gd name="T16" fmla="*/ 2147483647 w 120"/>
                <a:gd name="T17" fmla="*/ 2147483647 h 270"/>
                <a:gd name="T18" fmla="*/ 2147483647 w 120"/>
                <a:gd name="T19" fmla="*/ 2147483647 h 270"/>
                <a:gd name="T20" fmla="*/ 2147483647 w 120"/>
                <a:gd name="T21" fmla="*/ 0 h 270"/>
                <a:gd name="T22" fmla="*/ 2147483647 w 120"/>
                <a:gd name="T23" fmla="*/ 2147483647 h 270"/>
                <a:gd name="T24" fmla="*/ 2147483647 w 120"/>
                <a:gd name="T25" fmla="*/ 2147483647 h 270"/>
                <a:gd name="T26" fmla="*/ 2147483647 w 120"/>
                <a:gd name="T27" fmla="*/ 2147483647 h 270"/>
                <a:gd name="T28" fmla="*/ 2147483647 w 120"/>
                <a:gd name="T29" fmla="*/ 2147483647 h 270"/>
                <a:gd name="T30" fmla="*/ 0 w 120"/>
                <a:gd name="T31" fmla="*/ 2147483647 h 270"/>
                <a:gd name="T32" fmla="*/ 0 w 120"/>
                <a:gd name="T33" fmla="*/ 2147483647 h 270"/>
                <a:gd name="T34" fmla="*/ 2147483647 w 120"/>
                <a:gd name="T35" fmla="*/ 2147483647 h 270"/>
                <a:gd name="T36" fmla="*/ 2147483647 w 120"/>
                <a:gd name="T37" fmla="*/ 2147483647 h 270"/>
                <a:gd name="T38" fmla="*/ 2147483647 w 120"/>
                <a:gd name="T39" fmla="*/ 2147483647 h 270"/>
                <a:gd name="T40" fmla="*/ 2147483647 w 120"/>
                <a:gd name="T41" fmla="*/ 2147483647 h 270"/>
                <a:gd name="T42" fmla="*/ 2147483647 w 120"/>
                <a:gd name="T43" fmla="*/ 2147483647 h 270"/>
                <a:gd name="T44" fmla="*/ 2147483647 w 120"/>
                <a:gd name="T45" fmla="*/ 2147483647 h 270"/>
                <a:gd name="T46" fmla="*/ 2147483647 w 120"/>
                <a:gd name="T47" fmla="*/ 2147483647 h 270"/>
                <a:gd name="T48" fmla="*/ 2147483647 w 120"/>
                <a:gd name="T49" fmla="*/ 2147483647 h 270"/>
                <a:gd name="T50" fmla="*/ 2147483647 w 120"/>
                <a:gd name="T51" fmla="*/ 2147483647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0"/>
                <a:gd name="T79" fmla="*/ 0 h 270"/>
                <a:gd name="T80" fmla="*/ 120 w 120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0" h="270">
                  <a:moveTo>
                    <a:pt x="84" y="270"/>
                  </a:moveTo>
                  <a:lnTo>
                    <a:pt x="84" y="222"/>
                  </a:lnTo>
                  <a:lnTo>
                    <a:pt x="90" y="216"/>
                  </a:lnTo>
                  <a:lnTo>
                    <a:pt x="102" y="192"/>
                  </a:lnTo>
                  <a:lnTo>
                    <a:pt x="102" y="102"/>
                  </a:lnTo>
                  <a:lnTo>
                    <a:pt x="108" y="96"/>
                  </a:lnTo>
                  <a:lnTo>
                    <a:pt x="114" y="84"/>
                  </a:lnTo>
                  <a:lnTo>
                    <a:pt x="114" y="54"/>
                  </a:lnTo>
                  <a:lnTo>
                    <a:pt x="120" y="36"/>
                  </a:lnTo>
                  <a:lnTo>
                    <a:pt x="120" y="24"/>
                  </a:lnTo>
                  <a:lnTo>
                    <a:pt x="72" y="0"/>
                  </a:lnTo>
                  <a:lnTo>
                    <a:pt x="48" y="30"/>
                  </a:lnTo>
                  <a:lnTo>
                    <a:pt x="42" y="42"/>
                  </a:lnTo>
                  <a:lnTo>
                    <a:pt x="30" y="78"/>
                  </a:lnTo>
                  <a:lnTo>
                    <a:pt x="12" y="114"/>
                  </a:lnTo>
                  <a:lnTo>
                    <a:pt x="0" y="150"/>
                  </a:lnTo>
                  <a:lnTo>
                    <a:pt x="0" y="168"/>
                  </a:lnTo>
                  <a:lnTo>
                    <a:pt x="6" y="180"/>
                  </a:lnTo>
                  <a:lnTo>
                    <a:pt x="18" y="192"/>
                  </a:lnTo>
                  <a:lnTo>
                    <a:pt x="24" y="204"/>
                  </a:lnTo>
                  <a:lnTo>
                    <a:pt x="36" y="210"/>
                  </a:lnTo>
                  <a:lnTo>
                    <a:pt x="42" y="222"/>
                  </a:lnTo>
                  <a:lnTo>
                    <a:pt x="42" y="228"/>
                  </a:lnTo>
                  <a:lnTo>
                    <a:pt x="48" y="234"/>
                  </a:lnTo>
                  <a:lnTo>
                    <a:pt x="60" y="258"/>
                  </a:lnTo>
                  <a:lnTo>
                    <a:pt x="84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0" name="Syria" descr="© INSCALE GmbH, 05.05.2010&#10;http://www.presentationload.com/">
              <a:extLst>
                <a:ext uri="{FF2B5EF4-FFF2-40B4-BE49-F238E27FC236}">
                  <a16:creationId xmlns:a16="http://schemas.microsoft.com/office/drawing/2014/main" id="{F17D2722-346A-5867-578B-B8BAD660A0E3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0718" y="2619276"/>
              <a:ext cx="212068" cy="195473"/>
            </a:xfrm>
            <a:custGeom>
              <a:avLst/>
              <a:gdLst>
                <a:gd name="T0" fmla="*/ 2147483647 w 450"/>
                <a:gd name="T1" fmla="*/ 2147483647 h 414"/>
                <a:gd name="T2" fmla="*/ 2147483647 w 450"/>
                <a:gd name="T3" fmla="*/ 2147483647 h 414"/>
                <a:gd name="T4" fmla="*/ 2147483647 w 450"/>
                <a:gd name="T5" fmla="*/ 2147483647 h 414"/>
                <a:gd name="T6" fmla="*/ 2147483647 w 450"/>
                <a:gd name="T7" fmla="*/ 0 h 414"/>
                <a:gd name="T8" fmla="*/ 2147483647 w 450"/>
                <a:gd name="T9" fmla="*/ 2147483647 h 414"/>
                <a:gd name="T10" fmla="*/ 2147483647 w 450"/>
                <a:gd name="T11" fmla="*/ 2147483647 h 414"/>
                <a:gd name="T12" fmla="*/ 2147483647 w 450"/>
                <a:gd name="T13" fmla="*/ 2147483647 h 414"/>
                <a:gd name="T14" fmla="*/ 2147483647 w 450"/>
                <a:gd name="T15" fmla="*/ 2147483647 h 414"/>
                <a:gd name="T16" fmla="*/ 2147483647 w 450"/>
                <a:gd name="T17" fmla="*/ 2147483647 h 414"/>
                <a:gd name="T18" fmla="*/ 2147483647 w 450"/>
                <a:gd name="T19" fmla="*/ 2147483647 h 414"/>
                <a:gd name="T20" fmla="*/ 2147483647 w 450"/>
                <a:gd name="T21" fmla="*/ 2147483647 h 414"/>
                <a:gd name="T22" fmla="*/ 2147483647 w 450"/>
                <a:gd name="T23" fmla="*/ 2147483647 h 414"/>
                <a:gd name="T24" fmla="*/ 2147483647 w 450"/>
                <a:gd name="T25" fmla="*/ 2147483647 h 414"/>
                <a:gd name="T26" fmla="*/ 2147483647 w 450"/>
                <a:gd name="T27" fmla="*/ 2147483647 h 414"/>
                <a:gd name="T28" fmla="*/ 2147483647 w 450"/>
                <a:gd name="T29" fmla="*/ 2147483647 h 414"/>
                <a:gd name="T30" fmla="*/ 2147483647 w 450"/>
                <a:gd name="T31" fmla="*/ 2147483647 h 414"/>
                <a:gd name="T32" fmla="*/ 2147483647 w 450"/>
                <a:gd name="T33" fmla="*/ 2147483647 h 414"/>
                <a:gd name="T34" fmla="*/ 2147483647 w 450"/>
                <a:gd name="T35" fmla="*/ 2147483647 h 414"/>
                <a:gd name="T36" fmla="*/ 2147483647 w 450"/>
                <a:gd name="T37" fmla="*/ 2147483647 h 414"/>
                <a:gd name="T38" fmla="*/ 2147483647 w 450"/>
                <a:gd name="T39" fmla="*/ 2147483647 h 414"/>
                <a:gd name="T40" fmla="*/ 2147483647 w 450"/>
                <a:gd name="T41" fmla="*/ 2147483647 h 414"/>
                <a:gd name="T42" fmla="*/ 2147483647 w 450"/>
                <a:gd name="T43" fmla="*/ 2147483647 h 414"/>
                <a:gd name="T44" fmla="*/ 2147483647 w 450"/>
                <a:gd name="T45" fmla="*/ 2147483647 h 414"/>
                <a:gd name="T46" fmla="*/ 2147483647 w 450"/>
                <a:gd name="T47" fmla="*/ 2147483647 h 414"/>
                <a:gd name="T48" fmla="*/ 2147483647 w 450"/>
                <a:gd name="T49" fmla="*/ 2147483647 h 414"/>
                <a:gd name="T50" fmla="*/ 2147483647 w 450"/>
                <a:gd name="T51" fmla="*/ 2147483647 h 414"/>
                <a:gd name="T52" fmla="*/ 2147483647 w 450"/>
                <a:gd name="T53" fmla="*/ 2147483647 h 414"/>
                <a:gd name="T54" fmla="*/ 2147483647 w 450"/>
                <a:gd name="T55" fmla="*/ 2147483647 h 414"/>
                <a:gd name="T56" fmla="*/ 2147483647 w 450"/>
                <a:gd name="T57" fmla="*/ 2147483647 h 414"/>
                <a:gd name="T58" fmla="*/ 2147483647 w 450"/>
                <a:gd name="T59" fmla="*/ 2147483647 h 414"/>
                <a:gd name="T60" fmla="*/ 2147483647 w 450"/>
                <a:gd name="T61" fmla="*/ 2147483647 h 414"/>
                <a:gd name="T62" fmla="*/ 2147483647 w 450"/>
                <a:gd name="T63" fmla="*/ 2147483647 h 414"/>
                <a:gd name="T64" fmla="*/ 2147483647 w 450"/>
                <a:gd name="T65" fmla="*/ 2147483647 h 414"/>
                <a:gd name="T66" fmla="*/ 2147483647 w 450"/>
                <a:gd name="T67" fmla="*/ 2147483647 h 414"/>
                <a:gd name="T68" fmla="*/ 2147483647 w 450"/>
                <a:gd name="T69" fmla="*/ 2147483647 h 414"/>
                <a:gd name="T70" fmla="*/ 2147483647 w 450"/>
                <a:gd name="T71" fmla="*/ 2147483647 h 414"/>
                <a:gd name="T72" fmla="*/ 2147483647 w 450"/>
                <a:gd name="T73" fmla="*/ 2147483647 h 414"/>
                <a:gd name="T74" fmla="*/ 2147483647 w 450"/>
                <a:gd name="T75" fmla="*/ 2147483647 h 414"/>
                <a:gd name="T76" fmla="*/ 2147483647 w 450"/>
                <a:gd name="T77" fmla="*/ 2147483647 h 414"/>
                <a:gd name="T78" fmla="*/ 2147483647 w 450"/>
                <a:gd name="T79" fmla="*/ 2147483647 h 414"/>
                <a:gd name="T80" fmla="*/ 2147483647 w 450"/>
                <a:gd name="T81" fmla="*/ 2147483647 h 414"/>
                <a:gd name="T82" fmla="*/ 2147483647 w 450"/>
                <a:gd name="T83" fmla="*/ 2147483647 h 414"/>
                <a:gd name="T84" fmla="*/ 2147483647 w 450"/>
                <a:gd name="T85" fmla="*/ 2147483647 h 414"/>
                <a:gd name="T86" fmla="*/ 2147483647 w 450"/>
                <a:gd name="T87" fmla="*/ 2147483647 h 414"/>
                <a:gd name="T88" fmla="*/ 2147483647 w 450"/>
                <a:gd name="T89" fmla="*/ 2147483647 h 414"/>
                <a:gd name="T90" fmla="*/ 2147483647 w 450"/>
                <a:gd name="T91" fmla="*/ 2147483647 h 414"/>
                <a:gd name="T92" fmla="*/ 2147483647 w 450"/>
                <a:gd name="T93" fmla="*/ 2147483647 h 414"/>
                <a:gd name="T94" fmla="*/ 2147483647 w 450"/>
                <a:gd name="T95" fmla="*/ 2147483647 h 414"/>
                <a:gd name="T96" fmla="*/ 2147483647 w 450"/>
                <a:gd name="T97" fmla="*/ 2147483647 h 4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0"/>
                <a:gd name="T148" fmla="*/ 0 h 414"/>
                <a:gd name="T149" fmla="*/ 450 w 450"/>
                <a:gd name="T150" fmla="*/ 414 h 4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0" h="414">
                  <a:moveTo>
                    <a:pt x="426" y="60"/>
                  </a:moveTo>
                  <a:lnTo>
                    <a:pt x="432" y="54"/>
                  </a:lnTo>
                  <a:lnTo>
                    <a:pt x="438" y="42"/>
                  </a:lnTo>
                  <a:lnTo>
                    <a:pt x="450" y="30"/>
                  </a:lnTo>
                  <a:lnTo>
                    <a:pt x="444" y="30"/>
                  </a:lnTo>
                  <a:lnTo>
                    <a:pt x="438" y="24"/>
                  </a:lnTo>
                  <a:lnTo>
                    <a:pt x="438" y="0"/>
                  </a:lnTo>
                  <a:lnTo>
                    <a:pt x="432" y="0"/>
                  </a:lnTo>
                  <a:lnTo>
                    <a:pt x="432" y="6"/>
                  </a:lnTo>
                  <a:lnTo>
                    <a:pt x="426" y="18"/>
                  </a:lnTo>
                  <a:lnTo>
                    <a:pt x="402" y="18"/>
                  </a:lnTo>
                  <a:lnTo>
                    <a:pt x="390" y="30"/>
                  </a:lnTo>
                  <a:lnTo>
                    <a:pt x="372" y="30"/>
                  </a:lnTo>
                  <a:lnTo>
                    <a:pt x="366" y="24"/>
                  </a:lnTo>
                  <a:lnTo>
                    <a:pt x="318" y="24"/>
                  </a:lnTo>
                  <a:lnTo>
                    <a:pt x="306" y="30"/>
                  </a:lnTo>
                  <a:lnTo>
                    <a:pt x="294" y="42"/>
                  </a:lnTo>
                  <a:lnTo>
                    <a:pt x="282" y="48"/>
                  </a:lnTo>
                  <a:lnTo>
                    <a:pt x="276" y="54"/>
                  </a:lnTo>
                  <a:lnTo>
                    <a:pt x="258" y="54"/>
                  </a:lnTo>
                  <a:lnTo>
                    <a:pt x="246" y="60"/>
                  </a:lnTo>
                  <a:lnTo>
                    <a:pt x="234" y="60"/>
                  </a:lnTo>
                  <a:lnTo>
                    <a:pt x="222" y="54"/>
                  </a:lnTo>
                  <a:lnTo>
                    <a:pt x="204" y="54"/>
                  </a:lnTo>
                  <a:lnTo>
                    <a:pt x="192" y="42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50" y="48"/>
                  </a:lnTo>
                  <a:lnTo>
                    <a:pt x="144" y="48"/>
                  </a:lnTo>
                  <a:lnTo>
                    <a:pt x="138" y="54"/>
                  </a:lnTo>
                  <a:lnTo>
                    <a:pt x="120" y="60"/>
                  </a:lnTo>
                  <a:lnTo>
                    <a:pt x="84" y="60"/>
                  </a:lnTo>
                  <a:lnTo>
                    <a:pt x="84" y="54"/>
                  </a:lnTo>
                  <a:lnTo>
                    <a:pt x="90" y="48"/>
                  </a:lnTo>
                  <a:lnTo>
                    <a:pt x="66" y="48"/>
                  </a:lnTo>
                  <a:lnTo>
                    <a:pt x="66" y="78"/>
                  </a:lnTo>
                  <a:lnTo>
                    <a:pt x="72" y="78"/>
                  </a:lnTo>
                  <a:lnTo>
                    <a:pt x="72" y="102"/>
                  </a:lnTo>
                  <a:lnTo>
                    <a:pt x="60" y="102"/>
                  </a:lnTo>
                  <a:lnTo>
                    <a:pt x="54" y="96"/>
                  </a:lnTo>
                  <a:lnTo>
                    <a:pt x="54" y="114"/>
                  </a:lnTo>
                  <a:lnTo>
                    <a:pt x="48" y="120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14"/>
                  </a:lnTo>
                  <a:lnTo>
                    <a:pt x="18" y="120"/>
                  </a:lnTo>
                  <a:lnTo>
                    <a:pt x="12" y="132"/>
                  </a:lnTo>
                  <a:lnTo>
                    <a:pt x="12" y="150"/>
                  </a:lnTo>
                  <a:lnTo>
                    <a:pt x="6" y="150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24" y="222"/>
                  </a:lnTo>
                  <a:lnTo>
                    <a:pt x="72" y="222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8" y="252"/>
                  </a:lnTo>
                  <a:lnTo>
                    <a:pt x="78" y="270"/>
                  </a:lnTo>
                  <a:lnTo>
                    <a:pt x="72" y="282"/>
                  </a:lnTo>
                  <a:lnTo>
                    <a:pt x="66" y="282"/>
                  </a:lnTo>
                  <a:lnTo>
                    <a:pt x="54" y="288"/>
                  </a:lnTo>
                  <a:lnTo>
                    <a:pt x="48" y="288"/>
                  </a:lnTo>
                  <a:lnTo>
                    <a:pt x="42" y="294"/>
                  </a:lnTo>
                  <a:lnTo>
                    <a:pt x="42" y="318"/>
                  </a:lnTo>
                  <a:lnTo>
                    <a:pt x="24" y="336"/>
                  </a:lnTo>
                  <a:lnTo>
                    <a:pt x="30" y="378"/>
                  </a:lnTo>
                  <a:lnTo>
                    <a:pt x="36" y="378"/>
                  </a:lnTo>
                  <a:lnTo>
                    <a:pt x="72" y="396"/>
                  </a:lnTo>
                  <a:lnTo>
                    <a:pt x="84" y="408"/>
                  </a:lnTo>
                  <a:lnTo>
                    <a:pt x="96" y="414"/>
                  </a:lnTo>
                  <a:lnTo>
                    <a:pt x="114" y="414"/>
                  </a:lnTo>
                  <a:lnTo>
                    <a:pt x="174" y="384"/>
                  </a:lnTo>
                  <a:lnTo>
                    <a:pt x="204" y="354"/>
                  </a:lnTo>
                  <a:lnTo>
                    <a:pt x="228" y="336"/>
                  </a:lnTo>
                  <a:lnTo>
                    <a:pt x="240" y="324"/>
                  </a:lnTo>
                  <a:lnTo>
                    <a:pt x="300" y="276"/>
                  </a:lnTo>
                  <a:lnTo>
                    <a:pt x="312" y="270"/>
                  </a:lnTo>
                  <a:lnTo>
                    <a:pt x="372" y="246"/>
                  </a:lnTo>
                  <a:lnTo>
                    <a:pt x="396" y="234"/>
                  </a:lnTo>
                  <a:lnTo>
                    <a:pt x="402" y="228"/>
                  </a:lnTo>
                  <a:lnTo>
                    <a:pt x="402" y="222"/>
                  </a:lnTo>
                  <a:lnTo>
                    <a:pt x="384" y="204"/>
                  </a:lnTo>
                  <a:lnTo>
                    <a:pt x="384" y="198"/>
                  </a:lnTo>
                  <a:lnTo>
                    <a:pt x="390" y="180"/>
                  </a:lnTo>
                  <a:lnTo>
                    <a:pt x="396" y="168"/>
                  </a:lnTo>
                  <a:lnTo>
                    <a:pt x="396" y="138"/>
                  </a:lnTo>
                  <a:lnTo>
                    <a:pt x="390" y="126"/>
                  </a:lnTo>
                  <a:lnTo>
                    <a:pt x="390" y="114"/>
                  </a:lnTo>
                  <a:lnTo>
                    <a:pt x="384" y="108"/>
                  </a:lnTo>
                  <a:lnTo>
                    <a:pt x="378" y="96"/>
                  </a:lnTo>
                  <a:lnTo>
                    <a:pt x="378" y="84"/>
                  </a:lnTo>
                  <a:lnTo>
                    <a:pt x="384" y="72"/>
                  </a:lnTo>
                  <a:lnTo>
                    <a:pt x="390" y="66"/>
                  </a:lnTo>
                  <a:lnTo>
                    <a:pt x="402" y="66"/>
                  </a:lnTo>
                  <a:lnTo>
                    <a:pt x="414" y="60"/>
                  </a:lnTo>
                  <a:lnTo>
                    <a:pt x="426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1" name="Switzerland" descr="© INSCALE GmbH, 05.05.2010&#10;http://www.presentationload.com/">
              <a:extLst>
                <a:ext uri="{FF2B5EF4-FFF2-40B4-BE49-F238E27FC236}">
                  <a16:creationId xmlns:a16="http://schemas.microsoft.com/office/drawing/2014/main" id="{F7F181E3-1D52-6178-17A1-586673D25E09}"/>
                </a:ext>
              </a:extLst>
            </p:cNvPr>
            <p:cNvSpPr>
              <a:spLocks/>
            </p:cNvSpPr>
            <p:nvPr/>
          </p:nvSpPr>
          <p:spPr bwMode="gray">
            <a:xfrm>
              <a:off x="5894995" y="2226488"/>
              <a:ext cx="136462" cy="75608"/>
            </a:xfrm>
            <a:custGeom>
              <a:avLst/>
              <a:gdLst>
                <a:gd name="T0" fmla="*/ 2147483647 w 288"/>
                <a:gd name="T1" fmla="*/ 2147483647 h 162"/>
                <a:gd name="T2" fmla="*/ 2147483647 w 288"/>
                <a:gd name="T3" fmla="*/ 2147483647 h 162"/>
                <a:gd name="T4" fmla="*/ 2147483647 w 288"/>
                <a:gd name="T5" fmla="*/ 2147483647 h 162"/>
                <a:gd name="T6" fmla="*/ 2147483647 w 288"/>
                <a:gd name="T7" fmla="*/ 2147483647 h 162"/>
                <a:gd name="T8" fmla="*/ 2147483647 w 288"/>
                <a:gd name="T9" fmla="*/ 2147483647 h 162"/>
                <a:gd name="T10" fmla="*/ 2147483647 w 288"/>
                <a:gd name="T11" fmla="*/ 2147483647 h 162"/>
                <a:gd name="T12" fmla="*/ 2147483647 w 288"/>
                <a:gd name="T13" fmla="*/ 2147483647 h 162"/>
                <a:gd name="T14" fmla="*/ 0 w 288"/>
                <a:gd name="T15" fmla="*/ 2147483647 h 162"/>
                <a:gd name="T16" fmla="*/ 2147483647 w 288"/>
                <a:gd name="T17" fmla="*/ 2147483647 h 162"/>
                <a:gd name="T18" fmla="*/ 2147483647 w 288"/>
                <a:gd name="T19" fmla="*/ 2147483647 h 162"/>
                <a:gd name="T20" fmla="*/ 2147483647 w 288"/>
                <a:gd name="T21" fmla="*/ 2147483647 h 162"/>
                <a:gd name="T22" fmla="*/ 2147483647 w 288"/>
                <a:gd name="T23" fmla="*/ 2147483647 h 162"/>
                <a:gd name="T24" fmla="*/ 2147483647 w 288"/>
                <a:gd name="T25" fmla="*/ 2147483647 h 162"/>
                <a:gd name="T26" fmla="*/ 2147483647 w 288"/>
                <a:gd name="T27" fmla="*/ 2147483647 h 162"/>
                <a:gd name="T28" fmla="*/ 2147483647 w 288"/>
                <a:gd name="T29" fmla="*/ 2147483647 h 162"/>
                <a:gd name="T30" fmla="*/ 2147483647 w 288"/>
                <a:gd name="T31" fmla="*/ 2147483647 h 162"/>
                <a:gd name="T32" fmla="*/ 2147483647 w 288"/>
                <a:gd name="T33" fmla="*/ 2147483647 h 162"/>
                <a:gd name="T34" fmla="*/ 2147483647 w 288"/>
                <a:gd name="T35" fmla="*/ 2147483647 h 162"/>
                <a:gd name="T36" fmla="*/ 2147483647 w 288"/>
                <a:gd name="T37" fmla="*/ 2147483647 h 162"/>
                <a:gd name="T38" fmla="*/ 2147483647 w 288"/>
                <a:gd name="T39" fmla="*/ 2147483647 h 162"/>
                <a:gd name="T40" fmla="*/ 2147483647 w 288"/>
                <a:gd name="T41" fmla="*/ 2147483647 h 162"/>
                <a:gd name="T42" fmla="*/ 2147483647 w 288"/>
                <a:gd name="T43" fmla="*/ 2147483647 h 162"/>
                <a:gd name="T44" fmla="*/ 2147483647 w 288"/>
                <a:gd name="T45" fmla="*/ 2147483647 h 162"/>
                <a:gd name="T46" fmla="*/ 2147483647 w 288"/>
                <a:gd name="T47" fmla="*/ 2147483647 h 162"/>
                <a:gd name="T48" fmla="*/ 2147483647 w 288"/>
                <a:gd name="T49" fmla="*/ 2147483647 h 162"/>
                <a:gd name="T50" fmla="*/ 2147483647 w 288"/>
                <a:gd name="T51" fmla="*/ 2147483647 h 162"/>
                <a:gd name="T52" fmla="*/ 2147483647 w 288"/>
                <a:gd name="T53" fmla="*/ 2147483647 h 162"/>
                <a:gd name="T54" fmla="*/ 2147483647 w 288"/>
                <a:gd name="T55" fmla="*/ 2147483647 h 162"/>
                <a:gd name="T56" fmla="*/ 2147483647 w 288"/>
                <a:gd name="T57" fmla="*/ 2147483647 h 162"/>
                <a:gd name="T58" fmla="*/ 2147483647 w 288"/>
                <a:gd name="T59" fmla="*/ 2147483647 h 162"/>
                <a:gd name="T60" fmla="*/ 2147483647 w 288"/>
                <a:gd name="T61" fmla="*/ 2147483647 h 162"/>
                <a:gd name="T62" fmla="*/ 2147483647 w 288"/>
                <a:gd name="T63" fmla="*/ 2147483647 h 162"/>
                <a:gd name="T64" fmla="*/ 2147483647 w 288"/>
                <a:gd name="T65" fmla="*/ 2147483647 h 162"/>
                <a:gd name="T66" fmla="*/ 2147483647 w 288"/>
                <a:gd name="T67" fmla="*/ 0 h 162"/>
                <a:gd name="T68" fmla="*/ 2147483647 w 288"/>
                <a:gd name="T69" fmla="*/ 2147483647 h 162"/>
                <a:gd name="T70" fmla="*/ 2147483647 w 288"/>
                <a:gd name="T71" fmla="*/ 2147483647 h 162"/>
                <a:gd name="T72" fmla="*/ 2147483647 w 288"/>
                <a:gd name="T73" fmla="*/ 2147483647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8"/>
                <a:gd name="T112" fmla="*/ 0 h 162"/>
                <a:gd name="T113" fmla="*/ 288 w 288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8" h="162">
                  <a:moveTo>
                    <a:pt x="132" y="24"/>
                  </a:moveTo>
                  <a:lnTo>
                    <a:pt x="96" y="24"/>
                  </a:lnTo>
                  <a:lnTo>
                    <a:pt x="90" y="42"/>
                  </a:lnTo>
                  <a:lnTo>
                    <a:pt x="72" y="30"/>
                  </a:lnTo>
                  <a:lnTo>
                    <a:pt x="66" y="42"/>
                  </a:lnTo>
                  <a:lnTo>
                    <a:pt x="60" y="48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30" y="66"/>
                  </a:lnTo>
                  <a:lnTo>
                    <a:pt x="30" y="78"/>
                  </a:lnTo>
                  <a:lnTo>
                    <a:pt x="18" y="90"/>
                  </a:lnTo>
                  <a:lnTo>
                    <a:pt x="12" y="102"/>
                  </a:lnTo>
                  <a:lnTo>
                    <a:pt x="0" y="108"/>
                  </a:lnTo>
                  <a:lnTo>
                    <a:pt x="6" y="120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30" y="108"/>
                  </a:lnTo>
                  <a:lnTo>
                    <a:pt x="48" y="108"/>
                  </a:lnTo>
                  <a:lnTo>
                    <a:pt x="54" y="114"/>
                  </a:lnTo>
                  <a:lnTo>
                    <a:pt x="48" y="138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84" y="144"/>
                  </a:lnTo>
                  <a:lnTo>
                    <a:pt x="96" y="144"/>
                  </a:lnTo>
                  <a:lnTo>
                    <a:pt x="108" y="156"/>
                  </a:lnTo>
                  <a:lnTo>
                    <a:pt x="114" y="156"/>
                  </a:lnTo>
                  <a:lnTo>
                    <a:pt x="132" y="138"/>
                  </a:lnTo>
                  <a:lnTo>
                    <a:pt x="132" y="120"/>
                  </a:lnTo>
                  <a:lnTo>
                    <a:pt x="138" y="114"/>
                  </a:lnTo>
                  <a:lnTo>
                    <a:pt x="150" y="114"/>
                  </a:lnTo>
                  <a:lnTo>
                    <a:pt x="156" y="120"/>
                  </a:lnTo>
                  <a:lnTo>
                    <a:pt x="156" y="126"/>
                  </a:lnTo>
                  <a:lnTo>
                    <a:pt x="162" y="132"/>
                  </a:lnTo>
                  <a:lnTo>
                    <a:pt x="162" y="138"/>
                  </a:lnTo>
                  <a:lnTo>
                    <a:pt x="168" y="138"/>
                  </a:lnTo>
                  <a:lnTo>
                    <a:pt x="192" y="162"/>
                  </a:lnTo>
                  <a:lnTo>
                    <a:pt x="192" y="144"/>
                  </a:lnTo>
                  <a:lnTo>
                    <a:pt x="204" y="132"/>
                  </a:lnTo>
                  <a:lnTo>
                    <a:pt x="210" y="108"/>
                  </a:lnTo>
                  <a:lnTo>
                    <a:pt x="222" y="126"/>
                  </a:lnTo>
                  <a:lnTo>
                    <a:pt x="240" y="120"/>
                  </a:lnTo>
                  <a:lnTo>
                    <a:pt x="258" y="132"/>
                  </a:lnTo>
                  <a:lnTo>
                    <a:pt x="264" y="120"/>
                  </a:lnTo>
                  <a:lnTo>
                    <a:pt x="252" y="108"/>
                  </a:lnTo>
                  <a:lnTo>
                    <a:pt x="252" y="102"/>
                  </a:lnTo>
                  <a:lnTo>
                    <a:pt x="276" y="102"/>
                  </a:lnTo>
                  <a:lnTo>
                    <a:pt x="282" y="84"/>
                  </a:lnTo>
                  <a:lnTo>
                    <a:pt x="288" y="84"/>
                  </a:lnTo>
                  <a:lnTo>
                    <a:pt x="288" y="78"/>
                  </a:lnTo>
                  <a:lnTo>
                    <a:pt x="276" y="66"/>
                  </a:lnTo>
                  <a:lnTo>
                    <a:pt x="270" y="66"/>
                  </a:lnTo>
                  <a:lnTo>
                    <a:pt x="252" y="84"/>
                  </a:lnTo>
                  <a:lnTo>
                    <a:pt x="246" y="84"/>
                  </a:lnTo>
                  <a:lnTo>
                    <a:pt x="246" y="66"/>
                  </a:lnTo>
                  <a:lnTo>
                    <a:pt x="210" y="66"/>
                  </a:lnTo>
                  <a:lnTo>
                    <a:pt x="210" y="60"/>
                  </a:lnTo>
                  <a:lnTo>
                    <a:pt x="216" y="48"/>
                  </a:lnTo>
                  <a:lnTo>
                    <a:pt x="222" y="42"/>
                  </a:lnTo>
                  <a:lnTo>
                    <a:pt x="228" y="42"/>
                  </a:lnTo>
                  <a:lnTo>
                    <a:pt x="228" y="30"/>
                  </a:lnTo>
                  <a:lnTo>
                    <a:pt x="216" y="30"/>
                  </a:lnTo>
                  <a:lnTo>
                    <a:pt x="210" y="18"/>
                  </a:lnTo>
                  <a:lnTo>
                    <a:pt x="192" y="12"/>
                  </a:lnTo>
                  <a:lnTo>
                    <a:pt x="180" y="12"/>
                  </a:lnTo>
                  <a:lnTo>
                    <a:pt x="174" y="6"/>
                  </a:lnTo>
                  <a:lnTo>
                    <a:pt x="162" y="0"/>
                  </a:lnTo>
                  <a:lnTo>
                    <a:pt x="156" y="0"/>
                  </a:lnTo>
                  <a:lnTo>
                    <a:pt x="150" y="6"/>
                  </a:lnTo>
                  <a:lnTo>
                    <a:pt x="150" y="18"/>
                  </a:lnTo>
                  <a:lnTo>
                    <a:pt x="156" y="24"/>
                  </a:lnTo>
                  <a:lnTo>
                    <a:pt x="150" y="18"/>
                  </a:lnTo>
                  <a:lnTo>
                    <a:pt x="132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2" name="Sweden" descr="© INSCALE GmbH, 05.05.2010&#10;http://www.presentationload.com/">
              <a:extLst>
                <a:ext uri="{FF2B5EF4-FFF2-40B4-BE49-F238E27FC236}">
                  <a16:creationId xmlns:a16="http://schemas.microsoft.com/office/drawing/2014/main" id="{0245E72A-9448-C055-4932-1D3CD7622A9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49898" y="1485171"/>
              <a:ext cx="326402" cy="466551"/>
            </a:xfrm>
            <a:custGeom>
              <a:avLst/>
              <a:gdLst>
                <a:gd name="T0" fmla="*/ 2147483647 w 690"/>
                <a:gd name="T1" fmla="*/ 2147483647 h 990"/>
                <a:gd name="T2" fmla="*/ 2147483647 w 690"/>
                <a:gd name="T3" fmla="*/ 2147483647 h 990"/>
                <a:gd name="T4" fmla="*/ 2147483647 w 690"/>
                <a:gd name="T5" fmla="*/ 2147483647 h 990"/>
                <a:gd name="T6" fmla="*/ 2147483647 w 690"/>
                <a:gd name="T7" fmla="*/ 2147483647 h 990"/>
                <a:gd name="T8" fmla="*/ 2147483647 w 690"/>
                <a:gd name="T9" fmla="*/ 2147483647 h 990"/>
                <a:gd name="T10" fmla="*/ 2147483647 w 690"/>
                <a:gd name="T11" fmla="*/ 2147483647 h 990"/>
                <a:gd name="T12" fmla="*/ 2147483647 w 690"/>
                <a:gd name="T13" fmla="*/ 2147483647 h 990"/>
                <a:gd name="T14" fmla="*/ 2147483647 w 690"/>
                <a:gd name="T15" fmla="*/ 2147483647 h 990"/>
                <a:gd name="T16" fmla="*/ 2147483647 w 690"/>
                <a:gd name="T17" fmla="*/ 2147483647 h 990"/>
                <a:gd name="T18" fmla="*/ 2147483647 w 690"/>
                <a:gd name="T19" fmla="*/ 2147483647 h 990"/>
                <a:gd name="T20" fmla="*/ 2147483647 w 690"/>
                <a:gd name="T21" fmla="*/ 2147483647 h 990"/>
                <a:gd name="T22" fmla="*/ 2147483647 w 690"/>
                <a:gd name="T23" fmla="*/ 2147483647 h 990"/>
                <a:gd name="T24" fmla="*/ 2147483647 w 690"/>
                <a:gd name="T25" fmla="*/ 2147483647 h 990"/>
                <a:gd name="T26" fmla="*/ 2147483647 w 690"/>
                <a:gd name="T27" fmla="*/ 2147483647 h 990"/>
                <a:gd name="T28" fmla="*/ 2147483647 w 690"/>
                <a:gd name="T29" fmla="*/ 2147483647 h 990"/>
                <a:gd name="T30" fmla="*/ 2147483647 w 690"/>
                <a:gd name="T31" fmla="*/ 2147483647 h 990"/>
                <a:gd name="T32" fmla="*/ 2147483647 w 690"/>
                <a:gd name="T33" fmla="*/ 2147483647 h 990"/>
                <a:gd name="T34" fmla="*/ 2147483647 w 690"/>
                <a:gd name="T35" fmla="*/ 2147483647 h 990"/>
                <a:gd name="T36" fmla="*/ 2147483647 w 690"/>
                <a:gd name="T37" fmla="*/ 2147483647 h 990"/>
                <a:gd name="T38" fmla="*/ 2147483647 w 690"/>
                <a:gd name="T39" fmla="*/ 2147483647 h 990"/>
                <a:gd name="T40" fmla="*/ 2147483647 w 690"/>
                <a:gd name="T41" fmla="*/ 2147483647 h 990"/>
                <a:gd name="T42" fmla="*/ 2147483647 w 690"/>
                <a:gd name="T43" fmla="*/ 2147483647 h 990"/>
                <a:gd name="T44" fmla="*/ 2147483647 w 690"/>
                <a:gd name="T45" fmla="*/ 2147483647 h 990"/>
                <a:gd name="T46" fmla="*/ 0 w 690"/>
                <a:gd name="T47" fmla="*/ 2147483647 h 990"/>
                <a:gd name="T48" fmla="*/ 2147483647 w 690"/>
                <a:gd name="T49" fmla="*/ 2147483647 h 990"/>
                <a:gd name="T50" fmla="*/ 2147483647 w 690"/>
                <a:gd name="T51" fmla="*/ 2147483647 h 990"/>
                <a:gd name="T52" fmla="*/ 2147483647 w 690"/>
                <a:gd name="T53" fmla="*/ 2147483647 h 990"/>
                <a:gd name="T54" fmla="*/ 2147483647 w 690"/>
                <a:gd name="T55" fmla="*/ 2147483647 h 990"/>
                <a:gd name="T56" fmla="*/ 2147483647 w 690"/>
                <a:gd name="T57" fmla="*/ 2147483647 h 990"/>
                <a:gd name="T58" fmla="*/ 2147483647 w 690"/>
                <a:gd name="T59" fmla="*/ 2147483647 h 990"/>
                <a:gd name="T60" fmla="*/ 2147483647 w 690"/>
                <a:gd name="T61" fmla="*/ 2147483647 h 990"/>
                <a:gd name="T62" fmla="*/ 2147483647 w 690"/>
                <a:gd name="T63" fmla="*/ 2147483647 h 990"/>
                <a:gd name="T64" fmla="*/ 2147483647 w 690"/>
                <a:gd name="T65" fmla="*/ 2147483647 h 990"/>
                <a:gd name="T66" fmla="*/ 2147483647 w 690"/>
                <a:gd name="T67" fmla="*/ 2147483647 h 990"/>
                <a:gd name="T68" fmla="*/ 2147483647 w 690"/>
                <a:gd name="T69" fmla="*/ 2147483647 h 990"/>
                <a:gd name="T70" fmla="*/ 2147483647 w 690"/>
                <a:gd name="T71" fmla="*/ 2147483647 h 990"/>
                <a:gd name="T72" fmla="*/ 2147483647 w 690"/>
                <a:gd name="T73" fmla="*/ 2147483647 h 990"/>
                <a:gd name="T74" fmla="*/ 2147483647 w 690"/>
                <a:gd name="T75" fmla="*/ 2147483647 h 990"/>
                <a:gd name="T76" fmla="*/ 2147483647 w 690"/>
                <a:gd name="T77" fmla="*/ 2147483647 h 990"/>
                <a:gd name="T78" fmla="*/ 2147483647 w 690"/>
                <a:gd name="T79" fmla="*/ 2147483647 h 990"/>
                <a:gd name="T80" fmla="*/ 2147483647 w 690"/>
                <a:gd name="T81" fmla="*/ 2147483647 h 990"/>
                <a:gd name="T82" fmla="*/ 2147483647 w 690"/>
                <a:gd name="T83" fmla="*/ 2147483647 h 990"/>
                <a:gd name="T84" fmla="*/ 2147483647 w 690"/>
                <a:gd name="T85" fmla="*/ 2147483647 h 990"/>
                <a:gd name="T86" fmla="*/ 2147483647 w 690"/>
                <a:gd name="T87" fmla="*/ 2147483647 h 990"/>
                <a:gd name="T88" fmla="*/ 2147483647 w 690"/>
                <a:gd name="T89" fmla="*/ 2147483647 h 990"/>
                <a:gd name="T90" fmla="*/ 2147483647 w 690"/>
                <a:gd name="T91" fmla="*/ 2147483647 h 990"/>
                <a:gd name="T92" fmla="*/ 2147483647 w 690"/>
                <a:gd name="T93" fmla="*/ 2147483647 h 990"/>
                <a:gd name="T94" fmla="*/ 2147483647 w 690"/>
                <a:gd name="T95" fmla="*/ 2147483647 h 990"/>
                <a:gd name="T96" fmla="*/ 2147483647 w 690"/>
                <a:gd name="T97" fmla="*/ 2147483647 h 990"/>
                <a:gd name="T98" fmla="*/ 2147483647 w 690"/>
                <a:gd name="T99" fmla="*/ 2147483647 h 990"/>
                <a:gd name="T100" fmla="*/ 2147483647 w 690"/>
                <a:gd name="T101" fmla="*/ 2147483647 h 99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90"/>
                <a:gd name="T154" fmla="*/ 0 h 990"/>
                <a:gd name="T155" fmla="*/ 690 w 690"/>
                <a:gd name="T156" fmla="*/ 990 h 99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90" h="990">
                  <a:moveTo>
                    <a:pt x="678" y="204"/>
                  </a:moveTo>
                  <a:lnTo>
                    <a:pt x="672" y="198"/>
                  </a:lnTo>
                  <a:lnTo>
                    <a:pt x="660" y="192"/>
                  </a:lnTo>
                  <a:lnTo>
                    <a:pt x="648" y="180"/>
                  </a:lnTo>
                  <a:lnTo>
                    <a:pt x="648" y="174"/>
                  </a:lnTo>
                  <a:lnTo>
                    <a:pt x="654" y="162"/>
                  </a:lnTo>
                  <a:lnTo>
                    <a:pt x="660" y="156"/>
                  </a:lnTo>
                  <a:lnTo>
                    <a:pt x="666" y="144"/>
                  </a:lnTo>
                  <a:lnTo>
                    <a:pt x="642" y="132"/>
                  </a:lnTo>
                  <a:lnTo>
                    <a:pt x="648" y="108"/>
                  </a:lnTo>
                  <a:lnTo>
                    <a:pt x="636" y="102"/>
                  </a:lnTo>
                  <a:lnTo>
                    <a:pt x="636" y="96"/>
                  </a:lnTo>
                  <a:lnTo>
                    <a:pt x="642" y="90"/>
                  </a:lnTo>
                  <a:lnTo>
                    <a:pt x="642" y="66"/>
                  </a:lnTo>
                  <a:lnTo>
                    <a:pt x="636" y="66"/>
                  </a:lnTo>
                  <a:lnTo>
                    <a:pt x="630" y="60"/>
                  </a:lnTo>
                  <a:lnTo>
                    <a:pt x="618" y="60"/>
                  </a:lnTo>
                  <a:lnTo>
                    <a:pt x="588" y="42"/>
                  </a:lnTo>
                  <a:lnTo>
                    <a:pt x="552" y="42"/>
                  </a:lnTo>
                  <a:lnTo>
                    <a:pt x="540" y="30"/>
                  </a:lnTo>
                  <a:lnTo>
                    <a:pt x="534" y="30"/>
                  </a:lnTo>
                  <a:lnTo>
                    <a:pt x="528" y="24"/>
                  </a:lnTo>
                  <a:lnTo>
                    <a:pt x="516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56" y="0"/>
                  </a:lnTo>
                  <a:lnTo>
                    <a:pt x="456" y="24"/>
                  </a:lnTo>
                  <a:lnTo>
                    <a:pt x="444" y="24"/>
                  </a:lnTo>
                  <a:lnTo>
                    <a:pt x="444" y="30"/>
                  </a:lnTo>
                  <a:lnTo>
                    <a:pt x="456" y="42"/>
                  </a:lnTo>
                  <a:lnTo>
                    <a:pt x="462" y="42"/>
                  </a:lnTo>
                  <a:lnTo>
                    <a:pt x="456" y="48"/>
                  </a:lnTo>
                  <a:lnTo>
                    <a:pt x="444" y="48"/>
                  </a:lnTo>
                  <a:lnTo>
                    <a:pt x="438" y="42"/>
                  </a:lnTo>
                  <a:lnTo>
                    <a:pt x="414" y="42"/>
                  </a:lnTo>
                  <a:lnTo>
                    <a:pt x="390" y="36"/>
                  </a:lnTo>
                  <a:lnTo>
                    <a:pt x="366" y="42"/>
                  </a:lnTo>
                  <a:lnTo>
                    <a:pt x="366" y="30"/>
                  </a:lnTo>
                  <a:lnTo>
                    <a:pt x="360" y="24"/>
                  </a:lnTo>
                  <a:lnTo>
                    <a:pt x="348" y="36"/>
                  </a:lnTo>
                  <a:lnTo>
                    <a:pt x="348" y="66"/>
                  </a:lnTo>
                  <a:lnTo>
                    <a:pt x="342" y="72"/>
                  </a:lnTo>
                  <a:lnTo>
                    <a:pt x="324" y="72"/>
                  </a:lnTo>
                  <a:lnTo>
                    <a:pt x="282" y="78"/>
                  </a:lnTo>
                  <a:lnTo>
                    <a:pt x="264" y="96"/>
                  </a:lnTo>
                  <a:lnTo>
                    <a:pt x="252" y="102"/>
                  </a:lnTo>
                  <a:lnTo>
                    <a:pt x="246" y="102"/>
                  </a:lnTo>
                  <a:lnTo>
                    <a:pt x="246" y="114"/>
                  </a:lnTo>
                  <a:lnTo>
                    <a:pt x="258" y="120"/>
                  </a:lnTo>
                  <a:lnTo>
                    <a:pt x="264" y="126"/>
                  </a:lnTo>
                  <a:lnTo>
                    <a:pt x="258" y="144"/>
                  </a:lnTo>
                  <a:lnTo>
                    <a:pt x="252" y="144"/>
                  </a:lnTo>
                  <a:lnTo>
                    <a:pt x="240" y="150"/>
                  </a:lnTo>
                  <a:lnTo>
                    <a:pt x="234" y="156"/>
                  </a:lnTo>
                  <a:lnTo>
                    <a:pt x="234" y="162"/>
                  </a:lnTo>
                  <a:lnTo>
                    <a:pt x="228" y="168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16" y="180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16" y="192"/>
                  </a:lnTo>
                  <a:lnTo>
                    <a:pt x="210" y="198"/>
                  </a:lnTo>
                  <a:lnTo>
                    <a:pt x="204" y="198"/>
                  </a:lnTo>
                  <a:lnTo>
                    <a:pt x="192" y="204"/>
                  </a:lnTo>
                  <a:lnTo>
                    <a:pt x="174" y="192"/>
                  </a:lnTo>
                  <a:lnTo>
                    <a:pt x="174" y="228"/>
                  </a:lnTo>
                  <a:lnTo>
                    <a:pt x="168" y="270"/>
                  </a:lnTo>
                  <a:lnTo>
                    <a:pt x="138" y="300"/>
                  </a:lnTo>
                  <a:lnTo>
                    <a:pt x="132" y="300"/>
                  </a:lnTo>
                  <a:lnTo>
                    <a:pt x="120" y="306"/>
                  </a:lnTo>
                  <a:lnTo>
                    <a:pt x="132" y="312"/>
                  </a:lnTo>
                  <a:lnTo>
                    <a:pt x="150" y="330"/>
                  </a:lnTo>
                  <a:lnTo>
                    <a:pt x="150" y="336"/>
                  </a:lnTo>
                  <a:lnTo>
                    <a:pt x="144" y="342"/>
                  </a:lnTo>
                  <a:lnTo>
                    <a:pt x="102" y="342"/>
                  </a:lnTo>
                  <a:lnTo>
                    <a:pt x="90" y="348"/>
                  </a:lnTo>
                  <a:lnTo>
                    <a:pt x="84" y="354"/>
                  </a:lnTo>
                  <a:lnTo>
                    <a:pt x="72" y="360"/>
                  </a:lnTo>
                  <a:lnTo>
                    <a:pt x="30" y="402"/>
                  </a:lnTo>
                  <a:lnTo>
                    <a:pt x="36" y="408"/>
                  </a:lnTo>
                  <a:lnTo>
                    <a:pt x="42" y="408"/>
                  </a:lnTo>
                  <a:lnTo>
                    <a:pt x="48" y="414"/>
                  </a:lnTo>
                  <a:lnTo>
                    <a:pt x="48" y="420"/>
                  </a:lnTo>
                  <a:lnTo>
                    <a:pt x="42" y="426"/>
                  </a:lnTo>
                  <a:lnTo>
                    <a:pt x="36" y="426"/>
                  </a:lnTo>
                  <a:lnTo>
                    <a:pt x="30" y="432"/>
                  </a:lnTo>
                  <a:lnTo>
                    <a:pt x="30" y="444"/>
                  </a:lnTo>
                  <a:lnTo>
                    <a:pt x="54" y="468"/>
                  </a:lnTo>
                  <a:lnTo>
                    <a:pt x="54" y="480"/>
                  </a:lnTo>
                  <a:lnTo>
                    <a:pt x="48" y="492"/>
                  </a:lnTo>
                  <a:lnTo>
                    <a:pt x="48" y="510"/>
                  </a:lnTo>
                  <a:lnTo>
                    <a:pt x="60" y="522"/>
                  </a:lnTo>
                  <a:lnTo>
                    <a:pt x="66" y="522"/>
                  </a:lnTo>
                  <a:lnTo>
                    <a:pt x="84" y="540"/>
                  </a:lnTo>
                  <a:lnTo>
                    <a:pt x="84" y="552"/>
                  </a:lnTo>
                  <a:lnTo>
                    <a:pt x="72" y="564"/>
                  </a:lnTo>
                  <a:lnTo>
                    <a:pt x="48" y="570"/>
                  </a:lnTo>
                  <a:lnTo>
                    <a:pt x="54" y="576"/>
                  </a:lnTo>
                  <a:lnTo>
                    <a:pt x="60" y="588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66" y="606"/>
                  </a:lnTo>
                  <a:lnTo>
                    <a:pt x="72" y="618"/>
                  </a:lnTo>
                  <a:lnTo>
                    <a:pt x="66" y="618"/>
                  </a:lnTo>
                  <a:lnTo>
                    <a:pt x="66" y="642"/>
                  </a:lnTo>
                  <a:lnTo>
                    <a:pt x="60" y="648"/>
                  </a:lnTo>
                  <a:lnTo>
                    <a:pt x="24" y="648"/>
                  </a:lnTo>
                  <a:lnTo>
                    <a:pt x="30" y="660"/>
                  </a:lnTo>
                  <a:lnTo>
                    <a:pt x="30" y="666"/>
                  </a:lnTo>
                  <a:lnTo>
                    <a:pt x="24" y="666"/>
                  </a:lnTo>
                  <a:lnTo>
                    <a:pt x="18" y="672"/>
                  </a:lnTo>
                  <a:lnTo>
                    <a:pt x="18" y="678"/>
                  </a:lnTo>
                  <a:lnTo>
                    <a:pt x="30" y="690"/>
                  </a:lnTo>
                  <a:lnTo>
                    <a:pt x="30" y="708"/>
                  </a:lnTo>
                  <a:lnTo>
                    <a:pt x="24" y="714"/>
                  </a:lnTo>
                  <a:lnTo>
                    <a:pt x="18" y="726"/>
                  </a:lnTo>
                  <a:lnTo>
                    <a:pt x="0" y="708"/>
                  </a:lnTo>
                  <a:lnTo>
                    <a:pt x="0" y="768"/>
                  </a:lnTo>
                  <a:lnTo>
                    <a:pt x="6" y="762"/>
                  </a:lnTo>
                  <a:lnTo>
                    <a:pt x="24" y="762"/>
                  </a:lnTo>
                  <a:lnTo>
                    <a:pt x="36" y="774"/>
                  </a:lnTo>
                  <a:lnTo>
                    <a:pt x="36" y="780"/>
                  </a:lnTo>
                  <a:lnTo>
                    <a:pt x="30" y="780"/>
                  </a:lnTo>
                  <a:lnTo>
                    <a:pt x="30" y="774"/>
                  </a:lnTo>
                  <a:lnTo>
                    <a:pt x="24" y="774"/>
                  </a:lnTo>
                  <a:lnTo>
                    <a:pt x="24" y="834"/>
                  </a:lnTo>
                  <a:lnTo>
                    <a:pt x="30" y="840"/>
                  </a:lnTo>
                  <a:lnTo>
                    <a:pt x="36" y="840"/>
                  </a:lnTo>
                  <a:lnTo>
                    <a:pt x="48" y="846"/>
                  </a:lnTo>
                  <a:lnTo>
                    <a:pt x="54" y="858"/>
                  </a:lnTo>
                  <a:lnTo>
                    <a:pt x="60" y="864"/>
                  </a:lnTo>
                  <a:lnTo>
                    <a:pt x="66" y="876"/>
                  </a:lnTo>
                  <a:lnTo>
                    <a:pt x="90" y="900"/>
                  </a:lnTo>
                  <a:lnTo>
                    <a:pt x="96" y="900"/>
                  </a:lnTo>
                  <a:lnTo>
                    <a:pt x="96" y="912"/>
                  </a:lnTo>
                  <a:lnTo>
                    <a:pt x="78" y="912"/>
                  </a:lnTo>
                  <a:lnTo>
                    <a:pt x="78" y="942"/>
                  </a:lnTo>
                  <a:lnTo>
                    <a:pt x="90" y="954"/>
                  </a:lnTo>
                  <a:lnTo>
                    <a:pt x="102" y="960"/>
                  </a:lnTo>
                  <a:lnTo>
                    <a:pt x="96" y="966"/>
                  </a:lnTo>
                  <a:lnTo>
                    <a:pt x="96" y="984"/>
                  </a:lnTo>
                  <a:lnTo>
                    <a:pt x="102" y="984"/>
                  </a:lnTo>
                  <a:lnTo>
                    <a:pt x="108" y="990"/>
                  </a:lnTo>
                  <a:lnTo>
                    <a:pt x="174" y="990"/>
                  </a:lnTo>
                  <a:lnTo>
                    <a:pt x="180" y="984"/>
                  </a:lnTo>
                  <a:lnTo>
                    <a:pt x="180" y="948"/>
                  </a:lnTo>
                  <a:lnTo>
                    <a:pt x="198" y="942"/>
                  </a:lnTo>
                  <a:lnTo>
                    <a:pt x="198" y="924"/>
                  </a:lnTo>
                  <a:lnTo>
                    <a:pt x="264" y="930"/>
                  </a:lnTo>
                  <a:lnTo>
                    <a:pt x="276" y="936"/>
                  </a:lnTo>
                  <a:lnTo>
                    <a:pt x="300" y="876"/>
                  </a:lnTo>
                  <a:lnTo>
                    <a:pt x="300" y="864"/>
                  </a:lnTo>
                  <a:lnTo>
                    <a:pt x="306" y="852"/>
                  </a:lnTo>
                  <a:lnTo>
                    <a:pt x="306" y="816"/>
                  </a:lnTo>
                  <a:lnTo>
                    <a:pt x="300" y="810"/>
                  </a:lnTo>
                  <a:lnTo>
                    <a:pt x="294" y="798"/>
                  </a:lnTo>
                  <a:lnTo>
                    <a:pt x="312" y="798"/>
                  </a:lnTo>
                  <a:lnTo>
                    <a:pt x="324" y="786"/>
                  </a:lnTo>
                  <a:lnTo>
                    <a:pt x="324" y="780"/>
                  </a:lnTo>
                  <a:lnTo>
                    <a:pt x="306" y="762"/>
                  </a:lnTo>
                  <a:lnTo>
                    <a:pt x="294" y="762"/>
                  </a:lnTo>
                  <a:lnTo>
                    <a:pt x="312" y="756"/>
                  </a:lnTo>
                  <a:lnTo>
                    <a:pt x="300" y="750"/>
                  </a:lnTo>
                  <a:lnTo>
                    <a:pt x="324" y="750"/>
                  </a:lnTo>
                  <a:lnTo>
                    <a:pt x="336" y="744"/>
                  </a:lnTo>
                  <a:lnTo>
                    <a:pt x="348" y="744"/>
                  </a:lnTo>
                  <a:lnTo>
                    <a:pt x="354" y="738"/>
                  </a:lnTo>
                  <a:lnTo>
                    <a:pt x="360" y="726"/>
                  </a:lnTo>
                  <a:lnTo>
                    <a:pt x="360" y="714"/>
                  </a:lnTo>
                  <a:lnTo>
                    <a:pt x="366" y="708"/>
                  </a:lnTo>
                  <a:lnTo>
                    <a:pt x="384" y="726"/>
                  </a:lnTo>
                  <a:lnTo>
                    <a:pt x="390" y="726"/>
                  </a:lnTo>
                  <a:lnTo>
                    <a:pt x="396" y="720"/>
                  </a:lnTo>
                  <a:lnTo>
                    <a:pt x="408" y="696"/>
                  </a:lnTo>
                  <a:lnTo>
                    <a:pt x="402" y="690"/>
                  </a:lnTo>
                  <a:lnTo>
                    <a:pt x="402" y="684"/>
                  </a:lnTo>
                  <a:lnTo>
                    <a:pt x="414" y="684"/>
                  </a:lnTo>
                  <a:lnTo>
                    <a:pt x="420" y="678"/>
                  </a:lnTo>
                  <a:lnTo>
                    <a:pt x="432" y="672"/>
                  </a:lnTo>
                  <a:lnTo>
                    <a:pt x="432" y="660"/>
                  </a:lnTo>
                  <a:lnTo>
                    <a:pt x="420" y="636"/>
                  </a:lnTo>
                  <a:lnTo>
                    <a:pt x="408" y="630"/>
                  </a:lnTo>
                  <a:lnTo>
                    <a:pt x="408" y="618"/>
                  </a:lnTo>
                  <a:lnTo>
                    <a:pt x="372" y="600"/>
                  </a:lnTo>
                  <a:lnTo>
                    <a:pt x="360" y="606"/>
                  </a:lnTo>
                  <a:lnTo>
                    <a:pt x="354" y="606"/>
                  </a:lnTo>
                  <a:lnTo>
                    <a:pt x="342" y="600"/>
                  </a:lnTo>
                  <a:lnTo>
                    <a:pt x="330" y="576"/>
                  </a:lnTo>
                  <a:lnTo>
                    <a:pt x="330" y="558"/>
                  </a:lnTo>
                  <a:lnTo>
                    <a:pt x="324" y="546"/>
                  </a:lnTo>
                  <a:lnTo>
                    <a:pt x="324" y="528"/>
                  </a:lnTo>
                  <a:lnTo>
                    <a:pt x="336" y="516"/>
                  </a:lnTo>
                  <a:lnTo>
                    <a:pt x="342" y="504"/>
                  </a:lnTo>
                  <a:lnTo>
                    <a:pt x="342" y="486"/>
                  </a:lnTo>
                  <a:lnTo>
                    <a:pt x="336" y="474"/>
                  </a:lnTo>
                  <a:lnTo>
                    <a:pt x="330" y="468"/>
                  </a:lnTo>
                  <a:lnTo>
                    <a:pt x="330" y="462"/>
                  </a:lnTo>
                  <a:lnTo>
                    <a:pt x="348" y="462"/>
                  </a:lnTo>
                  <a:lnTo>
                    <a:pt x="354" y="456"/>
                  </a:lnTo>
                  <a:lnTo>
                    <a:pt x="354" y="438"/>
                  </a:lnTo>
                  <a:lnTo>
                    <a:pt x="348" y="426"/>
                  </a:lnTo>
                  <a:lnTo>
                    <a:pt x="354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96" y="420"/>
                  </a:lnTo>
                  <a:lnTo>
                    <a:pt x="408" y="408"/>
                  </a:lnTo>
                  <a:lnTo>
                    <a:pt x="438" y="414"/>
                  </a:lnTo>
                  <a:lnTo>
                    <a:pt x="450" y="390"/>
                  </a:lnTo>
                  <a:lnTo>
                    <a:pt x="480" y="390"/>
                  </a:lnTo>
                  <a:lnTo>
                    <a:pt x="498" y="384"/>
                  </a:lnTo>
                  <a:lnTo>
                    <a:pt x="510" y="378"/>
                  </a:lnTo>
                  <a:lnTo>
                    <a:pt x="522" y="354"/>
                  </a:lnTo>
                  <a:lnTo>
                    <a:pt x="540" y="336"/>
                  </a:lnTo>
                  <a:lnTo>
                    <a:pt x="546" y="324"/>
                  </a:lnTo>
                  <a:lnTo>
                    <a:pt x="528" y="300"/>
                  </a:lnTo>
                  <a:lnTo>
                    <a:pt x="558" y="264"/>
                  </a:lnTo>
                  <a:lnTo>
                    <a:pt x="540" y="246"/>
                  </a:lnTo>
                  <a:lnTo>
                    <a:pt x="576" y="234"/>
                  </a:lnTo>
                  <a:lnTo>
                    <a:pt x="594" y="216"/>
                  </a:lnTo>
                  <a:lnTo>
                    <a:pt x="672" y="222"/>
                  </a:lnTo>
                  <a:lnTo>
                    <a:pt x="684" y="240"/>
                  </a:lnTo>
                  <a:lnTo>
                    <a:pt x="690" y="240"/>
                  </a:lnTo>
                  <a:lnTo>
                    <a:pt x="678" y="204"/>
                  </a:lnTo>
                  <a:close/>
                  <a:moveTo>
                    <a:pt x="390" y="828"/>
                  </a:moveTo>
                  <a:lnTo>
                    <a:pt x="390" y="840"/>
                  </a:lnTo>
                  <a:lnTo>
                    <a:pt x="396" y="852"/>
                  </a:lnTo>
                  <a:lnTo>
                    <a:pt x="396" y="864"/>
                  </a:lnTo>
                  <a:lnTo>
                    <a:pt x="402" y="870"/>
                  </a:lnTo>
                  <a:lnTo>
                    <a:pt x="402" y="876"/>
                  </a:lnTo>
                  <a:lnTo>
                    <a:pt x="414" y="852"/>
                  </a:lnTo>
                  <a:lnTo>
                    <a:pt x="426" y="852"/>
                  </a:lnTo>
                  <a:lnTo>
                    <a:pt x="432" y="846"/>
                  </a:lnTo>
                  <a:lnTo>
                    <a:pt x="438" y="834"/>
                  </a:lnTo>
                  <a:lnTo>
                    <a:pt x="438" y="822"/>
                  </a:lnTo>
                  <a:lnTo>
                    <a:pt x="432" y="816"/>
                  </a:lnTo>
                  <a:lnTo>
                    <a:pt x="450" y="798"/>
                  </a:lnTo>
                  <a:lnTo>
                    <a:pt x="444" y="798"/>
                  </a:lnTo>
                  <a:lnTo>
                    <a:pt x="438" y="804"/>
                  </a:lnTo>
                  <a:lnTo>
                    <a:pt x="420" y="804"/>
                  </a:lnTo>
                  <a:lnTo>
                    <a:pt x="408" y="810"/>
                  </a:lnTo>
                  <a:lnTo>
                    <a:pt x="390" y="828"/>
                  </a:lnTo>
                  <a:close/>
                  <a:moveTo>
                    <a:pt x="300" y="900"/>
                  </a:moveTo>
                  <a:lnTo>
                    <a:pt x="300" y="912"/>
                  </a:lnTo>
                  <a:lnTo>
                    <a:pt x="294" y="924"/>
                  </a:lnTo>
                  <a:lnTo>
                    <a:pt x="300" y="918"/>
                  </a:lnTo>
                  <a:lnTo>
                    <a:pt x="312" y="912"/>
                  </a:lnTo>
                  <a:lnTo>
                    <a:pt x="318" y="900"/>
                  </a:lnTo>
                  <a:lnTo>
                    <a:pt x="318" y="894"/>
                  </a:lnTo>
                  <a:lnTo>
                    <a:pt x="324" y="888"/>
                  </a:lnTo>
                  <a:lnTo>
                    <a:pt x="324" y="882"/>
                  </a:lnTo>
                  <a:lnTo>
                    <a:pt x="342" y="858"/>
                  </a:lnTo>
                  <a:lnTo>
                    <a:pt x="336" y="840"/>
                  </a:lnTo>
                  <a:lnTo>
                    <a:pt x="330" y="852"/>
                  </a:lnTo>
                  <a:lnTo>
                    <a:pt x="312" y="870"/>
                  </a:lnTo>
                  <a:lnTo>
                    <a:pt x="300" y="894"/>
                  </a:lnTo>
                  <a:lnTo>
                    <a:pt x="300" y="90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5" name="Sudan">
              <a:extLst>
                <a:ext uri="{FF2B5EF4-FFF2-40B4-BE49-F238E27FC236}">
                  <a16:creationId xmlns:a16="http://schemas.microsoft.com/office/drawing/2014/main" id="{B478F273-808C-7111-15D5-31788A79A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171" y="3160041"/>
              <a:ext cx="563463" cy="552786"/>
            </a:xfrm>
            <a:custGeom>
              <a:avLst/>
              <a:gdLst/>
              <a:ahLst/>
              <a:cxnLst>
                <a:cxn ang="0">
                  <a:pos x="442" y="199"/>
                </a:cxn>
                <a:cxn ang="0">
                  <a:pos x="446" y="187"/>
                </a:cxn>
                <a:cxn ang="0">
                  <a:pos x="475" y="170"/>
                </a:cxn>
                <a:cxn ang="0">
                  <a:pos x="458" y="149"/>
                </a:cxn>
                <a:cxn ang="0">
                  <a:pos x="439" y="137"/>
                </a:cxn>
                <a:cxn ang="0">
                  <a:pos x="434" y="114"/>
                </a:cxn>
                <a:cxn ang="0">
                  <a:pos x="430" y="90"/>
                </a:cxn>
                <a:cxn ang="0">
                  <a:pos x="423" y="55"/>
                </a:cxn>
                <a:cxn ang="0">
                  <a:pos x="413" y="29"/>
                </a:cxn>
                <a:cxn ang="0">
                  <a:pos x="387" y="0"/>
                </a:cxn>
                <a:cxn ang="0">
                  <a:pos x="361" y="26"/>
                </a:cxn>
                <a:cxn ang="0">
                  <a:pos x="345" y="31"/>
                </a:cxn>
                <a:cxn ang="0">
                  <a:pos x="326" y="47"/>
                </a:cxn>
                <a:cxn ang="0">
                  <a:pos x="269" y="36"/>
                </a:cxn>
                <a:cxn ang="0">
                  <a:pos x="87" y="36"/>
                </a:cxn>
                <a:cxn ang="0">
                  <a:pos x="54" y="241"/>
                </a:cxn>
                <a:cxn ang="0">
                  <a:pos x="30" y="246"/>
                </a:cxn>
                <a:cxn ang="0">
                  <a:pos x="30" y="258"/>
                </a:cxn>
                <a:cxn ang="0">
                  <a:pos x="16" y="272"/>
                </a:cxn>
                <a:cxn ang="0">
                  <a:pos x="7" y="300"/>
                </a:cxn>
                <a:cxn ang="0">
                  <a:pos x="9" y="322"/>
                </a:cxn>
                <a:cxn ang="0">
                  <a:pos x="4" y="338"/>
                </a:cxn>
                <a:cxn ang="0">
                  <a:pos x="19" y="338"/>
                </a:cxn>
                <a:cxn ang="0">
                  <a:pos x="21" y="373"/>
                </a:cxn>
                <a:cxn ang="0">
                  <a:pos x="35" y="385"/>
                </a:cxn>
                <a:cxn ang="0">
                  <a:pos x="42" y="409"/>
                </a:cxn>
                <a:cxn ang="0">
                  <a:pos x="54" y="430"/>
                </a:cxn>
                <a:cxn ang="0">
                  <a:pos x="47" y="451"/>
                </a:cxn>
                <a:cxn ang="0">
                  <a:pos x="49" y="463"/>
                </a:cxn>
                <a:cxn ang="0">
                  <a:pos x="73" y="456"/>
                </a:cxn>
                <a:cxn ang="0">
                  <a:pos x="78" y="447"/>
                </a:cxn>
                <a:cxn ang="0">
                  <a:pos x="89" y="418"/>
                </a:cxn>
                <a:cxn ang="0">
                  <a:pos x="115" y="416"/>
                </a:cxn>
                <a:cxn ang="0">
                  <a:pos x="125" y="430"/>
                </a:cxn>
                <a:cxn ang="0">
                  <a:pos x="170" y="433"/>
                </a:cxn>
                <a:cxn ang="0">
                  <a:pos x="196" y="442"/>
                </a:cxn>
                <a:cxn ang="0">
                  <a:pos x="234" y="411"/>
                </a:cxn>
                <a:cxn ang="0">
                  <a:pos x="290" y="409"/>
                </a:cxn>
                <a:cxn ang="0">
                  <a:pos x="307" y="364"/>
                </a:cxn>
                <a:cxn ang="0">
                  <a:pos x="331" y="347"/>
                </a:cxn>
                <a:cxn ang="0">
                  <a:pos x="328" y="378"/>
                </a:cxn>
                <a:cxn ang="0">
                  <a:pos x="335" y="399"/>
                </a:cxn>
                <a:cxn ang="0">
                  <a:pos x="357" y="423"/>
                </a:cxn>
                <a:cxn ang="0">
                  <a:pos x="359" y="409"/>
                </a:cxn>
                <a:cxn ang="0">
                  <a:pos x="368" y="399"/>
                </a:cxn>
                <a:cxn ang="0">
                  <a:pos x="380" y="385"/>
                </a:cxn>
                <a:cxn ang="0">
                  <a:pos x="382" y="364"/>
                </a:cxn>
                <a:cxn ang="0">
                  <a:pos x="392" y="343"/>
                </a:cxn>
                <a:cxn ang="0">
                  <a:pos x="411" y="333"/>
                </a:cxn>
                <a:cxn ang="0">
                  <a:pos x="418" y="303"/>
                </a:cxn>
                <a:cxn ang="0">
                  <a:pos x="416" y="262"/>
                </a:cxn>
                <a:cxn ang="0">
                  <a:pos x="423" y="239"/>
                </a:cxn>
                <a:cxn ang="0">
                  <a:pos x="430" y="215"/>
                </a:cxn>
              </a:cxnLst>
              <a:rect l="0" t="0" r="r" b="b"/>
              <a:pathLst>
                <a:path w="475" h="466">
                  <a:moveTo>
                    <a:pt x="432" y="208"/>
                  </a:moveTo>
                  <a:lnTo>
                    <a:pt x="434" y="206"/>
                  </a:lnTo>
                  <a:lnTo>
                    <a:pt x="434" y="199"/>
                  </a:lnTo>
                  <a:lnTo>
                    <a:pt x="442" y="199"/>
                  </a:lnTo>
                  <a:lnTo>
                    <a:pt x="444" y="196"/>
                  </a:lnTo>
                  <a:lnTo>
                    <a:pt x="444" y="194"/>
                  </a:lnTo>
                  <a:lnTo>
                    <a:pt x="446" y="192"/>
                  </a:lnTo>
                  <a:lnTo>
                    <a:pt x="446" y="187"/>
                  </a:lnTo>
                  <a:lnTo>
                    <a:pt x="451" y="187"/>
                  </a:lnTo>
                  <a:lnTo>
                    <a:pt x="460" y="184"/>
                  </a:lnTo>
                  <a:lnTo>
                    <a:pt x="470" y="180"/>
                  </a:lnTo>
                  <a:lnTo>
                    <a:pt x="475" y="170"/>
                  </a:lnTo>
                  <a:lnTo>
                    <a:pt x="475" y="166"/>
                  </a:lnTo>
                  <a:lnTo>
                    <a:pt x="460" y="154"/>
                  </a:lnTo>
                  <a:lnTo>
                    <a:pt x="460" y="151"/>
                  </a:lnTo>
                  <a:lnTo>
                    <a:pt x="458" y="149"/>
                  </a:lnTo>
                  <a:lnTo>
                    <a:pt x="458" y="144"/>
                  </a:lnTo>
                  <a:lnTo>
                    <a:pt x="453" y="142"/>
                  </a:lnTo>
                  <a:lnTo>
                    <a:pt x="444" y="142"/>
                  </a:lnTo>
                  <a:lnTo>
                    <a:pt x="439" y="137"/>
                  </a:lnTo>
                  <a:lnTo>
                    <a:pt x="439" y="132"/>
                  </a:lnTo>
                  <a:lnTo>
                    <a:pt x="437" y="125"/>
                  </a:lnTo>
                  <a:lnTo>
                    <a:pt x="437" y="118"/>
                  </a:lnTo>
                  <a:lnTo>
                    <a:pt x="434" y="114"/>
                  </a:lnTo>
                  <a:lnTo>
                    <a:pt x="434" y="107"/>
                  </a:lnTo>
                  <a:lnTo>
                    <a:pt x="432" y="107"/>
                  </a:lnTo>
                  <a:lnTo>
                    <a:pt x="432" y="97"/>
                  </a:lnTo>
                  <a:lnTo>
                    <a:pt x="430" y="90"/>
                  </a:lnTo>
                  <a:lnTo>
                    <a:pt x="430" y="73"/>
                  </a:lnTo>
                  <a:lnTo>
                    <a:pt x="427" y="69"/>
                  </a:lnTo>
                  <a:lnTo>
                    <a:pt x="434" y="66"/>
                  </a:lnTo>
                  <a:lnTo>
                    <a:pt x="423" y="55"/>
                  </a:lnTo>
                  <a:lnTo>
                    <a:pt x="423" y="38"/>
                  </a:lnTo>
                  <a:lnTo>
                    <a:pt x="420" y="33"/>
                  </a:lnTo>
                  <a:lnTo>
                    <a:pt x="418" y="31"/>
                  </a:lnTo>
                  <a:lnTo>
                    <a:pt x="413" y="29"/>
                  </a:lnTo>
                  <a:lnTo>
                    <a:pt x="401" y="17"/>
                  </a:lnTo>
                  <a:lnTo>
                    <a:pt x="397" y="17"/>
                  </a:lnTo>
                  <a:lnTo>
                    <a:pt x="390" y="10"/>
                  </a:lnTo>
                  <a:lnTo>
                    <a:pt x="387" y="0"/>
                  </a:lnTo>
                  <a:lnTo>
                    <a:pt x="378" y="12"/>
                  </a:lnTo>
                  <a:lnTo>
                    <a:pt x="364" y="12"/>
                  </a:lnTo>
                  <a:lnTo>
                    <a:pt x="364" y="21"/>
                  </a:lnTo>
                  <a:lnTo>
                    <a:pt x="361" y="26"/>
                  </a:lnTo>
                  <a:lnTo>
                    <a:pt x="359" y="29"/>
                  </a:lnTo>
                  <a:lnTo>
                    <a:pt x="352" y="29"/>
                  </a:lnTo>
                  <a:lnTo>
                    <a:pt x="349" y="31"/>
                  </a:lnTo>
                  <a:lnTo>
                    <a:pt x="345" y="31"/>
                  </a:lnTo>
                  <a:lnTo>
                    <a:pt x="340" y="36"/>
                  </a:lnTo>
                  <a:lnTo>
                    <a:pt x="335" y="45"/>
                  </a:lnTo>
                  <a:lnTo>
                    <a:pt x="333" y="47"/>
                  </a:lnTo>
                  <a:lnTo>
                    <a:pt x="326" y="47"/>
                  </a:lnTo>
                  <a:lnTo>
                    <a:pt x="323" y="45"/>
                  </a:lnTo>
                  <a:lnTo>
                    <a:pt x="321" y="40"/>
                  </a:lnTo>
                  <a:lnTo>
                    <a:pt x="319" y="38"/>
                  </a:lnTo>
                  <a:lnTo>
                    <a:pt x="269" y="36"/>
                  </a:lnTo>
                  <a:lnTo>
                    <a:pt x="269" y="31"/>
                  </a:lnTo>
                  <a:lnTo>
                    <a:pt x="267" y="31"/>
                  </a:lnTo>
                  <a:lnTo>
                    <a:pt x="260" y="38"/>
                  </a:lnTo>
                  <a:lnTo>
                    <a:pt x="87" y="36"/>
                  </a:lnTo>
                  <a:lnTo>
                    <a:pt x="87" y="99"/>
                  </a:lnTo>
                  <a:lnTo>
                    <a:pt x="56" y="99"/>
                  </a:lnTo>
                  <a:lnTo>
                    <a:pt x="59" y="241"/>
                  </a:lnTo>
                  <a:lnTo>
                    <a:pt x="54" y="241"/>
                  </a:lnTo>
                  <a:lnTo>
                    <a:pt x="49" y="239"/>
                  </a:lnTo>
                  <a:lnTo>
                    <a:pt x="33" y="239"/>
                  </a:lnTo>
                  <a:lnTo>
                    <a:pt x="28" y="244"/>
                  </a:lnTo>
                  <a:lnTo>
                    <a:pt x="30" y="246"/>
                  </a:lnTo>
                  <a:lnTo>
                    <a:pt x="30" y="251"/>
                  </a:lnTo>
                  <a:lnTo>
                    <a:pt x="33" y="253"/>
                  </a:lnTo>
                  <a:lnTo>
                    <a:pt x="33" y="255"/>
                  </a:lnTo>
                  <a:lnTo>
                    <a:pt x="30" y="258"/>
                  </a:lnTo>
                  <a:lnTo>
                    <a:pt x="26" y="260"/>
                  </a:lnTo>
                  <a:lnTo>
                    <a:pt x="21" y="265"/>
                  </a:lnTo>
                  <a:lnTo>
                    <a:pt x="21" y="272"/>
                  </a:lnTo>
                  <a:lnTo>
                    <a:pt x="16" y="272"/>
                  </a:lnTo>
                  <a:lnTo>
                    <a:pt x="19" y="281"/>
                  </a:lnTo>
                  <a:lnTo>
                    <a:pt x="21" y="288"/>
                  </a:lnTo>
                  <a:lnTo>
                    <a:pt x="14" y="293"/>
                  </a:lnTo>
                  <a:lnTo>
                    <a:pt x="7" y="300"/>
                  </a:lnTo>
                  <a:lnTo>
                    <a:pt x="9" y="303"/>
                  </a:lnTo>
                  <a:lnTo>
                    <a:pt x="14" y="312"/>
                  </a:lnTo>
                  <a:lnTo>
                    <a:pt x="14" y="317"/>
                  </a:lnTo>
                  <a:lnTo>
                    <a:pt x="9" y="322"/>
                  </a:lnTo>
                  <a:lnTo>
                    <a:pt x="4" y="324"/>
                  </a:lnTo>
                  <a:lnTo>
                    <a:pt x="0" y="329"/>
                  </a:lnTo>
                  <a:lnTo>
                    <a:pt x="0" y="336"/>
                  </a:lnTo>
                  <a:lnTo>
                    <a:pt x="4" y="338"/>
                  </a:lnTo>
                  <a:lnTo>
                    <a:pt x="9" y="338"/>
                  </a:lnTo>
                  <a:lnTo>
                    <a:pt x="12" y="336"/>
                  </a:lnTo>
                  <a:lnTo>
                    <a:pt x="16" y="336"/>
                  </a:lnTo>
                  <a:lnTo>
                    <a:pt x="19" y="338"/>
                  </a:lnTo>
                  <a:lnTo>
                    <a:pt x="19" y="355"/>
                  </a:lnTo>
                  <a:lnTo>
                    <a:pt x="26" y="362"/>
                  </a:lnTo>
                  <a:lnTo>
                    <a:pt x="19" y="364"/>
                  </a:lnTo>
                  <a:lnTo>
                    <a:pt x="21" y="373"/>
                  </a:lnTo>
                  <a:lnTo>
                    <a:pt x="23" y="373"/>
                  </a:lnTo>
                  <a:lnTo>
                    <a:pt x="28" y="376"/>
                  </a:lnTo>
                  <a:lnTo>
                    <a:pt x="33" y="383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0" y="388"/>
                  </a:lnTo>
                  <a:lnTo>
                    <a:pt x="30" y="397"/>
                  </a:lnTo>
                  <a:lnTo>
                    <a:pt x="42" y="409"/>
                  </a:lnTo>
                  <a:lnTo>
                    <a:pt x="45" y="414"/>
                  </a:lnTo>
                  <a:lnTo>
                    <a:pt x="49" y="418"/>
                  </a:lnTo>
                  <a:lnTo>
                    <a:pt x="52" y="425"/>
                  </a:lnTo>
                  <a:lnTo>
                    <a:pt x="54" y="430"/>
                  </a:lnTo>
                  <a:lnTo>
                    <a:pt x="54" y="442"/>
                  </a:lnTo>
                  <a:lnTo>
                    <a:pt x="52" y="444"/>
                  </a:lnTo>
                  <a:lnTo>
                    <a:pt x="49" y="449"/>
                  </a:lnTo>
                  <a:lnTo>
                    <a:pt x="47" y="451"/>
                  </a:lnTo>
                  <a:lnTo>
                    <a:pt x="47" y="454"/>
                  </a:lnTo>
                  <a:lnTo>
                    <a:pt x="49" y="456"/>
                  </a:lnTo>
                  <a:lnTo>
                    <a:pt x="52" y="456"/>
                  </a:lnTo>
                  <a:lnTo>
                    <a:pt x="49" y="463"/>
                  </a:lnTo>
                  <a:lnTo>
                    <a:pt x="66" y="466"/>
                  </a:lnTo>
                  <a:lnTo>
                    <a:pt x="66" y="461"/>
                  </a:lnTo>
                  <a:lnTo>
                    <a:pt x="68" y="459"/>
                  </a:lnTo>
                  <a:lnTo>
                    <a:pt x="73" y="456"/>
                  </a:lnTo>
                  <a:lnTo>
                    <a:pt x="73" y="456"/>
                  </a:lnTo>
                  <a:lnTo>
                    <a:pt x="73" y="454"/>
                  </a:lnTo>
                  <a:lnTo>
                    <a:pt x="73" y="451"/>
                  </a:lnTo>
                  <a:lnTo>
                    <a:pt x="78" y="447"/>
                  </a:lnTo>
                  <a:lnTo>
                    <a:pt x="78" y="437"/>
                  </a:lnTo>
                  <a:lnTo>
                    <a:pt x="82" y="437"/>
                  </a:lnTo>
                  <a:lnTo>
                    <a:pt x="82" y="428"/>
                  </a:lnTo>
                  <a:lnTo>
                    <a:pt x="89" y="418"/>
                  </a:lnTo>
                  <a:lnTo>
                    <a:pt x="92" y="411"/>
                  </a:lnTo>
                  <a:lnTo>
                    <a:pt x="101" y="409"/>
                  </a:lnTo>
                  <a:lnTo>
                    <a:pt x="113" y="407"/>
                  </a:lnTo>
                  <a:lnTo>
                    <a:pt x="115" y="416"/>
                  </a:lnTo>
                  <a:lnTo>
                    <a:pt x="118" y="418"/>
                  </a:lnTo>
                  <a:lnTo>
                    <a:pt x="123" y="421"/>
                  </a:lnTo>
                  <a:lnTo>
                    <a:pt x="123" y="423"/>
                  </a:lnTo>
                  <a:lnTo>
                    <a:pt x="125" y="430"/>
                  </a:lnTo>
                  <a:lnTo>
                    <a:pt x="127" y="433"/>
                  </a:lnTo>
                  <a:lnTo>
                    <a:pt x="137" y="440"/>
                  </a:lnTo>
                  <a:lnTo>
                    <a:pt x="146" y="435"/>
                  </a:lnTo>
                  <a:lnTo>
                    <a:pt x="170" y="433"/>
                  </a:lnTo>
                  <a:lnTo>
                    <a:pt x="175" y="435"/>
                  </a:lnTo>
                  <a:lnTo>
                    <a:pt x="177" y="442"/>
                  </a:lnTo>
                  <a:lnTo>
                    <a:pt x="177" y="442"/>
                  </a:lnTo>
                  <a:lnTo>
                    <a:pt x="196" y="442"/>
                  </a:lnTo>
                  <a:lnTo>
                    <a:pt x="205" y="430"/>
                  </a:lnTo>
                  <a:lnTo>
                    <a:pt x="219" y="430"/>
                  </a:lnTo>
                  <a:lnTo>
                    <a:pt x="222" y="418"/>
                  </a:lnTo>
                  <a:lnTo>
                    <a:pt x="234" y="411"/>
                  </a:lnTo>
                  <a:lnTo>
                    <a:pt x="250" y="421"/>
                  </a:lnTo>
                  <a:lnTo>
                    <a:pt x="260" y="430"/>
                  </a:lnTo>
                  <a:lnTo>
                    <a:pt x="274" y="430"/>
                  </a:lnTo>
                  <a:lnTo>
                    <a:pt x="290" y="409"/>
                  </a:lnTo>
                  <a:lnTo>
                    <a:pt x="295" y="397"/>
                  </a:lnTo>
                  <a:lnTo>
                    <a:pt x="309" y="388"/>
                  </a:lnTo>
                  <a:lnTo>
                    <a:pt x="307" y="381"/>
                  </a:lnTo>
                  <a:lnTo>
                    <a:pt x="307" y="364"/>
                  </a:lnTo>
                  <a:lnTo>
                    <a:pt x="300" y="357"/>
                  </a:lnTo>
                  <a:lnTo>
                    <a:pt x="319" y="357"/>
                  </a:lnTo>
                  <a:lnTo>
                    <a:pt x="319" y="350"/>
                  </a:lnTo>
                  <a:lnTo>
                    <a:pt x="331" y="347"/>
                  </a:lnTo>
                  <a:lnTo>
                    <a:pt x="328" y="357"/>
                  </a:lnTo>
                  <a:lnTo>
                    <a:pt x="328" y="366"/>
                  </a:lnTo>
                  <a:lnTo>
                    <a:pt x="326" y="369"/>
                  </a:lnTo>
                  <a:lnTo>
                    <a:pt x="328" y="378"/>
                  </a:lnTo>
                  <a:lnTo>
                    <a:pt x="331" y="385"/>
                  </a:lnTo>
                  <a:lnTo>
                    <a:pt x="331" y="390"/>
                  </a:lnTo>
                  <a:lnTo>
                    <a:pt x="328" y="395"/>
                  </a:lnTo>
                  <a:lnTo>
                    <a:pt x="335" y="399"/>
                  </a:lnTo>
                  <a:lnTo>
                    <a:pt x="345" y="407"/>
                  </a:lnTo>
                  <a:lnTo>
                    <a:pt x="352" y="414"/>
                  </a:lnTo>
                  <a:lnTo>
                    <a:pt x="354" y="418"/>
                  </a:lnTo>
                  <a:lnTo>
                    <a:pt x="357" y="423"/>
                  </a:lnTo>
                  <a:lnTo>
                    <a:pt x="359" y="423"/>
                  </a:lnTo>
                  <a:lnTo>
                    <a:pt x="361" y="421"/>
                  </a:lnTo>
                  <a:lnTo>
                    <a:pt x="361" y="414"/>
                  </a:lnTo>
                  <a:lnTo>
                    <a:pt x="359" y="409"/>
                  </a:lnTo>
                  <a:lnTo>
                    <a:pt x="359" y="402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9"/>
                  </a:lnTo>
                  <a:lnTo>
                    <a:pt x="371" y="402"/>
                  </a:lnTo>
                  <a:lnTo>
                    <a:pt x="378" y="402"/>
                  </a:lnTo>
                  <a:lnTo>
                    <a:pt x="380" y="399"/>
                  </a:lnTo>
                  <a:lnTo>
                    <a:pt x="380" y="385"/>
                  </a:lnTo>
                  <a:lnTo>
                    <a:pt x="378" y="383"/>
                  </a:lnTo>
                  <a:lnTo>
                    <a:pt x="378" y="381"/>
                  </a:lnTo>
                  <a:lnTo>
                    <a:pt x="382" y="373"/>
                  </a:lnTo>
                  <a:lnTo>
                    <a:pt x="382" y="364"/>
                  </a:lnTo>
                  <a:lnTo>
                    <a:pt x="385" y="362"/>
                  </a:lnTo>
                  <a:lnTo>
                    <a:pt x="390" y="362"/>
                  </a:lnTo>
                  <a:lnTo>
                    <a:pt x="392" y="357"/>
                  </a:lnTo>
                  <a:lnTo>
                    <a:pt x="392" y="343"/>
                  </a:lnTo>
                  <a:lnTo>
                    <a:pt x="394" y="340"/>
                  </a:lnTo>
                  <a:lnTo>
                    <a:pt x="397" y="336"/>
                  </a:lnTo>
                  <a:lnTo>
                    <a:pt x="399" y="333"/>
                  </a:lnTo>
                  <a:lnTo>
                    <a:pt x="411" y="333"/>
                  </a:lnTo>
                  <a:lnTo>
                    <a:pt x="411" y="314"/>
                  </a:lnTo>
                  <a:lnTo>
                    <a:pt x="413" y="310"/>
                  </a:lnTo>
                  <a:lnTo>
                    <a:pt x="416" y="307"/>
                  </a:lnTo>
                  <a:lnTo>
                    <a:pt x="418" y="303"/>
                  </a:lnTo>
                  <a:lnTo>
                    <a:pt x="420" y="300"/>
                  </a:lnTo>
                  <a:lnTo>
                    <a:pt x="420" y="284"/>
                  </a:lnTo>
                  <a:lnTo>
                    <a:pt x="418" y="265"/>
                  </a:lnTo>
                  <a:lnTo>
                    <a:pt x="416" y="262"/>
                  </a:lnTo>
                  <a:lnTo>
                    <a:pt x="416" y="255"/>
                  </a:lnTo>
                  <a:lnTo>
                    <a:pt x="420" y="253"/>
                  </a:lnTo>
                  <a:lnTo>
                    <a:pt x="423" y="253"/>
                  </a:lnTo>
                  <a:lnTo>
                    <a:pt x="423" y="239"/>
                  </a:lnTo>
                  <a:lnTo>
                    <a:pt x="425" y="239"/>
                  </a:lnTo>
                  <a:lnTo>
                    <a:pt x="427" y="236"/>
                  </a:lnTo>
                  <a:lnTo>
                    <a:pt x="430" y="232"/>
                  </a:lnTo>
                  <a:lnTo>
                    <a:pt x="430" y="215"/>
                  </a:lnTo>
                  <a:lnTo>
                    <a:pt x="427" y="213"/>
                  </a:lnTo>
                  <a:lnTo>
                    <a:pt x="427" y="208"/>
                  </a:lnTo>
                  <a:lnTo>
                    <a:pt x="432" y="2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6" name="South Sudan">
              <a:extLst>
                <a:ext uri="{FF2B5EF4-FFF2-40B4-BE49-F238E27FC236}">
                  <a16:creationId xmlns:a16="http://schemas.microsoft.com/office/drawing/2014/main" id="{7BA21F55-6998-DF74-56E6-0E61D1EA8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462" y="3571664"/>
              <a:ext cx="405693" cy="339265"/>
            </a:xfrm>
            <a:custGeom>
              <a:avLst/>
              <a:gdLst/>
              <a:ahLst/>
              <a:cxnLst>
                <a:cxn ang="0">
                  <a:pos x="269" y="52"/>
                </a:cxn>
                <a:cxn ang="0">
                  <a:pos x="265" y="38"/>
                </a:cxn>
                <a:cxn ang="0">
                  <a:pos x="262" y="19"/>
                </a:cxn>
                <a:cxn ang="0">
                  <a:pos x="253" y="3"/>
                </a:cxn>
                <a:cxn ang="0">
                  <a:pos x="241" y="17"/>
                </a:cxn>
                <a:cxn ang="0">
                  <a:pos x="229" y="50"/>
                </a:cxn>
                <a:cxn ang="0">
                  <a:pos x="194" y="83"/>
                </a:cxn>
                <a:cxn ang="0">
                  <a:pos x="156" y="71"/>
                </a:cxn>
                <a:cxn ang="0">
                  <a:pos x="130" y="95"/>
                </a:cxn>
                <a:cxn ang="0">
                  <a:pos x="109" y="88"/>
                </a:cxn>
                <a:cxn ang="0">
                  <a:pos x="71" y="93"/>
                </a:cxn>
                <a:cxn ang="0">
                  <a:pos x="57" y="76"/>
                </a:cxn>
                <a:cxn ang="0">
                  <a:pos x="49" y="69"/>
                </a:cxn>
                <a:cxn ang="0">
                  <a:pos x="26" y="64"/>
                </a:cxn>
                <a:cxn ang="0">
                  <a:pos x="16" y="90"/>
                </a:cxn>
                <a:cxn ang="0">
                  <a:pos x="7" y="104"/>
                </a:cxn>
                <a:cxn ang="0">
                  <a:pos x="7" y="109"/>
                </a:cxn>
                <a:cxn ang="0">
                  <a:pos x="0" y="119"/>
                </a:cxn>
                <a:cxn ang="0">
                  <a:pos x="12" y="135"/>
                </a:cxn>
                <a:cxn ang="0">
                  <a:pos x="28" y="142"/>
                </a:cxn>
                <a:cxn ang="0">
                  <a:pos x="38" y="152"/>
                </a:cxn>
                <a:cxn ang="0">
                  <a:pos x="33" y="154"/>
                </a:cxn>
                <a:cxn ang="0">
                  <a:pos x="42" y="164"/>
                </a:cxn>
                <a:cxn ang="0">
                  <a:pos x="54" y="173"/>
                </a:cxn>
                <a:cxn ang="0">
                  <a:pos x="59" y="182"/>
                </a:cxn>
                <a:cxn ang="0">
                  <a:pos x="68" y="190"/>
                </a:cxn>
                <a:cxn ang="0">
                  <a:pos x="68" y="197"/>
                </a:cxn>
                <a:cxn ang="0">
                  <a:pos x="83" y="208"/>
                </a:cxn>
                <a:cxn ang="0">
                  <a:pos x="92" y="218"/>
                </a:cxn>
                <a:cxn ang="0">
                  <a:pos x="106" y="241"/>
                </a:cxn>
                <a:cxn ang="0">
                  <a:pos x="127" y="258"/>
                </a:cxn>
                <a:cxn ang="0">
                  <a:pos x="137" y="251"/>
                </a:cxn>
                <a:cxn ang="0">
                  <a:pos x="146" y="258"/>
                </a:cxn>
                <a:cxn ang="0">
                  <a:pos x="156" y="251"/>
                </a:cxn>
                <a:cxn ang="0">
                  <a:pos x="168" y="251"/>
                </a:cxn>
                <a:cxn ang="0">
                  <a:pos x="177" y="267"/>
                </a:cxn>
                <a:cxn ang="0">
                  <a:pos x="187" y="272"/>
                </a:cxn>
                <a:cxn ang="0">
                  <a:pos x="203" y="275"/>
                </a:cxn>
                <a:cxn ang="0">
                  <a:pos x="215" y="279"/>
                </a:cxn>
                <a:cxn ang="0">
                  <a:pos x="222" y="275"/>
                </a:cxn>
                <a:cxn ang="0">
                  <a:pos x="243" y="277"/>
                </a:cxn>
                <a:cxn ang="0">
                  <a:pos x="262" y="272"/>
                </a:cxn>
                <a:cxn ang="0">
                  <a:pos x="274" y="277"/>
                </a:cxn>
                <a:cxn ang="0">
                  <a:pos x="283" y="265"/>
                </a:cxn>
                <a:cxn ang="0">
                  <a:pos x="295" y="251"/>
                </a:cxn>
                <a:cxn ang="0">
                  <a:pos x="340" y="239"/>
                </a:cxn>
                <a:cxn ang="0">
                  <a:pos x="335" y="225"/>
                </a:cxn>
                <a:cxn ang="0">
                  <a:pos x="316" y="208"/>
                </a:cxn>
                <a:cxn ang="0">
                  <a:pos x="312" y="185"/>
                </a:cxn>
                <a:cxn ang="0">
                  <a:pos x="293" y="175"/>
                </a:cxn>
                <a:cxn ang="0">
                  <a:pos x="286" y="159"/>
                </a:cxn>
                <a:cxn ang="0">
                  <a:pos x="276" y="149"/>
                </a:cxn>
                <a:cxn ang="0">
                  <a:pos x="260" y="147"/>
                </a:cxn>
                <a:cxn ang="0">
                  <a:pos x="265" y="135"/>
                </a:cxn>
                <a:cxn ang="0">
                  <a:pos x="279" y="128"/>
                </a:cxn>
                <a:cxn ang="0">
                  <a:pos x="288" y="123"/>
                </a:cxn>
                <a:cxn ang="0">
                  <a:pos x="291" y="100"/>
                </a:cxn>
                <a:cxn ang="0">
                  <a:pos x="286" y="88"/>
                </a:cxn>
                <a:cxn ang="0">
                  <a:pos x="291" y="76"/>
                </a:cxn>
              </a:cxnLst>
              <a:rect l="0" t="0" r="r" b="b"/>
              <a:pathLst>
                <a:path w="342" h="286">
                  <a:moveTo>
                    <a:pt x="286" y="67"/>
                  </a:moveTo>
                  <a:lnTo>
                    <a:pt x="279" y="60"/>
                  </a:lnTo>
                  <a:lnTo>
                    <a:pt x="269" y="52"/>
                  </a:lnTo>
                  <a:lnTo>
                    <a:pt x="262" y="48"/>
                  </a:lnTo>
                  <a:lnTo>
                    <a:pt x="265" y="43"/>
                  </a:lnTo>
                  <a:lnTo>
                    <a:pt x="265" y="38"/>
                  </a:lnTo>
                  <a:lnTo>
                    <a:pt x="262" y="31"/>
                  </a:lnTo>
                  <a:lnTo>
                    <a:pt x="260" y="22"/>
                  </a:lnTo>
                  <a:lnTo>
                    <a:pt x="262" y="19"/>
                  </a:lnTo>
                  <a:lnTo>
                    <a:pt x="262" y="10"/>
                  </a:lnTo>
                  <a:lnTo>
                    <a:pt x="265" y="0"/>
                  </a:lnTo>
                  <a:lnTo>
                    <a:pt x="253" y="3"/>
                  </a:lnTo>
                  <a:lnTo>
                    <a:pt x="253" y="10"/>
                  </a:lnTo>
                  <a:lnTo>
                    <a:pt x="234" y="10"/>
                  </a:lnTo>
                  <a:lnTo>
                    <a:pt x="241" y="17"/>
                  </a:lnTo>
                  <a:lnTo>
                    <a:pt x="241" y="34"/>
                  </a:lnTo>
                  <a:lnTo>
                    <a:pt x="243" y="41"/>
                  </a:lnTo>
                  <a:lnTo>
                    <a:pt x="229" y="50"/>
                  </a:lnTo>
                  <a:lnTo>
                    <a:pt x="224" y="62"/>
                  </a:lnTo>
                  <a:lnTo>
                    <a:pt x="208" y="83"/>
                  </a:lnTo>
                  <a:lnTo>
                    <a:pt x="194" y="83"/>
                  </a:lnTo>
                  <a:lnTo>
                    <a:pt x="184" y="74"/>
                  </a:lnTo>
                  <a:lnTo>
                    <a:pt x="168" y="64"/>
                  </a:lnTo>
                  <a:lnTo>
                    <a:pt x="156" y="71"/>
                  </a:lnTo>
                  <a:lnTo>
                    <a:pt x="153" y="83"/>
                  </a:lnTo>
                  <a:lnTo>
                    <a:pt x="139" y="83"/>
                  </a:lnTo>
                  <a:lnTo>
                    <a:pt x="130" y="95"/>
                  </a:lnTo>
                  <a:lnTo>
                    <a:pt x="111" y="95"/>
                  </a:lnTo>
                  <a:lnTo>
                    <a:pt x="111" y="95"/>
                  </a:lnTo>
                  <a:lnTo>
                    <a:pt x="109" y="88"/>
                  </a:lnTo>
                  <a:lnTo>
                    <a:pt x="104" y="86"/>
                  </a:lnTo>
                  <a:lnTo>
                    <a:pt x="80" y="88"/>
                  </a:lnTo>
                  <a:lnTo>
                    <a:pt x="71" y="93"/>
                  </a:lnTo>
                  <a:lnTo>
                    <a:pt x="61" y="86"/>
                  </a:lnTo>
                  <a:lnTo>
                    <a:pt x="59" y="83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2" y="71"/>
                  </a:lnTo>
                  <a:lnTo>
                    <a:pt x="49" y="69"/>
                  </a:lnTo>
                  <a:lnTo>
                    <a:pt x="47" y="60"/>
                  </a:lnTo>
                  <a:lnTo>
                    <a:pt x="35" y="62"/>
                  </a:lnTo>
                  <a:lnTo>
                    <a:pt x="26" y="64"/>
                  </a:lnTo>
                  <a:lnTo>
                    <a:pt x="23" y="71"/>
                  </a:lnTo>
                  <a:lnTo>
                    <a:pt x="16" y="81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2" y="100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7" y="109"/>
                  </a:lnTo>
                  <a:lnTo>
                    <a:pt x="7" y="109"/>
                  </a:lnTo>
                  <a:lnTo>
                    <a:pt x="2" y="112"/>
                  </a:lnTo>
                  <a:lnTo>
                    <a:pt x="0" y="114"/>
                  </a:lnTo>
                  <a:lnTo>
                    <a:pt x="0" y="119"/>
                  </a:lnTo>
                  <a:lnTo>
                    <a:pt x="2" y="119"/>
                  </a:lnTo>
                  <a:lnTo>
                    <a:pt x="2" y="130"/>
                  </a:lnTo>
                  <a:lnTo>
                    <a:pt x="12" y="135"/>
                  </a:lnTo>
                  <a:lnTo>
                    <a:pt x="26" y="135"/>
                  </a:lnTo>
                  <a:lnTo>
                    <a:pt x="26" y="142"/>
                  </a:lnTo>
                  <a:lnTo>
                    <a:pt x="28" y="142"/>
                  </a:lnTo>
                  <a:lnTo>
                    <a:pt x="33" y="145"/>
                  </a:lnTo>
                  <a:lnTo>
                    <a:pt x="38" y="149"/>
                  </a:lnTo>
                  <a:lnTo>
                    <a:pt x="38" y="152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3" y="156"/>
                  </a:lnTo>
                  <a:lnTo>
                    <a:pt x="38" y="161"/>
                  </a:lnTo>
                  <a:lnTo>
                    <a:pt x="42" y="164"/>
                  </a:lnTo>
                  <a:lnTo>
                    <a:pt x="45" y="164"/>
                  </a:lnTo>
                  <a:lnTo>
                    <a:pt x="49" y="166"/>
                  </a:lnTo>
                  <a:lnTo>
                    <a:pt x="54" y="173"/>
                  </a:lnTo>
                  <a:lnTo>
                    <a:pt x="57" y="178"/>
                  </a:lnTo>
                  <a:lnTo>
                    <a:pt x="59" y="180"/>
                  </a:lnTo>
                  <a:lnTo>
                    <a:pt x="59" y="182"/>
                  </a:lnTo>
                  <a:lnTo>
                    <a:pt x="66" y="182"/>
                  </a:lnTo>
                  <a:lnTo>
                    <a:pt x="68" y="185"/>
                  </a:lnTo>
                  <a:lnTo>
                    <a:pt x="68" y="190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7"/>
                  </a:lnTo>
                  <a:lnTo>
                    <a:pt x="68" y="204"/>
                  </a:lnTo>
                  <a:lnTo>
                    <a:pt x="80" y="206"/>
                  </a:lnTo>
                  <a:lnTo>
                    <a:pt x="83" y="208"/>
                  </a:lnTo>
                  <a:lnTo>
                    <a:pt x="87" y="211"/>
                  </a:lnTo>
                  <a:lnTo>
                    <a:pt x="90" y="213"/>
                  </a:lnTo>
                  <a:lnTo>
                    <a:pt x="92" y="218"/>
                  </a:lnTo>
                  <a:lnTo>
                    <a:pt x="92" y="227"/>
                  </a:lnTo>
                  <a:lnTo>
                    <a:pt x="94" y="232"/>
                  </a:lnTo>
                  <a:lnTo>
                    <a:pt x="106" y="241"/>
                  </a:lnTo>
                  <a:lnTo>
                    <a:pt x="106" y="251"/>
                  </a:lnTo>
                  <a:lnTo>
                    <a:pt x="125" y="260"/>
                  </a:lnTo>
                  <a:lnTo>
                    <a:pt x="127" y="258"/>
                  </a:lnTo>
                  <a:lnTo>
                    <a:pt x="130" y="253"/>
                  </a:lnTo>
                  <a:lnTo>
                    <a:pt x="132" y="251"/>
                  </a:lnTo>
                  <a:lnTo>
                    <a:pt x="137" y="251"/>
                  </a:lnTo>
                  <a:lnTo>
                    <a:pt x="142" y="253"/>
                  </a:lnTo>
                  <a:lnTo>
                    <a:pt x="142" y="256"/>
                  </a:lnTo>
                  <a:lnTo>
                    <a:pt x="146" y="258"/>
                  </a:lnTo>
                  <a:lnTo>
                    <a:pt x="149" y="258"/>
                  </a:lnTo>
                  <a:lnTo>
                    <a:pt x="156" y="253"/>
                  </a:lnTo>
                  <a:lnTo>
                    <a:pt x="156" y="251"/>
                  </a:lnTo>
                  <a:lnTo>
                    <a:pt x="161" y="246"/>
                  </a:lnTo>
                  <a:lnTo>
                    <a:pt x="163" y="249"/>
                  </a:lnTo>
                  <a:lnTo>
                    <a:pt x="168" y="251"/>
                  </a:lnTo>
                  <a:lnTo>
                    <a:pt x="170" y="258"/>
                  </a:lnTo>
                  <a:lnTo>
                    <a:pt x="172" y="263"/>
                  </a:lnTo>
                  <a:lnTo>
                    <a:pt x="177" y="267"/>
                  </a:lnTo>
                  <a:lnTo>
                    <a:pt x="182" y="270"/>
                  </a:lnTo>
                  <a:lnTo>
                    <a:pt x="184" y="272"/>
                  </a:lnTo>
                  <a:lnTo>
                    <a:pt x="187" y="272"/>
                  </a:lnTo>
                  <a:lnTo>
                    <a:pt x="189" y="282"/>
                  </a:lnTo>
                  <a:lnTo>
                    <a:pt x="196" y="282"/>
                  </a:lnTo>
                  <a:lnTo>
                    <a:pt x="203" y="275"/>
                  </a:lnTo>
                  <a:lnTo>
                    <a:pt x="208" y="275"/>
                  </a:lnTo>
                  <a:lnTo>
                    <a:pt x="210" y="277"/>
                  </a:lnTo>
                  <a:lnTo>
                    <a:pt x="215" y="279"/>
                  </a:lnTo>
                  <a:lnTo>
                    <a:pt x="220" y="279"/>
                  </a:lnTo>
                  <a:lnTo>
                    <a:pt x="220" y="277"/>
                  </a:lnTo>
                  <a:lnTo>
                    <a:pt x="222" y="275"/>
                  </a:lnTo>
                  <a:lnTo>
                    <a:pt x="224" y="275"/>
                  </a:lnTo>
                  <a:lnTo>
                    <a:pt x="236" y="286"/>
                  </a:lnTo>
                  <a:lnTo>
                    <a:pt x="243" y="277"/>
                  </a:lnTo>
                  <a:lnTo>
                    <a:pt x="253" y="277"/>
                  </a:lnTo>
                  <a:lnTo>
                    <a:pt x="257" y="272"/>
                  </a:lnTo>
                  <a:lnTo>
                    <a:pt x="262" y="272"/>
                  </a:lnTo>
                  <a:lnTo>
                    <a:pt x="262" y="275"/>
                  </a:lnTo>
                  <a:lnTo>
                    <a:pt x="265" y="277"/>
                  </a:lnTo>
                  <a:lnTo>
                    <a:pt x="274" y="277"/>
                  </a:lnTo>
                  <a:lnTo>
                    <a:pt x="281" y="270"/>
                  </a:lnTo>
                  <a:lnTo>
                    <a:pt x="281" y="267"/>
                  </a:lnTo>
                  <a:lnTo>
                    <a:pt x="283" y="265"/>
                  </a:lnTo>
                  <a:lnTo>
                    <a:pt x="283" y="263"/>
                  </a:lnTo>
                  <a:lnTo>
                    <a:pt x="288" y="263"/>
                  </a:lnTo>
                  <a:lnTo>
                    <a:pt x="295" y="251"/>
                  </a:lnTo>
                  <a:lnTo>
                    <a:pt x="333" y="251"/>
                  </a:lnTo>
                  <a:lnTo>
                    <a:pt x="342" y="246"/>
                  </a:lnTo>
                  <a:lnTo>
                    <a:pt x="340" y="239"/>
                  </a:lnTo>
                  <a:lnTo>
                    <a:pt x="340" y="232"/>
                  </a:lnTo>
                  <a:lnTo>
                    <a:pt x="338" y="227"/>
                  </a:lnTo>
                  <a:lnTo>
                    <a:pt x="335" y="225"/>
                  </a:lnTo>
                  <a:lnTo>
                    <a:pt x="328" y="225"/>
                  </a:lnTo>
                  <a:lnTo>
                    <a:pt x="324" y="223"/>
                  </a:lnTo>
                  <a:lnTo>
                    <a:pt x="316" y="208"/>
                  </a:lnTo>
                  <a:lnTo>
                    <a:pt x="316" y="201"/>
                  </a:lnTo>
                  <a:lnTo>
                    <a:pt x="312" y="199"/>
                  </a:lnTo>
                  <a:lnTo>
                    <a:pt x="312" y="185"/>
                  </a:lnTo>
                  <a:lnTo>
                    <a:pt x="305" y="185"/>
                  </a:lnTo>
                  <a:lnTo>
                    <a:pt x="302" y="175"/>
                  </a:lnTo>
                  <a:lnTo>
                    <a:pt x="293" y="175"/>
                  </a:lnTo>
                  <a:lnTo>
                    <a:pt x="291" y="168"/>
                  </a:lnTo>
                  <a:lnTo>
                    <a:pt x="291" y="161"/>
                  </a:lnTo>
                  <a:lnTo>
                    <a:pt x="286" y="159"/>
                  </a:lnTo>
                  <a:lnTo>
                    <a:pt x="283" y="154"/>
                  </a:lnTo>
                  <a:lnTo>
                    <a:pt x="279" y="152"/>
                  </a:lnTo>
                  <a:lnTo>
                    <a:pt x="276" y="149"/>
                  </a:lnTo>
                  <a:lnTo>
                    <a:pt x="267" y="149"/>
                  </a:lnTo>
                  <a:lnTo>
                    <a:pt x="262" y="147"/>
                  </a:lnTo>
                  <a:lnTo>
                    <a:pt x="260" y="147"/>
                  </a:lnTo>
                  <a:lnTo>
                    <a:pt x="260" y="142"/>
                  </a:lnTo>
                  <a:lnTo>
                    <a:pt x="262" y="138"/>
                  </a:lnTo>
                  <a:lnTo>
                    <a:pt x="265" y="135"/>
                  </a:lnTo>
                  <a:lnTo>
                    <a:pt x="262" y="126"/>
                  </a:lnTo>
                  <a:lnTo>
                    <a:pt x="276" y="126"/>
                  </a:lnTo>
                  <a:lnTo>
                    <a:pt x="279" y="128"/>
                  </a:lnTo>
                  <a:lnTo>
                    <a:pt x="281" y="126"/>
                  </a:lnTo>
                  <a:lnTo>
                    <a:pt x="286" y="126"/>
                  </a:lnTo>
                  <a:lnTo>
                    <a:pt x="288" y="123"/>
                  </a:lnTo>
                  <a:lnTo>
                    <a:pt x="288" y="119"/>
                  </a:lnTo>
                  <a:lnTo>
                    <a:pt x="291" y="114"/>
                  </a:lnTo>
                  <a:lnTo>
                    <a:pt x="291" y="100"/>
                  </a:lnTo>
                  <a:lnTo>
                    <a:pt x="288" y="97"/>
                  </a:lnTo>
                  <a:lnTo>
                    <a:pt x="288" y="93"/>
                  </a:lnTo>
                  <a:lnTo>
                    <a:pt x="286" y="88"/>
                  </a:lnTo>
                  <a:lnTo>
                    <a:pt x="286" y="83"/>
                  </a:lnTo>
                  <a:lnTo>
                    <a:pt x="288" y="78"/>
                  </a:lnTo>
                  <a:lnTo>
                    <a:pt x="291" y="76"/>
                  </a:lnTo>
                  <a:lnTo>
                    <a:pt x="288" y="71"/>
                  </a:lnTo>
                  <a:lnTo>
                    <a:pt x="286" y="6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7" name="Sri Lanka" descr="© INSCALE GmbH, 05.05.2010&#10;http://www.presentationload.com/">
              <a:extLst>
                <a:ext uri="{FF2B5EF4-FFF2-40B4-BE49-F238E27FC236}">
                  <a16:creationId xmlns:a16="http://schemas.microsoft.com/office/drawing/2014/main" id="{E625041B-3829-F2FA-E339-AB61772E3F69}"/>
                </a:ext>
              </a:extLst>
            </p:cNvPr>
            <p:cNvSpPr>
              <a:spLocks/>
            </p:cNvSpPr>
            <p:nvPr/>
          </p:nvSpPr>
          <p:spPr bwMode="gray">
            <a:xfrm>
              <a:off x="8345767" y="3675928"/>
              <a:ext cx="81139" cy="143837"/>
            </a:xfrm>
            <a:custGeom>
              <a:avLst/>
              <a:gdLst>
                <a:gd name="T0" fmla="*/ 2147483647 w 174"/>
                <a:gd name="T1" fmla="*/ 2147483647 h 306"/>
                <a:gd name="T2" fmla="*/ 2147483647 w 174"/>
                <a:gd name="T3" fmla="*/ 0 h 306"/>
                <a:gd name="T4" fmla="*/ 2147483647 w 174"/>
                <a:gd name="T5" fmla="*/ 0 h 306"/>
                <a:gd name="T6" fmla="*/ 2147483647 w 174"/>
                <a:gd name="T7" fmla="*/ 2147483647 h 306"/>
                <a:gd name="T8" fmla="*/ 2147483647 w 174"/>
                <a:gd name="T9" fmla="*/ 2147483647 h 306"/>
                <a:gd name="T10" fmla="*/ 2147483647 w 174"/>
                <a:gd name="T11" fmla="*/ 2147483647 h 306"/>
                <a:gd name="T12" fmla="*/ 2147483647 w 174"/>
                <a:gd name="T13" fmla="*/ 2147483647 h 306"/>
                <a:gd name="T14" fmla="*/ 2147483647 w 174"/>
                <a:gd name="T15" fmla="*/ 2147483647 h 306"/>
                <a:gd name="T16" fmla="*/ 2147483647 w 174"/>
                <a:gd name="T17" fmla="*/ 2147483647 h 306"/>
                <a:gd name="T18" fmla="*/ 2147483647 w 174"/>
                <a:gd name="T19" fmla="*/ 2147483647 h 306"/>
                <a:gd name="T20" fmla="*/ 2147483647 w 174"/>
                <a:gd name="T21" fmla="*/ 2147483647 h 306"/>
                <a:gd name="T22" fmla="*/ 2147483647 w 174"/>
                <a:gd name="T23" fmla="*/ 2147483647 h 306"/>
                <a:gd name="T24" fmla="*/ 2147483647 w 174"/>
                <a:gd name="T25" fmla="*/ 2147483647 h 306"/>
                <a:gd name="T26" fmla="*/ 2147483647 w 174"/>
                <a:gd name="T27" fmla="*/ 2147483647 h 306"/>
                <a:gd name="T28" fmla="*/ 2147483647 w 174"/>
                <a:gd name="T29" fmla="*/ 2147483647 h 306"/>
                <a:gd name="T30" fmla="*/ 2147483647 w 174"/>
                <a:gd name="T31" fmla="*/ 2147483647 h 306"/>
                <a:gd name="T32" fmla="*/ 2147483647 w 174"/>
                <a:gd name="T33" fmla="*/ 2147483647 h 306"/>
                <a:gd name="T34" fmla="*/ 2147483647 w 174"/>
                <a:gd name="T35" fmla="*/ 2147483647 h 306"/>
                <a:gd name="T36" fmla="*/ 2147483647 w 174"/>
                <a:gd name="T37" fmla="*/ 2147483647 h 306"/>
                <a:gd name="T38" fmla="*/ 2147483647 w 174"/>
                <a:gd name="T39" fmla="*/ 2147483647 h 306"/>
                <a:gd name="T40" fmla="*/ 0 w 174"/>
                <a:gd name="T41" fmla="*/ 2147483647 h 306"/>
                <a:gd name="T42" fmla="*/ 0 w 174"/>
                <a:gd name="T43" fmla="*/ 2147483647 h 306"/>
                <a:gd name="T44" fmla="*/ 2147483647 w 174"/>
                <a:gd name="T45" fmla="*/ 2147483647 h 306"/>
                <a:gd name="T46" fmla="*/ 2147483647 w 174"/>
                <a:gd name="T47" fmla="*/ 2147483647 h 306"/>
                <a:gd name="T48" fmla="*/ 2147483647 w 174"/>
                <a:gd name="T49" fmla="*/ 2147483647 h 306"/>
                <a:gd name="T50" fmla="*/ 2147483647 w 174"/>
                <a:gd name="T51" fmla="*/ 2147483647 h 306"/>
                <a:gd name="T52" fmla="*/ 2147483647 w 174"/>
                <a:gd name="T53" fmla="*/ 2147483647 h 306"/>
                <a:gd name="T54" fmla="*/ 0 w 174"/>
                <a:gd name="T55" fmla="*/ 2147483647 h 306"/>
                <a:gd name="T56" fmla="*/ 2147483647 w 174"/>
                <a:gd name="T57" fmla="*/ 2147483647 h 306"/>
                <a:gd name="T58" fmla="*/ 2147483647 w 174"/>
                <a:gd name="T59" fmla="*/ 2147483647 h 30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4"/>
                <a:gd name="T91" fmla="*/ 0 h 306"/>
                <a:gd name="T92" fmla="*/ 174 w 174"/>
                <a:gd name="T93" fmla="*/ 306 h 30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4" h="306">
                  <a:moveTo>
                    <a:pt x="24" y="6"/>
                  </a:moveTo>
                  <a:lnTo>
                    <a:pt x="36" y="0"/>
                  </a:lnTo>
                  <a:lnTo>
                    <a:pt x="48" y="0"/>
                  </a:lnTo>
                  <a:lnTo>
                    <a:pt x="66" y="6"/>
                  </a:lnTo>
                  <a:lnTo>
                    <a:pt x="78" y="12"/>
                  </a:lnTo>
                  <a:lnTo>
                    <a:pt x="114" y="66"/>
                  </a:lnTo>
                  <a:lnTo>
                    <a:pt x="132" y="84"/>
                  </a:lnTo>
                  <a:lnTo>
                    <a:pt x="126" y="120"/>
                  </a:lnTo>
                  <a:lnTo>
                    <a:pt x="150" y="114"/>
                  </a:lnTo>
                  <a:lnTo>
                    <a:pt x="156" y="168"/>
                  </a:lnTo>
                  <a:lnTo>
                    <a:pt x="162" y="174"/>
                  </a:lnTo>
                  <a:lnTo>
                    <a:pt x="168" y="198"/>
                  </a:lnTo>
                  <a:lnTo>
                    <a:pt x="174" y="228"/>
                  </a:lnTo>
                  <a:lnTo>
                    <a:pt x="174" y="258"/>
                  </a:lnTo>
                  <a:lnTo>
                    <a:pt x="156" y="276"/>
                  </a:lnTo>
                  <a:lnTo>
                    <a:pt x="120" y="294"/>
                  </a:lnTo>
                  <a:lnTo>
                    <a:pt x="84" y="306"/>
                  </a:lnTo>
                  <a:lnTo>
                    <a:pt x="48" y="306"/>
                  </a:lnTo>
                  <a:lnTo>
                    <a:pt x="24" y="282"/>
                  </a:lnTo>
                  <a:lnTo>
                    <a:pt x="12" y="240"/>
                  </a:lnTo>
                  <a:lnTo>
                    <a:pt x="0" y="192"/>
                  </a:lnTo>
                  <a:lnTo>
                    <a:pt x="0" y="156"/>
                  </a:lnTo>
                  <a:lnTo>
                    <a:pt x="12" y="138"/>
                  </a:lnTo>
                  <a:lnTo>
                    <a:pt x="18" y="132"/>
                  </a:lnTo>
                  <a:lnTo>
                    <a:pt x="24" y="120"/>
                  </a:lnTo>
                  <a:lnTo>
                    <a:pt x="30" y="102"/>
                  </a:lnTo>
                  <a:lnTo>
                    <a:pt x="30" y="78"/>
                  </a:lnTo>
                  <a:lnTo>
                    <a:pt x="0" y="36"/>
                  </a:lnTo>
                  <a:lnTo>
                    <a:pt x="24" y="36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38" name="Spain" descr="© INSCALE GmbH, 05.05.2010&#10;http://www.presentationload.com/">
              <a:extLst>
                <a:ext uri="{FF2B5EF4-FFF2-40B4-BE49-F238E27FC236}">
                  <a16:creationId xmlns:a16="http://schemas.microsoft.com/office/drawing/2014/main" id="{5B443072-FA18-1745-2DEB-D9E08704B65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424756" y="2379547"/>
              <a:ext cx="413072" cy="291364"/>
            </a:xfrm>
            <a:custGeom>
              <a:avLst/>
              <a:gdLst>
                <a:gd name="T0" fmla="*/ 2147483647 w 876"/>
                <a:gd name="T1" fmla="*/ 2147483647 h 618"/>
                <a:gd name="T2" fmla="*/ 2147483647 w 876"/>
                <a:gd name="T3" fmla="*/ 2147483647 h 618"/>
                <a:gd name="T4" fmla="*/ 2147483647 w 876"/>
                <a:gd name="T5" fmla="*/ 2147483647 h 618"/>
                <a:gd name="T6" fmla="*/ 2147483647 w 876"/>
                <a:gd name="T7" fmla="*/ 2147483647 h 618"/>
                <a:gd name="T8" fmla="*/ 2147483647 w 876"/>
                <a:gd name="T9" fmla="*/ 2147483647 h 618"/>
                <a:gd name="T10" fmla="*/ 2147483647 w 876"/>
                <a:gd name="T11" fmla="*/ 2147483647 h 618"/>
                <a:gd name="T12" fmla="*/ 2147483647 w 876"/>
                <a:gd name="T13" fmla="*/ 2147483647 h 618"/>
                <a:gd name="T14" fmla="*/ 2147483647 w 876"/>
                <a:gd name="T15" fmla="*/ 2147483647 h 618"/>
                <a:gd name="T16" fmla="*/ 2147483647 w 876"/>
                <a:gd name="T17" fmla="*/ 2147483647 h 618"/>
                <a:gd name="T18" fmla="*/ 2147483647 w 876"/>
                <a:gd name="T19" fmla="*/ 2147483647 h 618"/>
                <a:gd name="T20" fmla="*/ 2147483647 w 876"/>
                <a:gd name="T21" fmla="*/ 2147483647 h 618"/>
                <a:gd name="T22" fmla="*/ 2147483647 w 876"/>
                <a:gd name="T23" fmla="*/ 2147483647 h 618"/>
                <a:gd name="T24" fmla="*/ 2147483647 w 876"/>
                <a:gd name="T25" fmla="*/ 2147483647 h 618"/>
                <a:gd name="T26" fmla="*/ 2147483647 w 876"/>
                <a:gd name="T27" fmla="*/ 2147483647 h 618"/>
                <a:gd name="T28" fmla="*/ 2147483647 w 876"/>
                <a:gd name="T29" fmla="*/ 2147483647 h 618"/>
                <a:gd name="T30" fmla="*/ 2147483647 w 876"/>
                <a:gd name="T31" fmla="*/ 2147483647 h 618"/>
                <a:gd name="T32" fmla="*/ 2147483647 w 876"/>
                <a:gd name="T33" fmla="*/ 2147483647 h 618"/>
                <a:gd name="T34" fmla="*/ 2147483647 w 876"/>
                <a:gd name="T35" fmla="*/ 2147483647 h 618"/>
                <a:gd name="T36" fmla="*/ 2147483647 w 876"/>
                <a:gd name="T37" fmla="*/ 2147483647 h 618"/>
                <a:gd name="T38" fmla="*/ 2147483647 w 876"/>
                <a:gd name="T39" fmla="*/ 2147483647 h 618"/>
                <a:gd name="T40" fmla="*/ 2147483647 w 876"/>
                <a:gd name="T41" fmla="*/ 0 h 618"/>
                <a:gd name="T42" fmla="*/ 2147483647 w 876"/>
                <a:gd name="T43" fmla="*/ 2147483647 h 618"/>
                <a:gd name="T44" fmla="*/ 0 w 876"/>
                <a:gd name="T45" fmla="*/ 2147483647 h 618"/>
                <a:gd name="T46" fmla="*/ 2147483647 w 876"/>
                <a:gd name="T47" fmla="*/ 2147483647 h 618"/>
                <a:gd name="T48" fmla="*/ 2147483647 w 876"/>
                <a:gd name="T49" fmla="*/ 2147483647 h 618"/>
                <a:gd name="T50" fmla="*/ 2147483647 w 876"/>
                <a:gd name="T51" fmla="*/ 2147483647 h 618"/>
                <a:gd name="T52" fmla="*/ 2147483647 w 876"/>
                <a:gd name="T53" fmla="*/ 2147483647 h 618"/>
                <a:gd name="T54" fmla="*/ 2147483647 w 876"/>
                <a:gd name="T55" fmla="*/ 2147483647 h 618"/>
                <a:gd name="T56" fmla="*/ 2147483647 w 876"/>
                <a:gd name="T57" fmla="*/ 2147483647 h 618"/>
                <a:gd name="T58" fmla="*/ 2147483647 w 876"/>
                <a:gd name="T59" fmla="*/ 2147483647 h 618"/>
                <a:gd name="T60" fmla="*/ 2147483647 w 876"/>
                <a:gd name="T61" fmla="*/ 2147483647 h 618"/>
                <a:gd name="T62" fmla="*/ 2147483647 w 876"/>
                <a:gd name="T63" fmla="*/ 2147483647 h 618"/>
                <a:gd name="T64" fmla="*/ 2147483647 w 876"/>
                <a:gd name="T65" fmla="*/ 2147483647 h 618"/>
                <a:gd name="T66" fmla="*/ 2147483647 w 876"/>
                <a:gd name="T67" fmla="*/ 2147483647 h 618"/>
                <a:gd name="T68" fmla="*/ 2147483647 w 876"/>
                <a:gd name="T69" fmla="*/ 2147483647 h 618"/>
                <a:gd name="T70" fmla="*/ 2147483647 w 876"/>
                <a:gd name="T71" fmla="*/ 2147483647 h 618"/>
                <a:gd name="T72" fmla="*/ 2147483647 w 876"/>
                <a:gd name="T73" fmla="*/ 2147483647 h 618"/>
                <a:gd name="T74" fmla="*/ 2147483647 w 876"/>
                <a:gd name="T75" fmla="*/ 2147483647 h 618"/>
                <a:gd name="T76" fmla="*/ 2147483647 w 876"/>
                <a:gd name="T77" fmla="*/ 2147483647 h 618"/>
                <a:gd name="T78" fmla="*/ 2147483647 w 876"/>
                <a:gd name="T79" fmla="*/ 2147483647 h 618"/>
                <a:gd name="T80" fmla="*/ 2147483647 w 876"/>
                <a:gd name="T81" fmla="*/ 2147483647 h 618"/>
                <a:gd name="T82" fmla="*/ 2147483647 w 876"/>
                <a:gd name="T83" fmla="*/ 2147483647 h 618"/>
                <a:gd name="T84" fmla="*/ 2147483647 w 876"/>
                <a:gd name="T85" fmla="*/ 2147483647 h 618"/>
                <a:gd name="T86" fmla="*/ 2147483647 w 876"/>
                <a:gd name="T87" fmla="*/ 2147483647 h 618"/>
                <a:gd name="T88" fmla="*/ 2147483647 w 876"/>
                <a:gd name="T89" fmla="*/ 2147483647 h 618"/>
                <a:gd name="T90" fmla="*/ 2147483647 w 876"/>
                <a:gd name="T91" fmla="*/ 2147483647 h 618"/>
                <a:gd name="T92" fmla="*/ 2147483647 w 876"/>
                <a:gd name="T93" fmla="*/ 2147483647 h 618"/>
                <a:gd name="T94" fmla="*/ 2147483647 w 876"/>
                <a:gd name="T95" fmla="*/ 2147483647 h 618"/>
                <a:gd name="T96" fmla="*/ 2147483647 w 876"/>
                <a:gd name="T97" fmla="*/ 2147483647 h 618"/>
                <a:gd name="T98" fmla="*/ 2147483647 w 876"/>
                <a:gd name="T99" fmla="*/ 2147483647 h 618"/>
                <a:gd name="T100" fmla="*/ 2147483647 w 876"/>
                <a:gd name="T101" fmla="*/ 2147483647 h 618"/>
                <a:gd name="T102" fmla="*/ 2147483647 w 876"/>
                <a:gd name="T103" fmla="*/ 2147483647 h 618"/>
                <a:gd name="T104" fmla="*/ 2147483647 w 876"/>
                <a:gd name="T105" fmla="*/ 2147483647 h 618"/>
                <a:gd name="T106" fmla="*/ 2147483647 w 876"/>
                <a:gd name="T107" fmla="*/ 2147483647 h 618"/>
                <a:gd name="T108" fmla="*/ 2147483647 w 876"/>
                <a:gd name="T109" fmla="*/ 2147483647 h 6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6"/>
                <a:gd name="T166" fmla="*/ 0 h 618"/>
                <a:gd name="T167" fmla="*/ 876 w 876"/>
                <a:gd name="T168" fmla="*/ 618 h 6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6" h="618">
                  <a:moveTo>
                    <a:pt x="804" y="318"/>
                  </a:moveTo>
                  <a:lnTo>
                    <a:pt x="798" y="312"/>
                  </a:lnTo>
                  <a:lnTo>
                    <a:pt x="798" y="306"/>
                  </a:lnTo>
                  <a:lnTo>
                    <a:pt x="786" y="306"/>
                  </a:lnTo>
                  <a:lnTo>
                    <a:pt x="762" y="318"/>
                  </a:lnTo>
                  <a:lnTo>
                    <a:pt x="750" y="330"/>
                  </a:lnTo>
                  <a:lnTo>
                    <a:pt x="750" y="336"/>
                  </a:lnTo>
                  <a:lnTo>
                    <a:pt x="756" y="342"/>
                  </a:lnTo>
                  <a:lnTo>
                    <a:pt x="768" y="342"/>
                  </a:lnTo>
                  <a:lnTo>
                    <a:pt x="774" y="348"/>
                  </a:lnTo>
                  <a:lnTo>
                    <a:pt x="774" y="354"/>
                  </a:lnTo>
                  <a:lnTo>
                    <a:pt x="804" y="354"/>
                  </a:lnTo>
                  <a:lnTo>
                    <a:pt x="816" y="342"/>
                  </a:lnTo>
                  <a:lnTo>
                    <a:pt x="816" y="324"/>
                  </a:lnTo>
                  <a:lnTo>
                    <a:pt x="810" y="318"/>
                  </a:lnTo>
                  <a:lnTo>
                    <a:pt x="804" y="318"/>
                  </a:lnTo>
                  <a:close/>
                  <a:moveTo>
                    <a:pt x="672" y="390"/>
                  </a:moveTo>
                  <a:lnTo>
                    <a:pt x="678" y="396"/>
                  </a:lnTo>
                  <a:lnTo>
                    <a:pt x="684" y="396"/>
                  </a:lnTo>
                  <a:lnTo>
                    <a:pt x="690" y="390"/>
                  </a:lnTo>
                  <a:lnTo>
                    <a:pt x="690" y="372"/>
                  </a:lnTo>
                  <a:lnTo>
                    <a:pt x="684" y="372"/>
                  </a:lnTo>
                  <a:lnTo>
                    <a:pt x="672" y="384"/>
                  </a:lnTo>
                  <a:lnTo>
                    <a:pt x="672" y="390"/>
                  </a:lnTo>
                  <a:close/>
                  <a:moveTo>
                    <a:pt x="840" y="300"/>
                  </a:moveTo>
                  <a:lnTo>
                    <a:pt x="840" y="306"/>
                  </a:lnTo>
                  <a:lnTo>
                    <a:pt x="852" y="318"/>
                  </a:lnTo>
                  <a:lnTo>
                    <a:pt x="870" y="318"/>
                  </a:lnTo>
                  <a:lnTo>
                    <a:pt x="876" y="312"/>
                  </a:lnTo>
                  <a:lnTo>
                    <a:pt x="864" y="300"/>
                  </a:lnTo>
                  <a:lnTo>
                    <a:pt x="852" y="300"/>
                  </a:lnTo>
                  <a:lnTo>
                    <a:pt x="846" y="294"/>
                  </a:lnTo>
                  <a:lnTo>
                    <a:pt x="840" y="300"/>
                  </a:lnTo>
                  <a:close/>
                  <a:moveTo>
                    <a:pt x="804" y="150"/>
                  </a:moveTo>
                  <a:lnTo>
                    <a:pt x="798" y="138"/>
                  </a:lnTo>
                  <a:lnTo>
                    <a:pt x="798" y="132"/>
                  </a:lnTo>
                  <a:lnTo>
                    <a:pt x="810" y="120"/>
                  </a:lnTo>
                  <a:lnTo>
                    <a:pt x="798" y="114"/>
                  </a:lnTo>
                  <a:lnTo>
                    <a:pt x="792" y="108"/>
                  </a:lnTo>
                  <a:lnTo>
                    <a:pt x="792" y="102"/>
                  </a:lnTo>
                  <a:lnTo>
                    <a:pt x="780" y="102"/>
                  </a:lnTo>
                  <a:lnTo>
                    <a:pt x="780" y="108"/>
                  </a:lnTo>
                  <a:lnTo>
                    <a:pt x="774" y="114"/>
                  </a:lnTo>
                  <a:lnTo>
                    <a:pt x="756" y="114"/>
                  </a:lnTo>
                  <a:lnTo>
                    <a:pt x="750" y="108"/>
                  </a:lnTo>
                  <a:lnTo>
                    <a:pt x="726" y="108"/>
                  </a:lnTo>
                  <a:lnTo>
                    <a:pt x="726" y="102"/>
                  </a:lnTo>
                  <a:lnTo>
                    <a:pt x="708" y="102"/>
                  </a:lnTo>
                  <a:lnTo>
                    <a:pt x="696" y="108"/>
                  </a:lnTo>
                  <a:lnTo>
                    <a:pt x="690" y="84"/>
                  </a:lnTo>
                  <a:lnTo>
                    <a:pt x="672" y="84"/>
                  </a:lnTo>
                  <a:lnTo>
                    <a:pt x="672" y="78"/>
                  </a:lnTo>
                  <a:lnTo>
                    <a:pt x="666" y="72"/>
                  </a:lnTo>
                  <a:lnTo>
                    <a:pt x="648" y="72"/>
                  </a:lnTo>
                  <a:lnTo>
                    <a:pt x="642" y="78"/>
                  </a:lnTo>
                  <a:lnTo>
                    <a:pt x="642" y="90"/>
                  </a:lnTo>
                  <a:lnTo>
                    <a:pt x="624" y="96"/>
                  </a:lnTo>
                  <a:lnTo>
                    <a:pt x="624" y="84"/>
                  </a:lnTo>
                  <a:lnTo>
                    <a:pt x="594" y="84"/>
                  </a:lnTo>
                  <a:lnTo>
                    <a:pt x="582" y="72"/>
                  </a:lnTo>
                  <a:lnTo>
                    <a:pt x="570" y="72"/>
                  </a:lnTo>
                  <a:lnTo>
                    <a:pt x="564" y="78"/>
                  </a:lnTo>
                  <a:lnTo>
                    <a:pt x="546" y="60"/>
                  </a:lnTo>
                  <a:lnTo>
                    <a:pt x="510" y="60"/>
                  </a:lnTo>
                  <a:lnTo>
                    <a:pt x="516" y="54"/>
                  </a:lnTo>
                  <a:lnTo>
                    <a:pt x="516" y="48"/>
                  </a:lnTo>
                  <a:lnTo>
                    <a:pt x="504" y="36"/>
                  </a:lnTo>
                  <a:lnTo>
                    <a:pt x="498" y="36"/>
                  </a:lnTo>
                  <a:lnTo>
                    <a:pt x="492" y="42"/>
                  </a:lnTo>
                  <a:lnTo>
                    <a:pt x="486" y="36"/>
                  </a:lnTo>
                  <a:lnTo>
                    <a:pt x="450" y="36"/>
                  </a:lnTo>
                  <a:lnTo>
                    <a:pt x="390" y="24"/>
                  </a:lnTo>
                  <a:lnTo>
                    <a:pt x="378" y="24"/>
                  </a:lnTo>
                  <a:lnTo>
                    <a:pt x="348" y="36"/>
                  </a:lnTo>
                  <a:lnTo>
                    <a:pt x="294" y="30"/>
                  </a:lnTo>
                  <a:lnTo>
                    <a:pt x="258" y="12"/>
                  </a:lnTo>
                  <a:lnTo>
                    <a:pt x="234" y="12"/>
                  </a:lnTo>
                  <a:lnTo>
                    <a:pt x="216" y="18"/>
                  </a:lnTo>
                  <a:lnTo>
                    <a:pt x="162" y="18"/>
                  </a:lnTo>
                  <a:lnTo>
                    <a:pt x="150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6"/>
                  </a:lnTo>
                  <a:lnTo>
                    <a:pt x="72" y="30"/>
                  </a:lnTo>
                  <a:lnTo>
                    <a:pt x="60" y="30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6" y="48"/>
                  </a:lnTo>
                  <a:lnTo>
                    <a:pt x="0" y="60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2" y="90"/>
                  </a:lnTo>
                  <a:lnTo>
                    <a:pt x="24" y="96"/>
                  </a:lnTo>
                  <a:lnTo>
                    <a:pt x="30" y="102"/>
                  </a:lnTo>
                  <a:lnTo>
                    <a:pt x="18" y="138"/>
                  </a:lnTo>
                  <a:lnTo>
                    <a:pt x="24" y="144"/>
                  </a:lnTo>
                  <a:lnTo>
                    <a:pt x="24" y="150"/>
                  </a:lnTo>
                  <a:lnTo>
                    <a:pt x="30" y="144"/>
                  </a:lnTo>
                  <a:lnTo>
                    <a:pt x="54" y="132"/>
                  </a:lnTo>
                  <a:lnTo>
                    <a:pt x="78" y="132"/>
                  </a:lnTo>
                  <a:lnTo>
                    <a:pt x="78" y="138"/>
                  </a:lnTo>
                  <a:lnTo>
                    <a:pt x="66" y="150"/>
                  </a:lnTo>
                  <a:lnTo>
                    <a:pt x="60" y="150"/>
                  </a:lnTo>
                  <a:lnTo>
                    <a:pt x="60" y="156"/>
                  </a:lnTo>
                  <a:lnTo>
                    <a:pt x="72" y="156"/>
                  </a:lnTo>
                  <a:lnTo>
                    <a:pt x="78" y="15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14" y="156"/>
                  </a:lnTo>
                  <a:lnTo>
                    <a:pt x="120" y="150"/>
                  </a:lnTo>
                  <a:lnTo>
                    <a:pt x="120" y="144"/>
                  </a:lnTo>
                  <a:lnTo>
                    <a:pt x="174" y="144"/>
                  </a:lnTo>
                  <a:lnTo>
                    <a:pt x="174" y="162"/>
                  </a:lnTo>
                  <a:lnTo>
                    <a:pt x="180" y="162"/>
                  </a:lnTo>
                  <a:lnTo>
                    <a:pt x="192" y="168"/>
                  </a:lnTo>
                  <a:lnTo>
                    <a:pt x="192" y="174"/>
                  </a:lnTo>
                  <a:lnTo>
                    <a:pt x="168" y="198"/>
                  </a:lnTo>
                  <a:lnTo>
                    <a:pt x="144" y="210"/>
                  </a:lnTo>
                  <a:lnTo>
                    <a:pt x="138" y="216"/>
                  </a:lnTo>
                  <a:lnTo>
                    <a:pt x="138" y="222"/>
                  </a:lnTo>
                  <a:lnTo>
                    <a:pt x="144" y="222"/>
                  </a:lnTo>
                  <a:lnTo>
                    <a:pt x="150" y="228"/>
                  </a:lnTo>
                  <a:lnTo>
                    <a:pt x="150" y="240"/>
                  </a:lnTo>
                  <a:lnTo>
                    <a:pt x="144" y="258"/>
                  </a:lnTo>
                  <a:lnTo>
                    <a:pt x="144" y="276"/>
                  </a:lnTo>
                  <a:lnTo>
                    <a:pt x="138" y="276"/>
                  </a:lnTo>
                  <a:lnTo>
                    <a:pt x="132" y="282"/>
                  </a:lnTo>
                  <a:lnTo>
                    <a:pt x="132" y="294"/>
                  </a:lnTo>
                  <a:lnTo>
                    <a:pt x="138" y="300"/>
                  </a:lnTo>
                  <a:lnTo>
                    <a:pt x="138" y="312"/>
                  </a:lnTo>
                  <a:lnTo>
                    <a:pt x="126" y="324"/>
                  </a:lnTo>
                  <a:lnTo>
                    <a:pt x="90" y="324"/>
                  </a:lnTo>
                  <a:lnTo>
                    <a:pt x="114" y="348"/>
                  </a:lnTo>
                  <a:lnTo>
                    <a:pt x="114" y="360"/>
                  </a:lnTo>
                  <a:lnTo>
                    <a:pt x="120" y="366"/>
                  </a:lnTo>
                  <a:lnTo>
                    <a:pt x="132" y="372"/>
                  </a:lnTo>
                  <a:lnTo>
                    <a:pt x="132" y="378"/>
                  </a:lnTo>
                  <a:lnTo>
                    <a:pt x="120" y="390"/>
                  </a:lnTo>
                  <a:lnTo>
                    <a:pt x="108" y="396"/>
                  </a:lnTo>
                  <a:lnTo>
                    <a:pt x="96" y="408"/>
                  </a:lnTo>
                  <a:lnTo>
                    <a:pt x="96" y="414"/>
                  </a:lnTo>
                  <a:lnTo>
                    <a:pt x="102" y="420"/>
                  </a:lnTo>
                  <a:lnTo>
                    <a:pt x="102" y="426"/>
                  </a:lnTo>
                  <a:lnTo>
                    <a:pt x="108" y="438"/>
                  </a:lnTo>
                  <a:lnTo>
                    <a:pt x="114" y="444"/>
                  </a:lnTo>
                  <a:lnTo>
                    <a:pt x="126" y="444"/>
                  </a:lnTo>
                  <a:lnTo>
                    <a:pt x="126" y="450"/>
                  </a:lnTo>
                  <a:lnTo>
                    <a:pt x="114" y="462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90" y="480"/>
                  </a:lnTo>
                  <a:lnTo>
                    <a:pt x="90" y="528"/>
                  </a:lnTo>
                  <a:lnTo>
                    <a:pt x="120" y="528"/>
                  </a:lnTo>
                  <a:lnTo>
                    <a:pt x="144" y="546"/>
                  </a:lnTo>
                  <a:lnTo>
                    <a:pt x="162" y="546"/>
                  </a:lnTo>
                  <a:lnTo>
                    <a:pt x="156" y="576"/>
                  </a:lnTo>
                  <a:lnTo>
                    <a:pt x="162" y="576"/>
                  </a:lnTo>
                  <a:lnTo>
                    <a:pt x="162" y="594"/>
                  </a:lnTo>
                  <a:lnTo>
                    <a:pt x="168" y="606"/>
                  </a:lnTo>
                  <a:lnTo>
                    <a:pt x="174" y="612"/>
                  </a:lnTo>
                  <a:lnTo>
                    <a:pt x="192" y="612"/>
                  </a:lnTo>
                  <a:lnTo>
                    <a:pt x="198" y="618"/>
                  </a:lnTo>
                  <a:lnTo>
                    <a:pt x="204" y="618"/>
                  </a:lnTo>
                  <a:lnTo>
                    <a:pt x="210" y="612"/>
                  </a:lnTo>
                  <a:lnTo>
                    <a:pt x="222" y="606"/>
                  </a:lnTo>
                  <a:lnTo>
                    <a:pt x="240" y="588"/>
                  </a:lnTo>
                  <a:lnTo>
                    <a:pt x="252" y="582"/>
                  </a:lnTo>
                  <a:lnTo>
                    <a:pt x="264" y="582"/>
                  </a:lnTo>
                  <a:lnTo>
                    <a:pt x="294" y="564"/>
                  </a:lnTo>
                  <a:lnTo>
                    <a:pt x="360" y="564"/>
                  </a:lnTo>
                  <a:lnTo>
                    <a:pt x="366" y="558"/>
                  </a:lnTo>
                  <a:lnTo>
                    <a:pt x="378" y="558"/>
                  </a:lnTo>
                  <a:lnTo>
                    <a:pt x="390" y="570"/>
                  </a:lnTo>
                  <a:lnTo>
                    <a:pt x="396" y="570"/>
                  </a:lnTo>
                  <a:lnTo>
                    <a:pt x="408" y="564"/>
                  </a:lnTo>
                  <a:lnTo>
                    <a:pt x="420" y="564"/>
                  </a:lnTo>
                  <a:lnTo>
                    <a:pt x="426" y="558"/>
                  </a:lnTo>
                  <a:lnTo>
                    <a:pt x="432" y="558"/>
                  </a:lnTo>
                  <a:lnTo>
                    <a:pt x="432" y="570"/>
                  </a:lnTo>
                  <a:lnTo>
                    <a:pt x="438" y="570"/>
                  </a:lnTo>
                  <a:lnTo>
                    <a:pt x="450" y="558"/>
                  </a:lnTo>
                  <a:lnTo>
                    <a:pt x="462" y="534"/>
                  </a:lnTo>
                  <a:lnTo>
                    <a:pt x="462" y="522"/>
                  </a:lnTo>
                  <a:lnTo>
                    <a:pt x="498" y="492"/>
                  </a:lnTo>
                  <a:lnTo>
                    <a:pt x="528" y="492"/>
                  </a:lnTo>
                  <a:lnTo>
                    <a:pt x="534" y="474"/>
                  </a:lnTo>
                  <a:lnTo>
                    <a:pt x="534" y="468"/>
                  </a:lnTo>
                  <a:lnTo>
                    <a:pt x="540" y="462"/>
                  </a:lnTo>
                  <a:lnTo>
                    <a:pt x="540" y="450"/>
                  </a:lnTo>
                  <a:lnTo>
                    <a:pt x="546" y="444"/>
                  </a:lnTo>
                  <a:lnTo>
                    <a:pt x="552" y="432"/>
                  </a:lnTo>
                  <a:lnTo>
                    <a:pt x="552" y="426"/>
                  </a:lnTo>
                  <a:lnTo>
                    <a:pt x="570" y="426"/>
                  </a:lnTo>
                  <a:lnTo>
                    <a:pt x="594" y="414"/>
                  </a:lnTo>
                  <a:lnTo>
                    <a:pt x="600" y="408"/>
                  </a:lnTo>
                  <a:lnTo>
                    <a:pt x="594" y="396"/>
                  </a:lnTo>
                  <a:lnTo>
                    <a:pt x="588" y="390"/>
                  </a:lnTo>
                  <a:lnTo>
                    <a:pt x="582" y="378"/>
                  </a:lnTo>
                  <a:lnTo>
                    <a:pt x="576" y="372"/>
                  </a:lnTo>
                  <a:lnTo>
                    <a:pt x="570" y="372"/>
                  </a:lnTo>
                  <a:lnTo>
                    <a:pt x="570" y="336"/>
                  </a:lnTo>
                  <a:lnTo>
                    <a:pt x="582" y="312"/>
                  </a:lnTo>
                  <a:lnTo>
                    <a:pt x="594" y="306"/>
                  </a:lnTo>
                  <a:lnTo>
                    <a:pt x="600" y="294"/>
                  </a:lnTo>
                  <a:lnTo>
                    <a:pt x="612" y="282"/>
                  </a:lnTo>
                  <a:lnTo>
                    <a:pt x="618" y="270"/>
                  </a:lnTo>
                  <a:lnTo>
                    <a:pt x="630" y="258"/>
                  </a:lnTo>
                  <a:lnTo>
                    <a:pt x="642" y="258"/>
                  </a:lnTo>
                  <a:lnTo>
                    <a:pt x="654" y="246"/>
                  </a:lnTo>
                  <a:lnTo>
                    <a:pt x="654" y="240"/>
                  </a:lnTo>
                  <a:lnTo>
                    <a:pt x="648" y="240"/>
                  </a:lnTo>
                  <a:lnTo>
                    <a:pt x="648" y="228"/>
                  </a:lnTo>
                  <a:lnTo>
                    <a:pt x="654" y="222"/>
                  </a:lnTo>
                  <a:lnTo>
                    <a:pt x="726" y="198"/>
                  </a:lnTo>
                  <a:lnTo>
                    <a:pt x="750" y="186"/>
                  </a:lnTo>
                  <a:lnTo>
                    <a:pt x="756" y="174"/>
                  </a:lnTo>
                  <a:lnTo>
                    <a:pt x="768" y="168"/>
                  </a:lnTo>
                  <a:lnTo>
                    <a:pt x="774" y="168"/>
                  </a:lnTo>
                  <a:lnTo>
                    <a:pt x="786" y="156"/>
                  </a:lnTo>
                  <a:lnTo>
                    <a:pt x="798" y="156"/>
                  </a:lnTo>
                  <a:lnTo>
                    <a:pt x="804" y="1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0" name="Somalia" descr="© INSCALE GmbH, 05.05.2010&#10;http://www.presentationload.com/">
              <a:extLst>
                <a:ext uri="{FF2B5EF4-FFF2-40B4-BE49-F238E27FC236}">
                  <a16:creationId xmlns:a16="http://schemas.microsoft.com/office/drawing/2014/main" id="{EE4688FC-DAEA-D9FC-2647-EA1CA7CE8BA2}"/>
                </a:ext>
              </a:extLst>
            </p:cNvPr>
            <p:cNvSpPr>
              <a:spLocks/>
            </p:cNvSpPr>
            <p:nvPr/>
          </p:nvSpPr>
          <p:spPr bwMode="gray">
            <a:xfrm>
              <a:off x="7054915" y="3583726"/>
              <a:ext cx="337466" cy="521874"/>
            </a:xfrm>
            <a:custGeom>
              <a:avLst/>
              <a:gdLst>
                <a:gd name="T0" fmla="*/ 2147483647 w 714"/>
                <a:gd name="T1" fmla="*/ 2147483647 h 1104"/>
                <a:gd name="T2" fmla="*/ 2147483647 w 714"/>
                <a:gd name="T3" fmla="*/ 2147483647 h 1104"/>
                <a:gd name="T4" fmla="*/ 2147483647 w 714"/>
                <a:gd name="T5" fmla="*/ 2147483647 h 1104"/>
                <a:gd name="T6" fmla="*/ 2147483647 w 714"/>
                <a:gd name="T7" fmla="*/ 2147483647 h 1104"/>
                <a:gd name="T8" fmla="*/ 2147483647 w 714"/>
                <a:gd name="T9" fmla="*/ 2147483647 h 1104"/>
                <a:gd name="T10" fmla="*/ 2147483647 w 714"/>
                <a:gd name="T11" fmla="*/ 2147483647 h 1104"/>
                <a:gd name="T12" fmla="*/ 2147483647 w 714"/>
                <a:gd name="T13" fmla="*/ 2147483647 h 1104"/>
                <a:gd name="T14" fmla="*/ 2147483647 w 714"/>
                <a:gd name="T15" fmla="*/ 2147483647 h 1104"/>
                <a:gd name="T16" fmla="*/ 2147483647 w 714"/>
                <a:gd name="T17" fmla="*/ 2147483647 h 1104"/>
                <a:gd name="T18" fmla="*/ 2147483647 w 714"/>
                <a:gd name="T19" fmla="*/ 2147483647 h 1104"/>
                <a:gd name="T20" fmla="*/ 2147483647 w 714"/>
                <a:gd name="T21" fmla="*/ 2147483647 h 1104"/>
                <a:gd name="T22" fmla="*/ 2147483647 w 714"/>
                <a:gd name="T23" fmla="*/ 2147483647 h 1104"/>
                <a:gd name="T24" fmla="*/ 0 w 714"/>
                <a:gd name="T25" fmla="*/ 2147483647 h 1104"/>
                <a:gd name="T26" fmla="*/ 2147483647 w 714"/>
                <a:gd name="T27" fmla="*/ 2147483647 h 1104"/>
                <a:gd name="T28" fmla="*/ 2147483647 w 714"/>
                <a:gd name="T29" fmla="*/ 2147483647 h 1104"/>
                <a:gd name="T30" fmla="*/ 2147483647 w 714"/>
                <a:gd name="T31" fmla="*/ 2147483647 h 1104"/>
                <a:gd name="T32" fmla="*/ 2147483647 w 714"/>
                <a:gd name="T33" fmla="*/ 2147483647 h 1104"/>
                <a:gd name="T34" fmla="*/ 2147483647 w 714"/>
                <a:gd name="T35" fmla="*/ 2147483647 h 1104"/>
                <a:gd name="T36" fmla="*/ 2147483647 w 714"/>
                <a:gd name="T37" fmla="*/ 2147483647 h 1104"/>
                <a:gd name="T38" fmla="*/ 2147483647 w 714"/>
                <a:gd name="T39" fmla="*/ 2147483647 h 1104"/>
                <a:gd name="T40" fmla="*/ 2147483647 w 714"/>
                <a:gd name="T41" fmla="*/ 2147483647 h 1104"/>
                <a:gd name="T42" fmla="*/ 2147483647 w 714"/>
                <a:gd name="T43" fmla="*/ 2147483647 h 1104"/>
                <a:gd name="T44" fmla="*/ 2147483647 w 714"/>
                <a:gd name="T45" fmla="*/ 2147483647 h 1104"/>
                <a:gd name="T46" fmla="*/ 2147483647 w 714"/>
                <a:gd name="T47" fmla="*/ 2147483647 h 1104"/>
                <a:gd name="T48" fmla="*/ 2147483647 w 714"/>
                <a:gd name="T49" fmla="*/ 2147483647 h 1104"/>
                <a:gd name="T50" fmla="*/ 2147483647 w 714"/>
                <a:gd name="T51" fmla="*/ 2147483647 h 1104"/>
                <a:gd name="T52" fmla="*/ 2147483647 w 714"/>
                <a:gd name="T53" fmla="*/ 2147483647 h 1104"/>
                <a:gd name="T54" fmla="*/ 2147483647 w 714"/>
                <a:gd name="T55" fmla="*/ 2147483647 h 1104"/>
                <a:gd name="T56" fmla="*/ 2147483647 w 714"/>
                <a:gd name="T57" fmla="*/ 2147483647 h 1104"/>
                <a:gd name="T58" fmla="*/ 2147483647 w 714"/>
                <a:gd name="T59" fmla="*/ 2147483647 h 1104"/>
                <a:gd name="T60" fmla="*/ 2147483647 w 714"/>
                <a:gd name="T61" fmla="*/ 2147483647 h 1104"/>
                <a:gd name="T62" fmla="*/ 2147483647 w 714"/>
                <a:gd name="T63" fmla="*/ 2147483647 h 1104"/>
                <a:gd name="T64" fmla="*/ 2147483647 w 714"/>
                <a:gd name="T65" fmla="*/ 2147483647 h 1104"/>
                <a:gd name="T66" fmla="*/ 2147483647 w 714"/>
                <a:gd name="T67" fmla="*/ 2147483647 h 1104"/>
                <a:gd name="T68" fmla="*/ 2147483647 w 714"/>
                <a:gd name="T69" fmla="*/ 2147483647 h 1104"/>
                <a:gd name="T70" fmla="*/ 2147483647 w 714"/>
                <a:gd name="T71" fmla="*/ 2147483647 h 1104"/>
                <a:gd name="T72" fmla="*/ 2147483647 w 714"/>
                <a:gd name="T73" fmla="*/ 2147483647 h 1104"/>
                <a:gd name="T74" fmla="*/ 2147483647 w 714"/>
                <a:gd name="T75" fmla="*/ 2147483647 h 1104"/>
                <a:gd name="T76" fmla="*/ 2147483647 w 714"/>
                <a:gd name="T77" fmla="*/ 2147483647 h 1104"/>
                <a:gd name="T78" fmla="*/ 2147483647 w 714"/>
                <a:gd name="T79" fmla="*/ 2147483647 h 1104"/>
                <a:gd name="T80" fmla="*/ 2147483647 w 714"/>
                <a:gd name="T81" fmla="*/ 2147483647 h 1104"/>
                <a:gd name="T82" fmla="*/ 2147483647 w 714"/>
                <a:gd name="T83" fmla="*/ 2147483647 h 1104"/>
                <a:gd name="T84" fmla="*/ 2147483647 w 714"/>
                <a:gd name="T85" fmla="*/ 2147483647 h 1104"/>
                <a:gd name="T86" fmla="*/ 2147483647 w 714"/>
                <a:gd name="T87" fmla="*/ 2147483647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4"/>
                <a:gd name="T133" fmla="*/ 0 h 1104"/>
                <a:gd name="T134" fmla="*/ 714 w 714"/>
                <a:gd name="T135" fmla="*/ 1104 h 110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4" h="1104">
                  <a:moveTo>
                    <a:pt x="108" y="114"/>
                  </a:moveTo>
                  <a:lnTo>
                    <a:pt x="120" y="126"/>
                  </a:lnTo>
                  <a:lnTo>
                    <a:pt x="120" y="138"/>
                  </a:lnTo>
                  <a:lnTo>
                    <a:pt x="126" y="150"/>
                  </a:lnTo>
                  <a:lnTo>
                    <a:pt x="132" y="156"/>
                  </a:lnTo>
                  <a:lnTo>
                    <a:pt x="138" y="168"/>
                  </a:lnTo>
                  <a:lnTo>
                    <a:pt x="144" y="174"/>
                  </a:lnTo>
                  <a:lnTo>
                    <a:pt x="156" y="198"/>
                  </a:lnTo>
                  <a:lnTo>
                    <a:pt x="162" y="204"/>
                  </a:lnTo>
                  <a:lnTo>
                    <a:pt x="162" y="210"/>
                  </a:lnTo>
                  <a:lnTo>
                    <a:pt x="186" y="210"/>
                  </a:lnTo>
                  <a:lnTo>
                    <a:pt x="192" y="222"/>
                  </a:lnTo>
                  <a:lnTo>
                    <a:pt x="198" y="228"/>
                  </a:lnTo>
                  <a:lnTo>
                    <a:pt x="204" y="240"/>
                  </a:lnTo>
                  <a:lnTo>
                    <a:pt x="240" y="258"/>
                  </a:lnTo>
                  <a:lnTo>
                    <a:pt x="312" y="282"/>
                  </a:lnTo>
                  <a:lnTo>
                    <a:pt x="336" y="288"/>
                  </a:lnTo>
                  <a:lnTo>
                    <a:pt x="348" y="294"/>
                  </a:lnTo>
                  <a:lnTo>
                    <a:pt x="366" y="300"/>
                  </a:lnTo>
                  <a:lnTo>
                    <a:pt x="378" y="312"/>
                  </a:lnTo>
                  <a:lnTo>
                    <a:pt x="414" y="330"/>
                  </a:lnTo>
                  <a:lnTo>
                    <a:pt x="486" y="324"/>
                  </a:lnTo>
                  <a:lnTo>
                    <a:pt x="276" y="570"/>
                  </a:lnTo>
                  <a:lnTo>
                    <a:pt x="192" y="570"/>
                  </a:lnTo>
                  <a:lnTo>
                    <a:pt x="186" y="576"/>
                  </a:lnTo>
                  <a:lnTo>
                    <a:pt x="174" y="576"/>
                  </a:lnTo>
                  <a:lnTo>
                    <a:pt x="162" y="582"/>
                  </a:lnTo>
                  <a:lnTo>
                    <a:pt x="156" y="588"/>
                  </a:lnTo>
                  <a:lnTo>
                    <a:pt x="144" y="594"/>
                  </a:lnTo>
                  <a:lnTo>
                    <a:pt x="144" y="606"/>
                  </a:lnTo>
                  <a:lnTo>
                    <a:pt x="126" y="624"/>
                  </a:lnTo>
                  <a:lnTo>
                    <a:pt x="102" y="624"/>
                  </a:lnTo>
                  <a:lnTo>
                    <a:pt x="90" y="630"/>
                  </a:lnTo>
                  <a:lnTo>
                    <a:pt x="78" y="630"/>
                  </a:lnTo>
                  <a:lnTo>
                    <a:pt x="66" y="642"/>
                  </a:lnTo>
                  <a:lnTo>
                    <a:pt x="66" y="654"/>
                  </a:lnTo>
                  <a:lnTo>
                    <a:pt x="60" y="660"/>
                  </a:lnTo>
                  <a:lnTo>
                    <a:pt x="42" y="696"/>
                  </a:lnTo>
                  <a:lnTo>
                    <a:pt x="0" y="738"/>
                  </a:lnTo>
                  <a:lnTo>
                    <a:pt x="0" y="1038"/>
                  </a:lnTo>
                  <a:lnTo>
                    <a:pt x="42" y="1104"/>
                  </a:lnTo>
                  <a:lnTo>
                    <a:pt x="48" y="1086"/>
                  </a:lnTo>
                  <a:lnTo>
                    <a:pt x="84" y="1032"/>
                  </a:lnTo>
                  <a:lnTo>
                    <a:pt x="96" y="1008"/>
                  </a:lnTo>
                  <a:lnTo>
                    <a:pt x="114" y="996"/>
                  </a:lnTo>
                  <a:lnTo>
                    <a:pt x="144" y="966"/>
                  </a:lnTo>
                  <a:lnTo>
                    <a:pt x="150" y="954"/>
                  </a:lnTo>
                  <a:lnTo>
                    <a:pt x="162" y="936"/>
                  </a:lnTo>
                  <a:lnTo>
                    <a:pt x="192" y="906"/>
                  </a:lnTo>
                  <a:lnTo>
                    <a:pt x="216" y="876"/>
                  </a:lnTo>
                  <a:lnTo>
                    <a:pt x="246" y="846"/>
                  </a:lnTo>
                  <a:lnTo>
                    <a:pt x="264" y="840"/>
                  </a:lnTo>
                  <a:lnTo>
                    <a:pt x="276" y="828"/>
                  </a:lnTo>
                  <a:lnTo>
                    <a:pt x="294" y="816"/>
                  </a:lnTo>
                  <a:lnTo>
                    <a:pt x="318" y="804"/>
                  </a:lnTo>
                  <a:lnTo>
                    <a:pt x="336" y="786"/>
                  </a:lnTo>
                  <a:lnTo>
                    <a:pt x="372" y="756"/>
                  </a:lnTo>
                  <a:lnTo>
                    <a:pt x="420" y="708"/>
                  </a:lnTo>
                  <a:lnTo>
                    <a:pt x="438" y="684"/>
                  </a:lnTo>
                  <a:lnTo>
                    <a:pt x="462" y="654"/>
                  </a:lnTo>
                  <a:lnTo>
                    <a:pt x="492" y="618"/>
                  </a:lnTo>
                  <a:lnTo>
                    <a:pt x="516" y="570"/>
                  </a:lnTo>
                  <a:lnTo>
                    <a:pt x="528" y="540"/>
                  </a:lnTo>
                  <a:lnTo>
                    <a:pt x="546" y="516"/>
                  </a:lnTo>
                  <a:lnTo>
                    <a:pt x="558" y="498"/>
                  </a:lnTo>
                  <a:lnTo>
                    <a:pt x="564" y="492"/>
                  </a:lnTo>
                  <a:lnTo>
                    <a:pt x="570" y="480"/>
                  </a:lnTo>
                  <a:lnTo>
                    <a:pt x="576" y="474"/>
                  </a:lnTo>
                  <a:lnTo>
                    <a:pt x="576" y="450"/>
                  </a:lnTo>
                  <a:lnTo>
                    <a:pt x="582" y="432"/>
                  </a:lnTo>
                  <a:lnTo>
                    <a:pt x="588" y="420"/>
                  </a:lnTo>
                  <a:lnTo>
                    <a:pt x="588" y="402"/>
                  </a:lnTo>
                  <a:lnTo>
                    <a:pt x="594" y="390"/>
                  </a:lnTo>
                  <a:lnTo>
                    <a:pt x="606" y="378"/>
                  </a:lnTo>
                  <a:lnTo>
                    <a:pt x="612" y="366"/>
                  </a:lnTo>
                  <a:lnTo>
                    <a:pt x="624" y="354"/>
                  </a:lnTo>
                  <a:lnTo>
                    <a:pt x="624" y="324"/>
                  </a:lnTo>
                  <a:lnTo>
                    <a:pt x="636" y="318"/>
                  </a:lnTo>
                  <a:lnTo>
                    <a:pt x="642" y="306"/>
                  </a:lnTo>
                  <a:lnTo>
                    <a:pt x="660" y="252"/>
                  </a:lnTo>
                  <a:lnTo>
                    <a:pt x="672" y="252"/>
                  </a:lnTo>
                  <a:lnTo>
                    <a:pt x="672" y="246"/>
                  </a:lnTo>
                  <a:lnTo>
                    <a:pt x="684" y="234"/>
                  </a:lnTo>
                  <a:lnTo>
                    <a:pt x="684" y="138"/>
                  </a:lnTo>
                  <a:lnTo>
                    <a:pt x="708" y="126"/>
                  </a:lnTo>
                  <a:lnTo>
                    <a:pt x="702" y="54"/>
                  </a:lnTo>
                  <a:lnTo>
                    <a:pt x="708" y="42"/>
                  </a:lnTo>
                  <a:lnTo>
                    <a:pt x="708" y="36"/>
                  </a:lnTo>
                  <a:lnTo>
                    <a:pt x="714" y="24"/>
                  </a:lnTo>
                  <a:lnTo>
                    <a:pt x="714" y="12"/>
                  </a:lnTo>
                  <a:lnTo>
                    <a:pt x="690" y="0"/>
                  </a:lnTo>
                  <a:lnTo>
                    <a:pt x="672" y="0"/>
                  </a:lnTo>
                  <a:lnTo>
                    <a:pt x="666" y="12"/>
                  </a:lnTo>
                  <a:lnTo>
                    <a:pt x="654" y="18"/>
                  </a:lnTo>
                  <a:lnTo>
                    <a:pt x="648" y="30"/>
                  </a:lnTo>
                  <a:lnTo>
                    <a:pt x="624" y="42"/>
                  </a:lnTo>
                  <a:lnTo>
                    <a:pt x="612" y="42"/>
                  </a:lnTo>
                  <a:lnTo>
                    <a:pt x="594" y="48"/>
                  </a:lnTo>
                  <a:lnTo>
                    <a:pt x="582" y="54"/>
                  </a:lnTo>
                  <a:lnTo>
                    <a:pt x="564" y="54"/>
                  </a:lnTo>
                  <a:lnTo>
                    <a:pt x="546" y="48"/>
                  </a:lnTo>
                  <a:lnTo>
                    <a:pt x="534" y="42"/>
                  </a:lnTo>
                  <a:lnTo>
                    <a:pt x="516" y="48"/>
                  </a:lnTo>
                  <a:lnTo>
                    <a:pt x="510" y="54"/>
                  </a:lnTo>
                  <a:lnTo>
                    <a:pt x="498" y="60"/>
                  </a:lnTo>
                  <a:lnTo>
                    <a:pt x="492" y="72"/>
                  </a:lnTo>
                  <a:lnTo>
                    <a:pt x="486" y="78"/>
                  </a:lnTo>
                  <a:lnTo>
                    <a:pt x="474" y="78"/>
                  </a:lnTo>
                  <a:lnTo>
                    <a:pt x="462" y="72"/>
                  </a:lnTo>
                  <a:lnTo>
                    <a:pt x="456" y="60"/>
                  </a:lnTo>
                  <a:lnTo>
                    <a:pt x="444" y="60"/>
                  </a:lnTo>
                  <a:lnTo>
                    <a:pt x="438" y="66"/>
                  </a:lnTo>
                  <a:lnTo>
                    <a:pt x="426" y="72"/>
                  </a:lnTo>
                  <a:lnTo>
                    <a:pt x="396" y="102"/>
                  </a:lnTo>
                  <a:lnTo>
                    <a:pt x="384" y="108"/>
                  </a:lnTo>
                  <a:lnTo>
                    <a:pt x="372" y="108"/>
                  </a:lnTo>
                  <a:lnTo>
                    <a:pt x="360" y="102"/>
                  </a:lnTo>
                  <a:lnTo>
                    <a:pt x="354" y="96"/>
                  </a:lnTo>
                  <a:lnTo>
                    <a:pt x="342" y="90"/>
                  </a:lnTo>
                  <a:lnTo>
                    <a:pt x="330" y="90"/>
                  </a:lnTo>
                  <a:lnTo>
                    <a:pt x="306" y="102"/>
                  </a:lnTo>
                  <a:lnTo>
                    <a:pt x="294" y="114"/>
                  </a:lnTo>
                  <a:lnTo>
                    <a:pt x="270" y="126"/>
                  </a:lnTo>
                  <a:lnTo>
                    <a:pt x="210" y="126"/>
                  </a:lnTo>
                  <a:lnTo>
                    <a:pt x="192" y="108"/>
                  </a:lnTo>
                  <a:lnTo>
                    <a:pt x="186" y="96"/>
                  </a:lnTo>
                  <a:lnTo>
                    <a:pt x="174" y="90"/>
                  </a:lnTo>
                  <a:lnTo>
                    <a:pt x="168" y="78"/>
                  </a:lnTo>
                  <a:lnTo>
                    <a:pt x="168" y="66"/>
                  </a:lnTo>
                  <a:lnTo>
                    <a:pt x="156" y="54"/>
                  </a:lnTo>
                  <a:lnTo>
                    <a:pt x="150" y="54"/>
                  </a:lnTo>
                  <a:lnTo>
                    <a:pt x="126" y="78"/>
                  </a:lnTo>
                  <a:lnTo>
                    <a:pt x="108" y="1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2" name="Slovenia" descr="© INSCALE GmbH, 05.05.2010&#10;http://www.presentationload.com/">
              <a:extLst>
                <a:ext uri="{FF2B5EF4-FFF2-40B4-BE49-F238E27FC236}">
                  <a16:creationId xmlns:a16="http://schemas.microsoft.com/office/drawing/2014/main" id="{4AF081D3-5482-B5D6-B129-1D5A81222D1B}"/>
                </a:ext>
              </a:extLst>
            </p:cNvPr>
            <p:cNvSpPr>
              <a:spLocks/>
            </p:cNvSpPr>
            <p:nvPr/>
          </p:nvSpPr>
          <p:spPr bwMode="gray">
            <a:xfrm>
              <a:off x="6112594" y="2259681"/>
              <a:ext cx="99580" cy="57167"/>
            </a:xfrm>
            <a:custGeom>
              <a:avLst/>
              <a:gdLst>
                <a:gd name="T0" fmla="*/ 2147483647 w 210"/>
                <a:gd name="T1" fmla="*/ 2147483647 h 120"/>
                <a:gd name="T2" fmla="*/ 2147483647 w 210"/>
                <a:gd name="T3" fmla="*/ 2147483647 h 120"/>
                <a:gd name="T4" fmla="*/ 2147483647 w 210"/>
                <a:gd name="T5" fmla="*/ 2147483647 h 120"/>
                <a:gd name="T6" fmla="*/ 2147483647 w 210"/>
                <a:gd name="T7" fmla="*/ 2147483647 h 120"/>
                <a:gd name="T8" fmla="*/ 2147483647 w 210"/>
                <a:gd name="T9" fmla="*/ 2147483647 h 120"/>
                <a:gd name="T10" fmla="*/ 2147483647 w 210"/>
                <a:gd name="T11" fmla="*/ 2147483647 h 120"/>
                <a:gd name="T12" fmla="*/ 2147483647 w 210"/>
                <a:gd name="T13" fmla="*/ 2147483647 h 120"/>
                <a:gd name="T14" fmla="*/ 2147483647 w 210"/>
                <a:gd name="T15" fmla="*/ 2147483647 h 120"/>
                <a:gd name="T16" fmla="*/ 2147483647 w 210"/>
                <a:gd name="T17" fmla="*/ 2147483647 h 120"/>
                <a:gd name="T18" fmla="*/ 2147483647 w 210"/>
                <a:gd name="T19" fmla="*/ 2147483647 h 120"/>
                <a:gd name="T20" fmla="*/ 2147483647 w 210"/>
                <a:gd name="T21" fmla="*/ 2147483647 h 120"/>
                <a:gd name="T22" fmla="*/ 2147483647 w 210"/>
                <a:gd name="T23" fmla="*/ 2147483647 h 120"/>
                <a:gd name="T24" fmla="*/ 2147483647 w 210"/>
                <a:gd name="T25" fmla="*/ 2147483647 h 120"/>
                <a:gd name="T26" fmla="*/ 2147483647 w 210"/>
                <a:gd name="T27" fmla="*/ 2147483647 h 120"/>
                <a:gd name="T28" fmla="*/ 2147483647 w 210"/>
                <a:gd name="T29" fmla="*/ 2147483647 h 120"/>
                <a:gd name="T30" fmla="*/ 2147483647 w 210"/>
                <a:gd name="T31" fmla="*/ 2147483647 h 120"/>
                <a:gd name="T32" fmla="*/ 2147483647 w 210"/>
                <a:gd name="T33" fmla="*/ 2147483647 h 120"/>
                <a:gd name="T34" fmla="*/ 2147483647 w 210"/>
                <a:gd name="T35" fmla="*/ 2147483647 h 120"/>
                <a:gd name="T36" fmla="*/ 2147483647 w 210"/>
                <a:gd name="T37" fmla="*/ 2147483647 h 120"/>
                <a:gd name="T38" fmla="*/ 2147483647 w 210"/>
                <a:gd name="T39" fmla="*/ 2147483647 h 120"/>
                <a:gd name="T40" fmla="*/ 2147483647 w 210"/>
                <a:gd name="T41" fmla="*/ 2147483647 h 120"/>
                <a:gd name="T42" fmla="*/ 2147483647 w 210"/>
                <a:gd name="T43" fmla="*/ 0 h 120"/>
                <a:gd name="T44" fmla="*/ 2147483647 w 210"/>
                <a:gd name="T45" fmla="*/ 2147483647 h 120"/>
                <a:gd name="T46" fmla="*/ 2147483647 w 210"/>
                <a:gd name="T47" fmla="*/ 2147483647 h 120"/>
                <a:gd name="T48" fmla="*/ 2147483647 w 210"/>
                <a:gd name="T49" fmla="*/ 2147483647 h 120"/>
                <a:gd name="T50" fmla="*/ 2147483647 w 210"/>
                <a:gd name="T51" fmla="*/ 2147483647 h 120"/>
                <a:gd name="T52" fmla="*/ 2147483647 w 210"/>
                <a:gd name="T53" fmla="*/ 2147483647 h 120"/>
                <a:gd name="T54" fmla="*/ 2147483647 w 210"/>
                <a:gd name="T55" fmla="*/ 2147483647 h 120"/>
                <a:gd name="T56" fmla="*/ 2147483647 w 210"/>
                <a:gd name="T57" fmla="*/ 2147483647 h 120"/>
                <a:gd name="T58" fmla="*/ 2147483647 w 210"/>
                <a:gd name="T59" fmla="*/ 2147483647 h 120"/>
                <a:gd name="T60" fmla="*/ 2147483647 w 210"/>
                <a:gd name="T61" fmla="*/ 2147483647 h 120"/>
                <a:gd name="T62" fmla="*/ 2147483647 w 210"/>
                <a:gd name="T63" fmla="*/ 2147483647 h 120"/>
                <a:gd name="T64" fmla="*/ 2147483647 w 210"/>
                <a:gd name="T65" fmla="*/ 2147483647 h 120"/>
                <a:gd name="T66" fmla="*/ 2147483647 w 210"/>
                <a:gd name="T67" fmla="*/ 2147483647 h 120"/>
                <a:gd name="T68" fmla="*/ 0 w 210"/>
                <a:gd name="T69" fmla="*/ 2147483647 h 120"/>
                <a:gd name="T70" fmla="*/ 2147483647 w 210"/>
                <a:gd name="T71" fmla="*/ 2147483647 h 120"/>
                <a:gd name="T72" fmla="*/ 2147483647 w 210"/>
                <a:gd name="T73" fmla="*/ 2147483647 h 120"/>
                <a:gd name="T74" fmla="*/ 2147483647 w 210"/>
                <a:gd name="T75" fmla="*/ 2147483647 h 120"/>
                <a:gd name="T76" fmla="*/ 2147483647 w 210"/>
                <a:gd name="T77" fmla="*/ 2147483647 h 120"/>
                <a:gd name="T78" fmla="*/ 2147483647 w 210"/>
                <a:gd name="T79" fmla="*/ 2147483647 h 120"/>
                <a:gd name="T80" fmla="*/ 2147483647 w 210"/>
                <a:gd name="T81" fmla="*/ 2147483647 h 120"/>
                <a:gd name="T82" fmla="*/ 2147483647 w 210"/>
                <a:gd name="T83" fmla="*/ 2147483647 h 120"/>
                <a:gd name="T84" fmla="*/ 2147483647 w 210"/>
                <a:gd name="T85" fmla="*/ 2147483647 h 120"/>
                <a:gd name="T86" fmla="*/ 2147483647 w 210"/>
                <a:gd name="T87" fmla="*/ 2147483647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20"/>
                <a:gd name="T134" fmla="*/ 210 w 210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20">
                  <a:moveTo>
                    <a:pt x="24" y="120"/>
                  </a:moveTo>
                  <a:lnTo>
                    <a:pt x="42" y="120"/>
                  </a:lnTo>
                  <a:lnTo>
                    <a:pt x="42" y="108"/>
                  </a:lnTo>
                  <a:lnTo>
                    <a:pt x="54" y="114"/>
                  </a:lnTo>
                  <a:lnTo>
                    <a:pt x="72" y="114"/>
                  </a:lnTo>
                  <a:lnTo>
                    <a:pt x="78" y="102"/>
                  </a:lnTo>
                  <a:lnTo>
                    <a:pt x="78" y="108"/>
                  </a:lnTo>
                  <a:lnTo>
                    <a:pt x="84" y="114"/>
                  </a:lnTo>
                  <a:lnTo>
                    <a:pt x="126" y="114"/>
                  </a:lnTo>
                  <a:lnTo>
                    <a:pt x="126" y="96"/>
                  </a:lnTo>
                  <a:lnTo>
                    <a:pt x="138" y="90"/>
                  </a:lnTo>
                  <a:lnTo>
                    <a:pt x="150" y="78"/>
                  </a:lnTo>
                  <a:lnTo>
                    <a:pt x="150" y="72"/>
                  </a:lnTo>
                  <a:lnTo>
                    <a:pt x="144" y="66"/>
                  </a:lnTo>
                  <a:lnTo>
                    <a:pt x="144" y="54"/>
                  </a:lnTo>
                  <a:lnTo>
                    <a:pt x="174" y="54"/>
                  </a:lnTo>
                  <a:lnTo>
                    <a:pt x="186" y="48"/>
                  </a:lnTo>
                  <a:lnTo>
                    <a:pt x="186" y="36"/>
                  </a:lnTo>
                  <a:lnTo>
                    <a:pt x="210" y="36"/>
                  </a:lnTo>
                  <a:lnTo>
                    <a:pt x="192" y="24"/>
                  </a:lnTo>
                  <a:lnTo>
                    <a:pt x="186" y="6"/>
                  </a:lnTo>
                  <a:lnTo>
                    <a:pt x="180" y="0"/>
                  </a:lnTo>
                  <a:lnTo>
                    <a:pt x="174" y="12"/>
                  </a:lnTo>
                  <a:lnTo>
                    <a:pt x="168" y="30"/>
                  </a:lnTo>
                  <a:lnTo>
                    <a:pt x="144" y="24"/>
                  </a:lnTo>
                  <a:lnTo>
                    <a:pt x="132" y="30"/>
                  </a:lnTo>
                  <a:lnTo>
                    <a:pt x="84" y="30"/>
                  </a:lnTo>
                  <a:lnTo>
                    <a:pt x="84" y="42"/>
                  </a:lnTo>
                  <a:lnTo>
                    <a:pt x="54" y="42"/>
                  </a:lnTo>
                  <a:lnTo>
                    <a:pt x="48" y="36"/>
                  </a:lnTo>
                  <a:lnTo>
                    <a:pt x="30" y="36"/>
                  </a:lnTo>
                  <a:lnTo>
                    <a:pt x="24" y="42"/>
                  </a:lnTo>
                  <a:lnTo>
                    <a:pt x="6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2" y="60"/>
                  </a:lnTo>
                  <a:lnTo>
                    <a:pt x="6" y="96"/>
                  </a:lnTo>
                  <a:lnTo>
                    <a:pt x="18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30" y="108"/>
                  </a:lnTo>
                  <a:lnTo>
                    <a:pt x="30" y="114"/>
                  </a:lnTo>
                  <a:lnTo>
                    <a:pt x="24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3" name="Slovakia" descr="© INSCALE GmbH, 05.05.2010&#10;http://www.presentationload.com/">
              <a:extLst>
                <a:ext uri="{FF2B5EF4-FFF2-40B4-BE49-F238E27FC236}">
                  <a16:creationId xmlns:a16="http://schemas.microsoft.com/office/drawing/2014/main" id="{53B9EC5C-3E75-E6F6-E9FE-6BA40ADFC649}"/>
                </a:ext>
              </a:extLst>
            </p:cNvPr>
            <p:cNvSpPr>
              <a:spLocks/>
            </p:cNvSpPr>
            <p:nvPr/>
          </p:nvSpPr>
          <p:spPr bwMode="gray">
            <a:xfrm>
              <a:off x="6214018" y="2163789"/>
              <a:ext cx="167812" cy="68231"/>
            </a:xfrm>
            <a:custGeom>
              <a:avLst/>
              <a:gdLst>
                <a:gd name="T0" fmla="*/ 2147483647 w 354"/>
                <a:gd name="T1" fmla="*/ 2147483647 h 144"/>
                <a:gd name="T2" fmla="*/ 2147483647 w 354"/>
                <a:gd name="T3" fmla="*/ 2147483647 h 144"/>
                <a:gd name="T4" fmla="*/ 2147483647 w 354"/>
                <a:gd name="T5" fmla="*/ 2147483647 h 144"/>
                <a:gd name="T6" fmla="*/ 2147483647 w 354"/>
                <a:gd name="T7" fmla="*/ 2147483647 h 144"/>
                <a:gd name="T8" fmla="*/ 2147483647 w 354"/>
                <a:gd name="T9" fmla="*/ 2147483647 h 144"/>
                <a:gd name="T10" fmla="*/ 2147483647 w 354"/>
                <a:gd name="T11" fmla="*/ 2147483647 h 144"/>
                <a:gd name="T12" fmla="*/ 2147483647 w 354"/>
                <a:gd name="T13" fmla="*/ 2147483647 h 144"/>
                <a:gd name="T14" fmla="*/ 2147483647 w 354"/>
                <a:gd name="T15" fmla="*/ 0 h 144"/>
                <a:gd name="T16" fmla="*/ 2147483647 w 354"/>
                <a:gd name="T17" fmla="*/ 2147483647 h 144"/>
                <a:gd name="T18" fmla="*/ 2147483647 w 354"/>
                <a:gd name="T19" fmla="*/ 0 h 144"/>
                <a:gd name="T20" fmla="*/ 2147483647 w 354"/>
                <a:gd name="T21" fmla="*/ 2147483647 h 144"/>
                <a:gd name="T22" fmla="*/ 2147483647 w 354"/>
                <a:gd name="T23" fmla="*/ 2147483647 h 144"/>
                <a:gd name="T24" fmla="*/ 2147483647 w 354"/>
                <a:gd name="T25" fmla="*/ 2147483647 h 144"/>
                <a:gd name="T26" fmla="*/ 2147483647 w 354"/>
                <a:gd name="T27" fmla="*/ 2147483647 h 144"/>
                <a:gd name="T28" fmla="*/ 2147483647 w 354"/>
                <a:gd name="T29" fmla="*/ 2147483647 h 144"/>
                <a:gd name="T30" fmla="*/ 0 w 354"/>
                <a:gd name="T31" fmla="*/ 2147483647 h 144"/>
                <a:gd name="T32" fmla="*/ 2147483647 w 354"/>
                <a:gd name="T33" fmla="*/ 2147483647 h 144"/>
                <a:gd name="T34" fmla="*/ 2147483647 w 354"/>
                <a:gd name="T35" fmla="*/ 2147483647 h 144"/>
                <a:gd name="T36" fmla="*/ 2147483647 w 354"/>
                <a:gd name="T37" fmla="*/ 2147483647 h 144"/>
                <a:gd name="T38" fmla="*/ 2147483647 w 354"/>
                <a:gd name="T39" fmla="*/ 2147483647 h 144"/>
                <a:gd name="T40" fmla="*/ 2147483647 w 354"/>
                <a:gd name="T41" fmla="*/ 2147483647 h 144"/>
                <a:gd name="T42" fmla="*/ 2147483647 w 354"/>
                <a:gd name="T43" fmla="*/ 2147483647 h 144"/>
                <a:gd name="T44" fmla="*/ 2147483647 w 354"/>
                <a:gd name="T45" fmla="*/ 2147483647 h 144"/>
                <a:gd name="T46" fmla="*/ 2147483647 w 354"/>
                <a:gd name="T47" fmla="*/ 2147483647 h 144"/>
                <a:gd name="T48" fmla="*/ 2147483647 w 354"/>
                <a:gd name="T49" fmla="*/ 2147483647 h 144"/>
                <a:gd name="T50" fmla="*/ 2147483647 w 354"/>
                <a:gd name="T51" fmla="*/ 2147483647 h 144"/>
                <a:gd name="T52" fmla="*/ 2147483647 w 354"/>
                <a:gd name="T53" fmla="*/ 2147483647 h 144"/>
                <a:gd name="T54" fmla="*/ 2147483647 w 354"/>
                <a:gd name="T55" fmla="*/ 2147483647 h 144"/>
                <a:gd name="T56" fmla="*/ 2147483647 w 354"/>
                <a:gd name="T57" fmla="*/ 2147483647 h 144"/>
                <a:gd name="T58" fmla="*/ 2147483647 w 354"/>
                <a:gd name="T59" fmla="*/ 2147483647 h 144"/>
                <a:gd name="T60" fmla="*/ 2147483647 w 354"/>
                <a:gd name="T61" fmla="*/ 2147483647 h 144"/>
                <a:gd name="T62" fmla="*/ 2147483647 w 354"/>
                <a:gd name="T63" fmla="*/ 2147483647 h 144"/>
                <a:gd name="T64" fmla="*/ 2147483647 w 354"/>
                <a:gd name="T65" fmla="*/ 2147483647 h 144"/>
                <a:gd name="T66" fmla="*/ 2147483647 w 354"/>
                <a:gd name="T67" fmla="*/ 2147483647 h 144"/>
                <a:gd name="T68" fmla="*/ 2147483647 w 354"/>
                <a:gd name="T69" fmla="*/ 2147483647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4"/>
                <a:gd name="T106" fmla="*/ 0 h 144"/>
                <a:gd name="T107" fmla="*/ 354 w 35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4" h="144">
                  <a:moveTo>
                    <a:pt x="348" y="30"/>
                  </a:moveTo>
                  <a:lnTo>
                    <a:pt x="324" y="30"/>
                  </a:lnTo>
                  <a:lnTo>
                    <a:pt x="300" y="6"/>
                  </a:lnTo>
                  <a:lnTo>
                    <a:pt x="276" y="6"/>
                  </a:lnTo>
                  <a:lnTo>
                    <a:pt x="270" y="12"/>
                  </a:lnTo>
                  <a:lnTo>
                    <a:pt x="258" y="18"/>
                  </a:lnTo>
                  <a:lnTo>
                    <a:pt x="246" y="18"/>
                  </a:lnTo>
                  <a:lnTo>
                    <a:pt x="240" y="12"/>
                  </a:lnTo>
                  <a:lnTo>
                    <a:pt x="210" y="12"/>
                  </a:lnTo>
                  <a:lnTo>
                    <a:pt x="210" y="18"/>
                  </a:lnTo>
                  <a:lnTo>
                    <a:pt x="204" y="24"/>
                  </a:lnTo>
                  <a:lnTo>
                    <a:pt x="192" y="24"/>
                  </a:lnTo>
                  <a:lnTo>
                    <a:pt x="186" y="18"/>
                  </a:lnTo>
                  <a:lnTo>
                    <a:pt x="186" y="12"/>
                  </a:lnTo>
                  <a:lnTo>
                    <a:pt x="180" y="12"/>
                  </a:lnTo>
                  <a:lnTo>
                    <a:pt x="168" y="0"/>
                  </a:lnTo>
                  <a:lnTo>
                    <a:pt x="156" y="0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0"/>
                  </a:lnTo>
                  <a:lnTo>
                    <a:pt x="108" y="12"/>
                  </a:lnTo>
                  <a:lnTo>
                    <a:pt x="84" y="18"/>
                  </a:lnTo>
                  <a:lnTo>
                    <a:pt x="84" y="42"/>
                  </a:lnTo>
                  <a:lnTo>
                    <a:pt x="72" y="48"/>
                  </a:lnTo>
                  <a:lnTo>
                    <a:pt x="66" y="54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36" y="54"/>
                  </a:lnTo>
                  <a:lnTo>
                    <a:pt x="30" y="6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90"/>
                  </a:lnTo>
                  <a:lnTo>
                    <a:pt x="0" y="102"/>
                  </a:lnTo>
                  <a:lnTo>
                    <a:pt x="6" y="102"/>
                  </a:lnTo>
                  <a:lnTo>
                    <a:pt x="6" y="114"/>
                  </a:lnTo>
                  <a:lnTo>
                    <a:pt x="12" y="114"/>
                  </a:lnTo>
                  <a:lnTo>
                    <a:pt x="12" y="126"/>
                  </a:lnTo>
                  <a:lnTo>
                    <a:pt x="6" y="132"/>
                  </a:lnTo>
                  <a:lnTo>
                    <a:pt x="18" y="13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42" y="138"/>
                  </a:lnTo>
                  <a:lnTo>
                    <a:pt x="48" y="144"/>
                  </a:lnTo>
                  <a:lnTo>
                    <a:pt x="90" y="144"/>
                  </a:lnTo>
                  <a:lnTo>
                    <a:pt x="108" y="138"/>
                  </a:lnTo>
                  <a:lnTo>
                    <a:pt x="120" y="138"/>
                  </a:lnTo>
                  <a:lnTo>
                    <a:pt x="132" y="114"/>
                  </a:lnTo>
                  <a:lnTo>
                    <a:pt x="168" y="120"/>
                  </a:lnTo>
                  <a:lnTo>
                    <a:pt x="174" y="108"/>
                  </a:lnTo>
                  <a:lnTo>
                    <a:pt x="198" y="108"/>
                  </a:lnTo>
                  <a:lnTo>
                    <a:pt x="210" y="102"/>
                  </a:lnTo>
                  <a:lnTo>
                    <a:pt x="216" y="102"/>
                  </a:lnTo>
                  <a:lnTo>
                    <a:pt x="228" y="90"/>
                  </a:lnTo>
                  <a:lnTo>
                    <a:pt x="234" y="78"/>
                  </a:lnTo>
                  <a:lnTo>
                    <a:pt x="258" y="78"/>
                  </a:lnTo>
                  <a:lnTo>
                    <a:pt x="258" y="90"/>
                  </a:lnTo>
                  <a:lnTo>
                    <a:pt x="276" y="96"/>
                  </a:lnTo>
                  <a:lnTo>
                    <a:pt x="276" y="78"/>
                  </a:lnTo>
                  <a:lnTo>
                    <a:pt x="288" y="78"/>
                  </a:lnTo>
                  <a:lnTo>
                    <a:pt x="288" y="90"/>
                  </a:lnTo>
                  <a:lnTo>
                    <a:pt x="300" y="90"/>
                  </a:lnTo>
                  <a:lnTo>
                    <a:pt x="312" y="84"/>
                  </a:lnTo>
                  <a:lnTo>
                    <a:pt x="336" y="84"/>
                  </a:lnTo>
                  <a:lnTo>
                    <a:pt x="336" y="90"/>
                  </a:lnTo>
                  <a:lnTo>
                    <a:pt x="336" y="72"/>
                  </a:lnTo>
                  <a:lnTo>
                    <a:pt x="342" y="72"/>
                  </a:lnTo>
                  <a:lnTo>
                    <a:pt x="348" y="66"/>
                  </a:lnTo>
                  <a:lnTo>
                    <a:pt x="348" y="60"/>
                  </a:lnTo>
                  <a:lnTo>
                    <a:pt x="354" y="54"/>
                  </a:lnTo>
                  <a:lnTo>
                    <a:pt x="354" y="30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4" name="Sierra Leone" descr="© INSCALE GmbH, 05.05.2010&#10;http://www.presentationload.com/">
              <a:extLst>
                <a:ext uri="{FF2B5EF4-FFF2-40B4-BE49-F238E27FC236}">
                  <a16:creationId xmlns:a16="http://schemas.microsoft.com/office/drawing/2014/main" id="{9AB8D880-F69D-072E-D62B-034DF70B67C9}"/>
                </a:ext>
              </a:extLst>
            </p:cNvPr>
            <p:cNvSpPr>
              <a:spLocks/>
            </p:cNvSpPr>
            <p:nvPr/>
          </p:nvSpPr>
          <p:spPr bwMode="gray">
            <a:xfrm>
              <a:off x="5236660" y="3657488"/>
              <a:ext cx="97736" cy="127241"/>
            </a:xfrm>
            <a:custGeom>
              <a:avLst/>
              <a:gdLst>
                <a:gd name="T0" fmla="*/ 2147483647 w 210"/>
                <a:gd name="T1" fmla="*/ 2147483647 h 270"/>
                <a:gd name="T2" fmla="*/ 2147483647 w 210"/>
                <a:gd name="T3" fmla="*/ 2147483647 h 270"/>
                <a:gd name="T4" fmla="*/ 2147483647 w 210"/>
                <a:gd name="T5" fmla="*/ 2147483647 h 270"/>
                <a:gd name="T6" fmla="*/ 2147483647 w 210"/>
                <a:gd name="T7" fmla="*/ 2147483647 h 270"/>
                <a:gd name="T8" fmla="*/ 2147483647 w 210"/>
                <a:gd name="T9" fmla="*/ 2147483647 h 270"/>
                <a:gd name="T10" fmla="*/ 2147483647 w 210"/>
                <a:gd name="T11" fmla="*/ 2147483647 h 270"/>
                <a:gd name="T12" fmla="*/ 2147483647 w 210"/>
                <a:gd name="T13" fmla="*/ 2147483647 h 270"/>
                <a:gd name="T14" fmla="*/ 2147483647 w 210"/>
                <a:gd name="T15" fmla="*/ 2147483647 h 270"/>
                <a:gd name="T16" fmla="*/ 2147483647 w 210"/>
                <a:gd name="T17" fmla="*/ 2147483647 h 270"/>
                <a:gd name="T18" fmla="*/ 2147483647 w 210"/>
                <a:gd name="T19" fmla="*/ 2147483647 h 270"/>
                <a:gd name="T20" fmla="*/ 2147483647 w 210"/>
                <a:gd name="T21" fmla="*/ 2147483647 h 270"/>
                <a:gd name="T22" fmla="*/ 2147483647 w 210"/>
                <a:gd name="T23" fmla="*/ 0 h 270"/>
                <a:gd name="T24" fmla="*/ 2147483647 w 210"/>
                <a:gd name="T25" fmla="*/ 0 h 270"/>
                <a:gd name="T26" fmla="*/ 2147483647 w 210"/>
                <a:gd name="T27" fmla="*/ 2147483647 h 270"/>
                <a:gd name="T28" fmla="*/ 2147483647 w 210"/>
                <a:gd name="T29" fmla="*/ 2147483647 h 270"/>
                <a:gd name="T30" fmla="*/ 2147483647 w 210"/>
                <a:gd name="T31" fmla="*/ 2147483647 h 270"/>
                <a:gd name="T32" fmla="*/ 2147483647 w 210"/>
                <a:gd name="T33" fmla="*/ 2147483647 h 270"/>
                <a:gd name="T34" fmla="*/ 2147483647 w 210"/>
                <a:gd name="T35" fmla="*/ 2147483647 h 270"/>
                <a:gd name="T36" fmla="*/ 2147483647 w 210"/>
                <a:gd name="T37" fmla="*/ 2147483647 h 270"/>
                <a:gd name="T38" fmla="*/ 2147483647 w 210"/>
                <a:gd name="T39" fmla="*/ 2147483647 h 270"/>
                <a:gd name="T40" fmla="*/ 2147483647 w 210"/>
                <a:gd name="T41" fmla="*/ 2147483647 h 270"/>
                <a:gd name="T42" fmla="*/ 2147483647 w 210"/>
                <a:gd name="T43" fmla="*/ 2147483647 h 270"/>
                <a:gd name="T44" fmla="*/ 0 w 210"/>
                <a:gd name="T45" fmla="*/ 2147483647 h 270"/>
                <a:gd name="T46" fmla="*/ 2147483647 w 210"/>
                <a:gd name="T47" fmla="*/ 2147483647 h 270"/>
                <a:gd name="T48" fmla="*/ 2147483647 w 210"/>
                <a:gd name="T49" fmla="*/ 2147483647 h 270"/>
                <a:gd name="T50" fmla="*/ 0 w 210"/>
                <a:gd name="T51" fmla="*/ 2147483647 h 270"/>
                <a:gd name="T52" fmla="*/ 0 w 210"/>
                <a:gd name="T53" fmla="*/ 2147483647 h 270"/>
                <a:gd name="T54" fmla="*/ 2147483647 w 210"/>
                <a:gd name="T55" fmla="*/ 2147483647 h 270"/>
                <a:gd name="T56" fmla="*/ 2147483647 w 210"/>
                <a:gd name="T57" fmla="*/ 2147483647 h 270"/>
                <a:gd name="T58" fmla="*/ 2147483647 w 210"/>
                <a:gd name="T59" fmla="*/ 2147483647 h 270"/>
                <a:gd name="T60" fmla="*/ 2147483647 w 210"/>
                <a:gd name="T61" fmla="*/ 2147483647 h 270"/>
                <a:gd name="T62" fmla="*/ 2147483647 w 210"/>
                <a:gd name="T63" fmla="*/ 2147483647 h 270"/>
                <a:gd name="T64" fmla="*/ 2147483647 w 210"/>
                <a:gd name="T65" fmla="*/ 2147483647 h 270"/>
                <a:gd name="T66" fmla="*/ 2147483647 w 210"/>
                <a:gd name="T67" fmla="*/ 2147483647 h 270"/>
                <a:gd name="T68" fmla="*/ 2147483647 w 210"/>
                <a:gd name="T69" fmla="*/ 2147483647 h 270"/>
                <a:gd name="T70" fmla="*/ 2147483647 w 210"/>
                <a:gd name="T71" fmla="*/ 2147483647 h 270"/>
                <a:gd name="T72" fmla="*/ 2147483647 w 210"/>
                <a:gd name="T73" fmla="*/ 2147483647 h 270"/>
                <a:gd name="T74" fmla="*/ 2147483647 w 210"/>
                <a:gd name="T75" fmla="*/ 2147483647 h 270"/>
                <a:gd name="T76" fmla="*/ 2147483647 w 210"/>
                <a:gd name="T77" fmla="*/ 2147483647 h 270"/>
                <a:gd name="T78" fmla="*/ 2147483647 w 210"/>
                <a:gd name="T79" fmla="*/ 2147483647 h 270"/>
                <a:gd name="T80" fmla="*/ 2147483647 w 210"/>
                <a:gd name="T81" fmla="*/ 2147483647 h 270"/>
                <a:gd name="T82" fmla="*/ 2147483647 w 210"/>
                <a:gd name="T83" fmla="*/ 2147483647 h 270"/>
                <a:gd name="T84" fmla="*/ 2147483647 w 210"/>
                <a:gd name="T85" fmla="*/ 2147483647 h 270"/>
                <a:gd name="T86" fmla="*/ 2147483647 w 210"/>
                <a:gd name="T87" fmla="*/ 2147483647 h 2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270"/>
                <a:gd name="T134" fmla="*/ 210 w 210"/>
                <a:gd name="T135" fmla="*/ 270 h 2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270">
                  <a:moveTo>
                    <a:pt x="186" y="180"/>
                  </a:moveTo>
                  <a:lnTo>
                    <a:pt x="186" y="162"/>
                  </a:lnTo>
                  <a:lnTo>
                    <a:pt x="210" y="156"/>
                  </a:lnTo>
                  <a:lnTo>
                    <a:pt x="204" y="132"/>
                  </a:lnTo>
                  <a:lnTo>
                    <a:pt x="174" y="144"/>
                  </a:lnTo>
                  <a:lnTo>
                    <a:pt x="180" y="126"/>
                  </a:lnTo>
                  <a:lnTo>
                    <a:pt x="186" y="120"/>
                  </a:lnTo>
                  <a:lnTo>
                    <a:pt x="192" y="108"/>
                  </a:lnTo>
                  <a:lnTo>
                    <a:pt x="192" y="90"/>
                  </a:lnTo>
                  <a:lnTo>
                    <a:pt x="180" y="78"/>
                  </a:lnTo>
                  <a:lnTo>
                    <a:pt x="180" y="60"/>
                  </a:lnTo>
                  <a:lnTo>
                    <a:pt x="138" y="0"/>
                  </a:lnTo>
                  <a:lnTo>
                    <a:pt x="102" y="0"/>
                  </a:lnTo>
                  <a:lnTo>
                    <a:pt x="96" y="18"/>
                  </a:lnTo>
                  <a:lnTo>
                    <a:pt x="60" y="18"/>
                  </a:lnTo>
                  <a:lnTo>
                    <a:pt x="60" y="24"/>
                  </a:lnTo>
                  <a:lnTo>
                    <a:pt x="54" y="30"/>
                  </a:lnTo>
                  <a:lnTo>
                    <a:pt x="48" y="42"/>
                  </a:lnTo>
                  <a:lnTo>
                    <a:pt x="36" y="54"/>
                  </a:lnTo>
                  <a:lnTo>
                    <a:pt x="30" y="66"/>
                  </a:lnTo>
                  <a:lnTo>
                    <a:pt x="18" y="72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32"/>
                  </a:lnTo>
                  <a:lnTo>
                    <a:pt x="6" y="138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80"/>
                  </a:lnTo>
                  <a:lnTo>
                    <a:pt x="42" y="198"/>
                  </a:lnTo>
                  <a:lnTo>
                    <a:pt x="42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78" y="234"/>
                  </a:lnTo>
                  <a:lnTo>
                    <a:pt x="96" y="234"/>
                  </a:lnTo>
                  <a:lnTo>
                    <a:pt x="126" y="270"/>
                  </a:lnTo>
                  <a:lnTo>
                    <a:pt x="126" y="234"/>
                  </a:lnTo>
                  <a:lnTo>
                    <a:pt x="144" y="216"/>
                  </a:lnTo>
                  <a:lnTo>
                    <a:pt x="156" y="210"/>
                  </a:lnTo>
                  <a:lnTo>
                    <a:pt x="168" y="198"/>
                  </a:lnTo>
                  <a:lnTo>
                    <a:pt x="180" y="192"/>
                  </a:lnTo>
                  <a:lnTo>
                    <a:pt x="186" y="1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5" name="Serbia" descr="© INSCALE GmbH, 05.05.2010&#10;http://www.presentationload.com/">
              <a:extLst>
                <a:ext uri="{FF2B5EF4-FFF2-40B4-BE49-F238E27FC236}">
                  <a16:creationId xmlns:a16="http://schemas.microsoft.com/office/drawing/2014/main" id="{D12E03B1-1231-2998-4185-E326883B018C}"/>
                </a:ext>
              </a:extLst>
            </p:cNvPr>
            <p:cNvSpPr>
              <a:spLocks/>
            </p:cNvSpPr>
            <p:nvPr/>
          </p:nvSpPr>
          <p:spPr bwMode="gray">
            <a:xfrm>
              <a:off x="6278562" y="2289186"/>
              <a:ext cx="129085" cy="141528"/>
            </a:xfrm>
            <a:custGeom>
              <a:avLst/>
              <a:gdLst/>
              <a:ahLst/>
              <a:cxnLst>
                <a:cxn ang="0">
                  <a:pos x="464" y="374"/>
                </a:cxn>
                <a:cxn ang="0">
                  <a:pos x="453" y="310"/>
                </a:cxn>
                <a:cxn ang="0">
                  <a:pos x="453" y="235"/>
                </a:cxn>
                <a:cxn ang="0">
                  <a:pos x="378" y="224"/>
                </a:cxn>
                <a:cxn ang="0">
                  <a:pos x="302" y="171"/>
                </a:cxn>
                <a:cxn ang="0">
                  <a:pos x="291" y="118"/>
                </a:cxn>
                <a:cxn ang="0">
                  <a:pos x="259" y="128"/>
                </a:cxn>
                <a:cxn ang="0">
                  <a:pos x="216" y="53"/>
                </a:cxn>
                <a:cxn ang="0">
                  <a:pos x="87" y="0"/>
                </a:cxn>
                <a:cxn ang="0">
                  <a:pos x="0" y="43"/>
                </a:cxn>
                <a:cxn ang="0">
                  <a:pos x="32" y="96"/>
                </a:cxn>
                <a:cxn ang="0">
                  <a:pos x="65" y="139"/>
                </a:cxn>
                <a:cxn ang="0">
                  <a:pos x="54" y="150"/>
                </a:cxn>
                <a:cxn ang="0">
                  <a:pos x="32" y="181"/>
                </a:cxn>
                <a:cxn ang="0">
                  <a:pos x="32" y="192"/>
                </a:cxn>
                <a:cxn ang="0">
                  <a:pos x="76" y="203"/>
                </a:cxn>
                <a:cxn ang="0">
                  <a:pos x="87" y="267"/>
                </a:cxn>
                <a:cxn ang="0">
                  <a:pos x="65" y="310"/>
                </a:cxn>
                <a:cxn ang="0">
                  <a:pos x="98" y="363"/>
                </a:cxn>
                <a:cxn ang="0">
                  <a:pos x="119" y="395"/>
                </a:cxn>
                <a:cxn ang="0">
                  <a:pos x="157" y="442"/>
                </a:cxn>
                <a:cxn ang="0">
                  <a:pos x="173" y="438"/>
                </a:cxn>
                <a:cxn ang="0">
                  <a:pos x="180" y="444"/>
                </a:cxn>
                <a:cxn ang="0">
                  <a:pos x="230" y="446"/>
                </a:cxn>
                <a:cxn ang="0">
                  <a:pos x="237" y="431"/>
                </a:cxn>
                <a:cxn ang="0">
                  <a:pos x="258" y="416"/>
                </a:cxn>
                <a:cxn ang="0">
                  <a:pos x="266" y="418"/>
                </a:cxn>
                <a:cxn ang="0">
                  <a:pos x="268" y="407"/>
                </a:cxn>
                <a:cxn ang="0">
                  <a:pos x="267" y="399"/>
                </a:cxn>
                <a:cxn ang="0">
                  <a:pos x="254" y="388"/>
                </a:cxn>
                <a:cxn ang="0">
                  <a:pos x="262" y="387"/>
                </a:cxn>
                <a:cxn ang="0">
                  <a:pos x="279" y="380"/>
                </a:cxn>
                <a:cxn ang="0">
                  <a:pos x="288" y="372"/>
                </a:cxn>
                <a:cxn ang="0">
                  <a:pos x="298" y="389"/>
                </a:cxn>
                <a:cxn ang="0">
                  <a:pos x="292" y="399"/>
                </a:cxn>
                <a:cxn ang="0">
                  <a:pos x="309" y="402"/>
                </a:cxn>
                <a:cxn ang="0">
                  <a:pos x="321" y="404"/>
                </a:cxn>
                <a:cxn ang="0">
                  <a:pos x="326" y="408"/>
                </a:cxn>
                <a:cxn ang="0">
                  <a:pos x="328" y="433"/>
                </a:cxn>
                <a:cxn ang="0">
                  <a:pos x="334" y="429"/>
                </a:cxn>
                <a:cxn ang="0">
                  <a:pos x="335" y="448"/>
                </a:cxn>
                <a:cxn ang="0">
                  <a:pos x="348" y="452"/>
                </a:cxn>
                <a:cxn ang="0">
                  <a:pos x="356" y="467"/>
                </a:cxn>
                <a:cxn ang="0">
                  <a:pos x="354" y="478"/>
                </a:cxn>
                <a:cxn ang="0">
                  <a:pos x="356" y="482"/>
                </a:cxn>
                <a:cxn ang="0">
                  <a:pos x="369" y="485"/>
                </a:cxn>
                <a:cxn ang="0">
                  <a:pos x="381" y="492"/>
                </a:cxn>
                <a:cxn ang="0">
                  <a:pos x="390" y="496"/>
                </a:cxn>
                <a:cxn ang="0">
                  <a:pos x="399" y="501"/>
                </a:cxn>
                <a:cxn ang="0">
                  <a:pos x="392" y="513"/>
                </a:cxn>
                <a:cxn ang="0">
                  <a:pos x="384" y="528"/>
                </a:cxn>
                <a:cxn ang="0">
                  <a:pos x="376" y="542"/>
                </a:cxn>
                <a:cxn ang="0">
                  <a:pos x="453" y="492"/>
                </a:cxn>
                <a:cxn ang="0">
                  <a:pos x="486" y="470"/>
                </a:cxn>
                <a:cxn ang="0">
                  <a:pos x="486" y="406"/>
                </a:cxn>
              </a:cxnLst>
              <a:rect l="0" t="0" r="r" b="b"/>
              <a:pathLst>
                <a:path w="496" h="542">
                  <a:moveTo>
                    <a:pt x="486" y="406"/>
                  </a:moveTo>
                  <a:cubicBezTo>
                    <a:pt x="453" y="395"/>
                    <a:pt x="453" y="395"/>
                    <a:pt x="453" y="395"/>
                  </a:cubicBezTo>
                  <a:cubicBezTo>
                    <a:pt x="464" y="374"/>
                    <a:pt x="464" y="374"/>
                    <a:pt x="464" y="374"/>
                  </a:cubicBezTo>
                  <a:cubicBezTo>
                    <a:pt x="432" y="363"/>
                    <a:pt x="432" y="363"/>
                    <a:pt x="432" y="363"/>
                  </a:cubicBezTo>
                  <a:cubicBezTo>
                    <a:pt x="432" y="331"/>
                    <a:pt x="432" y="331"/>
                    <a:pt x="432" y="331"/>
                  </a:cubicBezTo>
                  <a:cubicBezTo>
                    <a:pt x="453" y="310"/>
                    <a:pt x="453" y="310"/>
                    <a:pt x="453" y="310"/>
                  </a:cubicBezTo>
                  <a:cubicBezTo>
                    <a:pt x="453" y="267"/>
                    <a:pt x="453" y="267"/>
                    <a:pt x="453" y="267"/>
                  </a:cubicBezTo>
                  <a:cubicBezTo>
                    <a:pt x="442" y="256"/>
                    <a:pt x="442" y="256"/>
                    <a:pt x="442" y="256"/>
                  </a:cubicBezTo>
                  <a:cubicBezTo>
                    <a:pt x="453" y="235"/>
                    <a:pt x="453" y="235"/>
                    <a:pt x="453" y="235"/>
                  </a:cubicBezTo>
                  <a:cubicBezTo>
                    <a:pt x="464" y="224"/>
                    <a:pt x="464" y="224"/>
                    <a:pt x="464" y="224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378" y="224"/>
                    <a:pt x="378" y="224"/>
                    <a:pt x="378" y="224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24" y="203"/>
                    <a:pt x="324" y="203"/>
                    <a:pt x="324" y="203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128"/>
                    <a:pt x="313" y="128"/>
                    <a:pt x="313" y="12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80" y="118"/>
                    <a:pt x="280" y="118"/>
                    <a:pt x="280" y="118"/>
                  </a:cubicBezTo>
                  <a:cubicBezTo>
                    <a:pt x="270" y="128"/>
                    <a:pt x="270" y="128"/>
                    <a:pt x="270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49" y="118"/>
                    <a:pt x="249" y="118"/>
                    <a:pt x="249" y="118"/>
                  </a:cubicBezTo>
                  <a:cubicBezTo>
                    <a:pt x="227" y="53"/>
                    <a:pt x="227" y="53"/>
                    <a:pt x="227" y="53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173" y="21"/>
                    <a:pt x="173" y="21"/>
                    <a:pt x="173" y="2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5" y="139"/>
                    <a:pt x="65" y="139"/>
                    <a:pt x="6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54" y="181"/>
                    <a:pt x="54" y="181"/>
                    <a:pt x="54" y="181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203"/>
                    <a:pt x="76" y="203"/>
                    <a:pt x="76" y="203"/>
                  </a:cubicBezTo>
                  <a:cubicBezTo>
                    <a:pt x="43" y="235"/>
                    <a:pt x="43" y="235"/>
                    <a:pt x="43" y="235"/>
                  </a:cubicBezTo>
                  <a:cubicBezTo>
                    <a:pt x="43" y="267"/>
                    <a:pt x="43" y="267"/>
                    <a:pt x="43" y="267"/>
                  </a:cubicBezTo>
                  <a:cubicBezTo>
                    <a:pt x="87" y="267"/>
                    <a:pt x="87" y="267"/>
                    <a:pt x="87" y="267"/>
                  </a:cubicBezTo>
                  <a:cubicBezTo>
                    <a:pt x="98" y="278"/>
                    <a:pt x="98" y="278"/>
                    <a:pt x="98" y="278"/>
                  </a:cubicBezTo>
                  <a:cubicBezTo>
                    <a:pt x="108" y="299"/>
                    <a:pt x="108" y="299"/>
                    <a:pt x="108" y="299"/>
                  </a:cubicBezTo>
                  <a:cubicBezTo>
                    <a:pt x="65" y="310"/>
                    <a:pt x="65" y="310"/>
                    <a:pt x="65" y="310"/>
                  </a:cubicBezTo>
                  <a:cubicBezTo>
                    <a:pt x="87" y="331"/>
                    <a:pt x="87" y="331"/>
                    <a:pt x="87" y="331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63"/>
                    <a:pt x="98" y="363"/>
                    <a:pt x="98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74"/>
                    <a:pt x="87" y="374"/>
                    <a:pt x="87" y="374"/>
                  </a:cubicBezTo>
                  <a:cubicBezTo>
                    <a:pt x="119" y="395"/>
                    <a:pt x="119" y="395"/>
                    <a:pt x="119" y="395"/>
                  </a:cubicBezTo>
                  <a:cubicBezTo>
                    <a:pt x="140" y="417"/>
                    <a:pt x="140" y="417"/>
                    <a:pt x="140" y="417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7" y="442"/>
                    <a:pt x="157" y="442"/>
                    <a:pt x="157" y="442"/>
                  </a:cubicBezTo>
                  <a:cubicBezTo>
                    <a:pt x="159" y="442"/>
                    <a:pt x="161" y="443"/>
                    <a:pt x="166" y="444"/>
                  </a:cubicBezTo>
                  <a:cubicBezTo>
                    <a:pt x="166" y="444"/>
                    <a:pt x="166" y="444"/>
                    <a:pt x="167" y="444"/>
                  </a:cubicBezTo>
                  <a:cubicBezTo>
                    <a:pt x="173" y="438"/>
                    <a:pt x="173" y="438"/>
                    <a:pt x="173" y="438"/>
                  </a:cubicBezTo>
                  <a:cubicBezTo>
                    <a:pt x="173" y="447"/>
                    <a:pt x="173" y="447"/>
                    <a:pt x="173" y="447"/>
                  </a:cubicBezTo>
                  <a:cubicBezTo>
                    <a:pt x="174" y="448"/>
                    <a:pt x="175" y="448"/>
                    <a:pt x="176" y="449"/>
                  </a:cubicBezTo>
                  <a:cubicBezTo>
                    <a:pt x="176" y="449"/>
                    <a:pt x="176" y="449"/>
                    <a:pt x="180" y="444"/>
                  </a:cubicBezTo>
                  <a:cubicBezTo>
                    <a:pt x="180" y="444"/>
                    <a:pt x="180" y="444"/>
                    <a:pt x="199" y="447"/>
                  </a:cubicBezTo>
                  <a:cubicBezTo>
                    <a:pt x="199" y="447"/>
                    <a:pt x="199" y="447"/>
                    <a:pt x="212" y="446"/>
                  </a:cubicBezTo>
                  <a:cubicBezTo>
                    <a:pt x="212" y="446"/>
                    <a:pt x="212" y="446"/>
                    <a:pt x="230" y="446"/>
                  </a:cubicBezTo>
                  <a:cubicBezTo>
                    <a:pt x="230" y="446"/>
                    <a:pt x="230" y="446"/>
                    <a:pt x="240" y="443"/>
                  </a:cubicBezTo>
                  <a:cubicBezTo>
                    <a:pt x="240" y="443"/>
                    <a:pt x="240" y="443"/>
                    <a:pt x="239" y="437"/>
                  </a:cubicBezTo>
                  <a:cubicBezTo>
                    <a:pt x="239" y="437"/>
                    <a:pt x="239" y="437"/>
                    <a:pt x="237" y="431"/>
                  </a:cubicBezTo>
                  <a:cubicBezTo>
                    <a:pt x="237" y="431"/>
                    <a:pt x="237" y="431"/>
                    <a:pt x="245" y="425"/>
                  </a:cubicBezTo>
                  <a:cubicBezTo>
                    <a:pt x="245" y="425"/>
                    <a:pt x="245" y="425"/>
                    <a:pt x="255" y="417"/>
                  </a:cubicBezTo>
                  <a:cubicBezTo>
                    <a:pt x="255" y="417"/>
                    <a:pt x="255" y="417"/>
                    <a:pt x="258" y="416"/>
                  </a:cubicBezTo>
                  <a:cubicBezTo>
                    <a:pt x="258" y="416"/>
                    <a:pt x="258" y="416"/>
                    <a:pt x="258" y="421"/>
                  </a:cubicBezTo>
                  <a:cubicBezTo>
                    <a:pt x="258" y="421"/>
                    <a:pt x="258" y="421"/>
                    <a:pt x="262" y="419"/>
                  </a:cubicBezTo>
                  <a:cubicBezTo>
                    <a:pt x="262" y="419"/>
                    <a:pt x="262" y="419"/>
                    <a:pt x="266" y="418"/>
                  </a:cubicBezTo>
                  <a:cubicBezTo>
                    <a:pt x="266" y="418"/>
                    <a:pt x="266" y="418"/>
                    <a:pt x="263" y="414"/>
                  </a:cubicBezTo>
                  <a:cubicBezTo>
                    <a:pt x="263" y="414"/>
                    <a:pt x="263" y="414"/>
                    <a:pt x="267" y="412"/>
                  </a:cubicBezTo>
                  <a:cubicBezTo>
                    <a:pt x="267" y="412"/>
                    <a:pt x="267" y="412"/>
                    <a:pt x="268" y="407"/>
                  </a:cubicBezTo>
                  <a:cubicBezTo>
                    <a:pt x="268" y="407"/>
                    <a:pt x="268" y="407"/>
                    <a:pt x="264" y="405"/>
                  </a:cubicBezTo>
                  <a:cubicBezTo>
                    <a:pt x="264" y="405"/>
                    <a:pt x="264" y="405"/>
                    <a:pt x="264" y="402"/>
                  </a:cubicBezTo>
                  <a:cubicBezTo>
                    <a:pt x="264" y="402"/>
                    <a:pt x="264" y="402"/>
                    <a:pt x="267" y="399"/>
                  </a:cubicBezTo>
                  <a:cubicBezTo>
                    <a:pt x="267" y="399"/>
                    <a:pt x="267" y="399"/>
                    <a:pt x="266" y="396"/>
                  </a:cubicBezTo>
                  <a:cubicBezTo>
                    <a:pt x="266" y="396"/>
                    <a:pt x="266" y="396"/>
                    <a:pt x="258" y="394"/>
                  </a:cubicBezTo>
                  <a:cubicBezTo>
                    <a:pt x="258" y="394"/>
                    <a:pt x="258" y="394"/>
                    <a:pt x="254" y="388"/>
                  </a:cubicBezTo>
                  <a:cubicBezTo>
                    <a:pt x="254" y="388"/>
                    <a:pt x="254" y="388"/>
                    <a:pt x="256" y="385"/>
                  </a:cubicBezTo>
                  <a:cubicBezTo>
                    <a:pt x="256" y="385"/>
                    <a:pt x="256" y="385"/>
                    <a:pt x="259" y="389"/>
                  </a:cubicBezTo>
                  <a:cubicBezTo>
                    <a:pt x="259" y="389"/>
                    <a:pt x="259" y="389"/>
                    <a:pt x="262" y="387"/>
                  </a:cubicBezTo>
                  <a:cubicBezTo>
                    <a:pt x="262" y="387"/>
                    <a:pt x="262" y="387"/>
                    <a:pt x="267" y="388"/>
                  </a:cubicBezTo>
                  <a:cubicBezTo>
                    <a:pt x="267" y="388"/>
                    <a:pt x="267" y="388"/>
                    <a:pt x="271" y="385"/>
                  </a:cubicBezTo>
                  <a:cubicBezTo>
                    <a:pt x="271" y="385"/>
                    <a:pt x="271" y="385"/>
                    <a:pt x="279" y="380"/>
                  </a:cubicBezTo>
                  <a:cubicBezTo>
                    <a:pt x="279" y="380"/>
                    <a:pt x="279" y="380"/>
                    <a:pt x="282" y="378"/>
                  </a:cubicBezTo>
                  <a:cubicBezTo>
                    <a:pt x="282" y="378"/>
                    <a:pt x="282" y="378"/>
                    <a:pt x="283" y="374"/>
                  </a:cubicBezTo>
                  <a:cubicBezTo>
                    <a:pt x="283" y="374"/>
                    <a:pt x="283" y="374"/>
                    <a:pt x="288" y="372"/>
                  </a:cubicBezTo>
                  <a:cubicBezTo>
                    <a:pt x="288" y="372"/>
                    <a:pt x="288" y="372"/>
                    <a:pt x="293" y="377"/>
                  </a:cubicBezTo>
                  <a:cubicBezTo>
                    <a:pt x="293" y="377"/>
                    <a:pt x="293" y="377"/>
                    <a:pt x="297" y="384"/>
                  </a:cubicBezTo>
                  <a:cubicBezTo>
                    <a:pt x="297" y="384"/>
                    <a:pt x="297" y="384"/>
                    <a:pt x="298" y="389"/>
                  </a:cubicBezTo>
                  <a:cubicBezTo>
                    <a:pt x="298" y="389"/>
                    <a:pt x="298" y="389"/>
                    <a:pt x="298" y="392"/>
                  </a:cubicBezTo>
                  <a:cubicBezTo>
                    <a:pt x="298" y="392"/>
                    <a:pt x="298" y="392"/>
                    <a:pt x="291" y="396"/>
                  </a:cubicBezTo>
                  <a:cubicBezTo>
                    <a:pt x="291" y="396"/>
                    <a:pt x="291" y="396"/>
                    <a:pt x="292" y="399"/>
                  </a:cubicBezTo>
                  <a:cubicBezTo>
                    <a:pt x="292" y="399"/>
                    <a:pt x="292" y="399"/>
                    <a:pt x="299" y="400"/>
                  </a:cubicBezTo>
                  <a:cubicBezTo>
                    <a:pt x="299" y="400"/>
                    <a:pt x="299" y="400"/>
                    <a:pt x="303" y="404"/>
                  </a:cubicBezTo>
                  <a:cubicBezTo>
                    <a:pt x="303" y="404"/>
                    <a:pt x="303" y="404"/>
                    <a:pt x="309" y="402"/>
                  </a:cubicBezTo>
                  <a:cubicBezTo>
                    <a:pt x="309" y="402"/>
                    <a:pt x="309" y="402"/>
                    <a:pt x="314" y="404"/>
                  </a:cubicBezTo>
                  <a:cubicBezTo>
                    <a:pt x="314" y="404"/>
                    <a:pt x="314" y="404"/>
                    <a:pt x="319" y="401"/>
                  </a:cubicBezTo>
                  <a:cubicBezTo>
                    <a:pt x="319" y="401"/>
                    <a:pt x="319" y="401"/>
                    <a:pt x="321" y="404"/>
                  </a:cubicBezTo>
                  <a:cubicBezTo>
                    <a:pt x="321" y="404"/>
                    <a:pt x="321" y="404"/>
                    <a:pt x="318" y="408"/>
                  </a:cubicBezTo>
                  <a:cubicBezTo>
                    <a:pt x="318" y="408"/>
                    <a:pt x="318" y="408"/>
                    <a:pt x="324" y="407"/>
                  </a:cubicBezTo>
                  <a:cubicBezTo>
                    <a:pt x="324" y="407"/>
                    <a:pt x="324" y="407"/>
                    <a:pt x="326" y="408"/>
                  </a:cubicBezTo>
                  <a:cubicBezTo>
                    <a:pt x="326" y="408"/>
                    <a:pt x="326" y="408"/>
                    <a:pt x="324" y="425"/>
                  </a:cubicBezTo>
                  <a:cubicBezTo>
                    <a:pt x="324" y="425"/>
                    <a:pt x="324" y="425"/>
                    <a:pt x="324" y="432"/>
                  </a:cubicBezTo>
                  <a:cubicBezTo>
                    <a:pt x="324" y="432"/>
                    <a:pt x="324" y="432"/>
                    <a:pt x="328" y="433"/>
                  </a:cubicBezTo>
                  <a:cubicBezTo>
                    <a:pt x="328" y="433"/>
                    <a:pt x="328" y="433"/>
                    <a:pt x="330" y="431"/>
                  </a:cubicBezTo>
                  <a:cubicBezTo>
                    <a:pt x="330" y="431"/>
                    <a:pt x="330" y="431"/>
                    <a:pt x="331" y="428"/>
                  </a:cubicBezTo>
                  <a:cubicBezTo>
                    <a:pt x="331" y="428"/>
                    <a:pt x="331" y="428"/>
                    <a:pt x="334" y="429"/>
                  </a:cubicBezTo>
                  <a:cubicBezTo>
                    <a:pt x="334" y="429"/>
                    <a:pt x="334" y="429"/>
                    <a:pt x="336" y="433"/>
                  </a:cubicBezTo>
                  <a:cubicBezTo>
                    <a:pt x="336" y="433"/>
                    <a:pt x="336" y="433"/>
                    <a:pt x="336" y="443"/>
                  </a:cubicBezTo>
                  <a:cubicBezTo>
                    <a:pt x="336" y="443"/>
                    <a:pt x="336" y="443"/>
                    <a:pt x="335" y="448"/>
                  </a:cubicBezTo>
                  <a:cubicBezTo>
                    <a:pt x="335" y="448"/>
                    <a:pt x="335" y="448"/>
                    <a:pt x="339" y="450"/>
                  </a:cubicBezTo>
                  <a:cubicBezTo>
                    <a:pt x="339" y="450"/>
                    <a:pt x="339" y="450"/>
                    <a:pt x="344" y="450"/>
                  </a:cubicBezTo>
                  <a:cubicBezTo>
                    <a:pt x="344" y="450"/>
                    <a:pt x="344" y="450"/>
                    <a:pt x="348" y="452"/>
                  </a:cubicBezTo>
                  <a:cubicBezTo>
                    <a:pt x="348" y="452"/>
                    <a:pt x="348" y="452"/>
                    <a:pt x="353" y="456"/>
                  </a:cubicBezTo>
                  <a:cubicBezTo>
                    <a:pt x="353" y="456"/>
                    <a:pt x="353" y="456"/>
                    <a:pt x="357" y="457"/>
                  </a:cubicBezTo>
                  <a:cubicBezTo>
                    <a:pt x="357" y="457"/>
                    <a:pt x="357" y="457"/>
                    <a:pt x="356" y="467"/>
                  </a:cubicBezTo>
                  <a:cubicBezTo>
                    <a:pt x="356" y="467"/>
                    <a:pt x="356" y="467"/>
                    <a:pt x="356" y="472"/>
                  </a:cubicBezTo>
                  <a:cubicBezTo>
                    <a:pt x="356" y="472"/>
                    <a:pt x="356" y="472"/>
                    <a:pt x="352" y="473"/>
                  </a:cubicBezTo>
                  <a:cubicBezTo>
                    <a:pt x="352" y="473"/>
                    <a:pt x="352" y="473"/>
                    <a:pt x="354" y="478"/>
                  </a:cubicBezTo>
                  <a:cubicBezTo>
                    <a:pt x="354" y="478"/>
                    <a:pt x="354" y="478"/>
                    <a:pt x="351" y="482"/>
                  </a:cubicBezTo>
                  <a:cubicBezTo>
                    <a:pt x="351" y="482"/>
                    <a:pt x="351" y="482"/>
                    <a:pt x="353" y="483"/>
                  </a:cubicBezTo>
                  <a:cubicBezTo>
                    <a:pt x="353" y="483"/>
                    <a:pt x="353" y="483"/>
                    <a:pt x="356" y="482"/>
                  </a:cubicBezTo>
                  <a:cubicBezTo>
                    <a:pt x="356" y="482"/>
                    <a:pt x="356" y="482"/>
                    <a:pt x="361" y="485"/>
                  </a:cubicBezTo>
                  <a:cubicBezTo>
                    <a:pt x="361" y="485"/>
                    <a:pt x="361" y="485"/>
                    <a:pt x="364" y="483"/>
                  </a:cubicBezTo>
                  <a:cubicBezTo>
                    <a:pt x="364" y="483"/>
                    <a:pt x="364" y="483"/>
                    <a:pt x="369" y="485"/>
                  </a:cubicBezTo>
                  <a:cubicBezTo>
                    <a:pt x="369" y="485"/>
                    <a:pt x="369" y="485"/>
                    <a:pt x="372" y="485"/>
                  </a:cubicBezTo>
                  <a:cubicBezTo>
                    <a:pt x="372" y="485"/>
                    <a:pt x="372" y="485"/>
                    <a:pt x="377" y="489"/>
                  </a:cubicBezTo>
                  <a:cubicBezTo>
                    <a:pt x="377" y="489"/>
                    <a:pt x="377" y="489"/>
                    <a:pt x="381" y="492"/>
                  </a:cubicBezTo>
                  <a:cubicBezTo>
                    <a:pt x="381" y="492"/>
                    <a:pt x="381" y="492"/>
                    <a:pt x="383" y="496"/>
                  </a:cubicBezTo>
                  <a:cubicBezTo>
                    <a:pt x="383" y="496"/>
                    <a:pt x="383" y="496"/>
                    <a:pt x="385" y="499"/>
                  </a:cubicBezTo>
                  <a:cubicBezTo>
                    <a:pt x="385" y="499"/>
                    <a:pt x="385" y="499"/>
                    <a:pt x="390" y="496"/>
                  </a:cubicBezTo>
                  <a:cubicBezTo>
                    <a:pt x="390" y="496"/>
                    <a:pt x="390" y="496"/>
                    <a:pt x="394" y="494"/>
                  </a:cubicBezTo>
                  <a:cubicBezTo>
                    <a:pt x="394" y="494"/>
                    <a:pt x="394" y="494"/>
                    <a:pt x="398" y="496"/>
                  </a:cubicBezTo>
                  <a:cubicBezTo>
                    <a:pt x="398" y="496"/>
                    <a:pt x="398" y="496"/>
                    <a:pt x="399" y="501"/>
                  </a:cubicBezTo>
                  <a:cubicBezTo>
                    <a:pt x="399" y="501"/>
                    <a:pt x="399" y="501"/>
                    <a:pt x="395" y="505"/>
                  </a:cubicBezTo>
                  <a:cubicBezTo>
                    <a:pt x="395" y="505"/>
                    <a:pt x="395" y="505"/>
                    <a:pt x="395" y="509"/>
                  </a:cubicBezTo>
                  <a:cubicBezTo>
                    <a:pt x="395" y="509"/>
                    <a:pt x="395" y="509"/>
                    <a:pt x="392" y="513"/>
                  </a:cubicBezTo>
                  <a:cubicBezTo>
                    <a:pt x="392" y="513"/>
                    <a:pt x="392" y="513"/>
                    <a:pt x="392" y="516"/>
                  </a:cubicBezTo>
                  <a:cubicBezTo>
                    <a:pt x="392" y="516"/>
                    <a:pt x="392" y="516"/>
                    <a:pt x="386" y="519"/>
                  </a:cubicBezTo>
                  <a:cubicBezTo>
                    <a:pt x="386" y="519"/>
                    <a:pt x="386" y="519"/>
                    <a:pt x="384" y="528"/>
                  </a:cubicBezTo>
                  <a:cubicBezTo>
                    <a:pt x="384" y="528"/>
                    <a:pt x="384" y="528"/>
                    <a:pt x="379" y="531"/>
                  </a:cubicBezTo>
                  <a:cubicBezTo>
                    <a:pt x="379" y="531"/>
                    <a:pt x="379" y="531"/>
                    <a:pt x="376" y="535"/>
                  </a:cubicBezTo>
                  <a:cubicBezTo>
                    <a:pt x="376" y="535"/>
                    <a:pt x="376" y="535"/>
                    <a:pt x="376" y="542"/>
                  </a:cubicBezTo>
                  <a:cubicBezTo>
                    <a:pt x="432" y="535"/>
                    <a:pt x="432" y="535"/>
                    <a:pt x="432" y="535"/>
                  </a:cubicBezTo>
                  <a:cubicBezTo>
                    <a:pt x="453" y="535"/>
                    <a:pt x="453" y="535"/>
                    <a:pt x="453" y="535"/>
                  </a:cubicBezTo>
                  <a:cubicBezTo>
                    <a:pt x="453" y="492"/>
                    <a:pt x="453" y="492"/>
                    <a:pt x="453" y="492"/>
                  </a:cubicBezTo>
                  <a:cubicBezTo>
                    <a:pt x="442" y="481"/>
                    <a:pt x="442" y="481"/>
                    <a:pt x="442" y="481"/>
                  </a:cubicBezTo>
                  <a:cubicBezTo>
                    <a:pt x="442" y="470"/>
                    <a:pt x="442" y="470"/>
                    <a:pt x="442" y="470"/>
                  </a:cubicBezTo>
                  <a:cubicBezTo>
                    <a:pt x="486" y="470"/>
                    <a:pt x="486" y="470"/>
                    <a:pt x="486" y="470"/>
                  </a:cubicBezTo>
                  <a:cubicBezTo>
                    <a:pt x="496" y="460"/>
                    <a:pt x="496" y="460"/>
                    <a:pt x="496" y="460"/>
                  </a:cubicBezTo>
                  <a:cubicBezTo>
                    <a:pt x="496" y="417"/>
                    <a:pt x="496" y="417"/>
                    <a:pt x="496" y="417"/>
                  </a:cubicBezTo>
                  <a:lnTo>
                    <a:pt x="486" y="40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6" name="Senegal" descr="© INSCALE GmbH, 05.05.2010&#10;http://www.presentationload.com/">
              <a:extLst>
                <a:ext uri="{FF2B5EF4-FFF2-40B4-BE49-F238E27FC236}">
                  <a16:creationId xmlns:a16="http://schemas.microsoft.com/office/drawing/2014/main" id="{2E6ABD4F-2AE9-9F27-8064-EF13FD2CA01D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8927" y="3401163"/>
              <a:ext cx="195472" cy="173342"/>
            </a:xfrm>
            <a:custGeom>
              <a:avLst/>
              <a:gdLst>
                <a:gd name="T0" fmla="*/ 2147483647 w 414"/>
                <a:gd name="T1" fmla="*/ 2147483647 h 366"/>
                <a:gd name="T2" fmla="*/ 2147483647 w 414"/>
                <a:gd name="T3" fmla="*/ 2147483647 h 366"/>
                <a:gd name="T4" fmla="*/ 2147483647 w 414"/>
                <a:gd name="T5" fmla="*/ 2147483647 h 366"/>
                <a:gd name="T6" fmla="*/ 2147483647 w 414"/>
                <a:gd name="T7" fmla="*/ 2147483647 h 366"/>
                <a:gd name="T8" fmla="*/ 2147483647 w 414"/>
                <a:gd name="T9" fmla="*/ 2147483647 h 366"/>
                <a:gd name="T10" fmla="*/ 2147483647 w 414"/>
                <a:gd name="T11" fmla="*/ 2147483647 h 366"/>
                <a:gd name="T12" fmla="*/ 2147483647 w 414"/>
                <a:gd name="T13" fmla="*/ 2147483647 h 366"/>
                <a:gd name="T14" fmla="*/ 2147483647 w 414"/>
                <a:gd name="T15" fmla="*/ 2147483647 h 366"/>
                <a:gd name="T16" fmla="*/ 2147483647 w 414"/>
                <a:gd name="T17" fmla="*/ 2147483647 h 366"/>
                <a:gd name="T18" fmla="*/ 2147483647 w 414"/>
                <a:gd name="T19" fmla="*/ 2147483647 h 366"/>
                <a:gd name="T20" fmla="*/ 2147483647 w 414"/>
                <a:gd name="T21" fmla="*/ 2147483647 h 366"/>
                <a:gd name="T22" fmla="*/ 2147483647 w 414"/>
                <a:gd name="T23" fmla="*/ 2147483647 h 366"/>
                <a:gd name="T24" fmla="*/ 2147483647 w 414"/>
                <a:gd name="T25" fmla="*/ 2147483647 h 366"/>
                <a:gd name="T26" fmla="*/ 2147483647 w 414"/>
                <a:gd name="T27" fmla="*/ 2147483647 h 366"/>
                <a:gd name="T28" fmla="*/ 2147483647 w 414"/>
                <a:gd name="T29" fmla="*/ 0 h 366"/>
                <a:gd name="T30" fmla="*/ 2147483647 w 414"/>
                <a:gd name="T31" fmla="*/ 2147483647 h 366"/>
                <a:gd name="T32" fmla="*/ 2147483647 w 414"/>
                <a:gd name="T33" fmla="*/ 2147483647 h 366"/>
                <a:gd name="T34" fmla="*/ 2147483647 w 414"/>
                <a:gd name="T35" fmla="*/ 2147483647 h 366"/>
                <a:gd name="T36" fmla="*/ 2147483647 w 414"/>
                <a:gd name="T37" fmla="*/ 2147483647 h 366"/>
                <a:gd name="T38" fmla="*/ 2147483647 w 414"/>
                <a:gd name="T39" fmla="*/ 2147483647 h 366"/>
                <a:gd name="T40" fmla="*/ 2147483647 w 414"/>
                <a:gd name="T41" fmla="*/ 2147483647 h 366"/>
                <a:gd name="T42" fmla="*/ 0 w 414"/>
                <a:gd name="T43" fmla="*/ 2147483647 h 366"/>
                <a:gd name="T44" fmla="*/ 2147483647 w 414"/>
                <a:gd name="T45" fmla="*/ 2147483647 h 366"/>
                <a:gd name="T46" fmla="*/ 2147483647 w 414"/>
                <a:gd name="T47" fmla="*/ 2147483647 h 366"/>
                <a:gd name="T48" fmla="*/ 2147483647 w 414"/>
                <a:gd name="T49" fmla="*/ 2147483647 h 366"/>
                <a:gd name="T50" fmla="*/ 2147483647 w 414"/>
                <a:gd name="T51" fmla="*/ 2147483647 h 366"/>
                <a:gd name="T52" fmla="*/ 2147483647 w 414"/>
                <a:gd name="T53" fmla="*/ 2147483647 h 366"/>
                <a:gd name="T54" fmla="*/ 2147483647 w 414"/>
                <a:gd name="T55" fmla="*/ 2147483647 h 366"/>
                <a:gd name="T56" fmla="*/ 2147483647 w 414"/>
                <a:gd name="T57" fmla="*/ 2147483647 h 366"/>
                <a:gd name="T58" fmla="*/ 2147483647 w 414"/>
                <a:gd name="T59" fmla="*/ 2147483647 h 366"/>
                <a:gd name="T60" fmla="*/ 2147483647 w 414"/>
                <a:gd name="T61" fmla="*/ 2147483647 h 366"/>
                <a:gd name="T62" fmla="*/ 2147483647 w 414"/>
                <a:gd name="T63" fmla="*/ 2147483647 h 366"/>
                <a:gd name="T64" fmla="*/ 2147483647 w 414"/>
                <a:gd name="T65" fmla="*/ 2147483647 h 366"/>
                <a:gd name="T66" fmla="*/ 2147483647 w 414"/>
                <a:gd name="T67" fmla="*/ 2147483647 h 366"/>
                <a:gd name="T68" fmla="*/ 2147483647 w 414"/>
                <a:gd name="T69" fmla="*/ 2147483647 h 366"/>
                <a:gd name="T70" fmla="*/ 2147483647 w 414"/>
                <a:gd name="T71" fmla="*/ 2147483647 h 366"/>
                <a:gd name="T72" fmla="*/ 2147483647 w 414"/>
                <a:gd name="T73" fmla="*/ 2147483647 h 366"/>
                <a:gd name="T74" fmla="*/ 2147483647 w 414"/>
                <a:gd name="T75" fmla="*/ 2147483647 h 366"/>
                <a:gd name="T76" fmla="*/ 2147483647 w 414"/>
                <a:gd name="T77" fmla="*/ 2147483647 h 366"/>
                <a:gd name="T78" fmla="*/ 2147483647 w 414"/>
                <a:gd name="T79" fmla="*/ 2147483647 h 366"/>
                <a:gd name="T80" fmla="*/ 2147483647 w 414"/>
                <a:gd name="T81" fmla="*/ 2147483647 h 366"/>
                <a:gd name="T82" fmla="*/ 2147483647 w 414"/>
                <a:gd name="T83" fmla="*/ 2147483647 h 366"/>
                <a:gd name="T84" fmla="*/ 2147483647 w 414"/>
                <a:gd name="T85" fmla="*/ 2147483647 h 366"/>
                <a:gd name="T86" fmla="*/ 2147483647 w 414"/>
                <a:gd name="T87" fmla="*/ 2147483647 h 366"/>
                <a:gd name="T88" fmla="*/ 2147483647 w 414"/>
                <a:gd name="T89" fmla="*/ 2147483647 h 366"/>
                <a:gd name="T90" fmla="*/ 2147483647 w 414"/>
                <a:gd name="T91" fmla="*/ 2147483647 h 366"/>
                <a:gd name="T92" fmla="*/ 2147483647 w 414"/>
                <a:gd name="T93" fmla="*/ 2147483647 h 366"/>
                <a:gd name="T94" fmla="*/ 2147483647 w 414"/>
                <a:gd name="T95" fmla="*/ 2147483647 h 366"/>
                <a:gd name="T96" fmla="*/ 2147483647 w 414"/>
                <a:gd name="T97" fmla="*/ 2147483647 h 366"/>
                <a:gd name="T98" fmla="*/ 2147483647 w 414"/>
                <a:gd name="T99" fmla="*/ 2147483647 h 366"/>
                <a:gd name="T100" fmla="*/ 2147483647 w 414"/>
                <a:gd name="T101" fmla="*/ 2147483647 h 366"/>
                <a:gd name="T102" fmla="*/ 2147483647 w 414"/>
                <a:gd name="T103" fmla="*/ 2147483647 h 366"/>
                <a:gd name="T104" fmla="*/ 2147483647 w 414"/>
                <a:gd name="T105" fmla="*/ 2147483647 h 3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4"/>
                <a:gd name="T160" fmla="*/ 0 h 366"/>
                <a:gd name="T161" fmla="*/ 414 w 414"/>
                <a:gd name="T162" fmla="*/ 366 h 36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4" h="366">
                  <a:moveTo>
                    <a:pt x="402" y="270"/>
                  </a:moveTo>
                  <a:lnTo>
                    <a:pt x="396" y="270"/>
                  </a:lnTo>
                  <a:lnTo>
                    <a:pt x="396" y="276"/>
                  </a:lnTo>
                  <a:lnTo>
                    <a:pt x="384" y="276"/>
                  </a:lnTo>
                  <a:lnTo>
                    <a:pt x="378" y="270"/>
                  </a:lnTo>
                  <a:lnTo>
                    <a:pt x="378" y="246"/>
                  </a:lnTo>
                  <a:lnTo>
                    <a:pt x="384" y="240"/>
                  </a:lnTo>
                  <a:lnTo>
                    <a:pt x="384" y="222"/>
                  </a:lnTo>
                  <a:lnTo>
                    <a:pt x="372" y="210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62"/>
                  </a:lnTo>
                  <a:lnTo>
                    <a:pt x="348" y="138"/>
                  </a:lnTo>
                  <a:lnTo>
                    <a:pt x="318" y="132"/>
                  </a:lnTo>
                  <a:lnTo>
                    <a:pt x="318" y="108"/>
                  </a:lnTo>
                  <a:lnTo>
                    <a:pt x="312" y="102"/>
                  </a:lnTo>
                  <a:lnTo>
                    <a:pt x="294" y="102"/>
                  </a:lnTo>
                  <a:lnTo>
                    <a:pt x="294" y="72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64" y="48"/>
                  </a:lnTo>
                  <a:lnTo>
                    <a:pt x="252" y="54"/>
                  </a:lnTo>
                  <a:lnTo>
                    <a:pt x="246" y="42"/>
                  </a:lnTo>
                  <a:lnTo>
                    <a:pt x="234" y="30"/>
                  </a:lnTo>
                  <a:lnTo>
                    <a:pt x="228" y="18"/>
                  </a:lnTo>
                  <a:lnTo>
                    <a:pt x="222" y="18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2" y="0"/>
                  </a:lnTo>
                  <a:lnTo>
                    <a:pt x="162" y="18"/>
                  </a:lnTo>
                  <a:lnTo>
                    <a:pt x="132" y="12"/>
                  </a:lnTo>
                  <a:lnTo>
                    <a:pt x="120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102" y="12"/>
                  </a:lnTo>
                  <a:lnTo>
                    <a:pt x="90" y="18"/>
                  </a:lnTo>
                  <a:lnTo>
                    <a:pt x="84" y="24"/>
                  </a:lnTo>
                  <a:lnTo>
                    <a:pt x="66" y="60"/>
                  </a:lnTo>
                  <a:lnTo>
                    <a:pt x="60" y="66"/>
                  </a:lnTo>
                  <a:lnTo>
                    <a:pt x="60" y="90"/>
                  </a:lnTo>
                  <a:lnTo>
                    <a:pt x="48" y="96"/>
                  </a:lnTo>
                  <a:lnTo>
                    <a:pt x="30" y="132"/>
                  </a:lnTo>
                  <a:lnTo>
                    <a:pt x="0" y="162"/>
                  </a:lnTo>
                  <a:lnTo>
                    <a:pt x="6" y="168"/>
                  </a:lnTo>
                  <a:lnTo>
                    <a:pt x="12" y="168"/>
                  </a:lnTo>
                  <a:lnTo>
                    <a:pt x="18" y="174"/>
                  </a:lnTo>
                  <a:lnTo>
                    <a:pt x="24" y="186"/>
                  </a:lnTo>
                  <a:lnTo>
                    <a:pt x="24" y="204"/>
                  </a:lnTo>
                  <a:lnTo>
                    <a:pt x="42" y="222"/>
                  </a:lnTo>
                  <a:lnTo>
                    <a:pt x="42" y="246"/>
                  </a:lnTo>
                  <a:lnTo>
                    <a:pt x="48" y="252"/>
                  </a:lnTo>
                  <a:lnTo>
                    <a:pt x="126" y="252"/>
                  </a:lnTo>
                  <a:lnTo>
                    <a:pt x="126" y="240"/>
                  </a:lnTo>
                  <a:lnTo>
                    <a:pt x="180" y="240"/>
                  </a:lnTo>
                  <a:lnTo>
                    <a:pt x="180" y="252"/>
                  </a:lnTo>
                  <a:lnTo>
                    <a:pt x="192" y="246"/>
                  </a:lnTo>
                  <a:lnTo>
                    <a:pt x="198" y="252"/>
                  </a:lnTo>
                  <a:lnTo>
                    <a:pt x="204" y="264"/>
                  </a:lnTo>
                  <a:lnTo>
                    <a:pt x="216" y="264"/>
                  </a:lnTo>
                  <a:lnTo>
                    <a:pt x="222" y="258"/>
                  </a:lnTo>
                  <a:lnTo>
                    <a:pt x="246" y="258"/>
                  </a:lnTo>
                  <a:lnTo>
                    <a:pt x="252" y="264"/>
                  </a:lnTo>
                  <a:lnTo>
                    <a:pt x="252" y="270"/>
                  </a:lnTo>
                  <a:lnTo>
                    <a:pt x="246" y="276"/>
                  </a:lnTo>
                  <a:lnTo>
                    <a:pt x="234" y="282"/>
                  </a:lnTo>
                  <a:lnTo>
                    <a:pt x="228" y="288"/>
                  </a:lnTo>
                  <a:lnTo>
                    <a:pt x="204" y="288"/>
                  </a:lnTo>
                  <a:lnTo>
                    <a:pt x="186" y="282"/>
                  </a:lnTo>
                  <a:lnTo>
                    <a:pt x="180" y="270"/>
                  </a:lnTo>
                  <a:lnTo>
                    <a:pt x="168" y="264"/>
                  </a:lnTo>
                  <a:lnTo>
                    <a:pt x="162" y="258"/>
                  </a:lnTo>
                  <a:lnTo>
                    <a:pt x="156" y="264"/>
                  </a:lnTo>
                  <a:lnTo>
                    <a:pt x="150" y="276"/>
                  </a:lnTo>
                  <a:lnTo>
                    <a:pt x="126" y="276"/>
                  </a:lnTo>
                  <a:lnTo>
                    <a:pt x="120" y="282"/>
                  </a:lnTo>
                  <a:lnTo>
                    <a:pt x="108" y="282"/>
                  </a:lnTo>
                  <a:lnTo>
                    <a:pt x="108" y="294"/>
                  </a:lnTo>
                  <a:lnTo>
                    <a:pt x="36" y="294"/>
                  </a:lnTo>
                  <a:lnTo>
                    <a:pt x="36" y="318"/>
                  </a:lnTo>
                  <a:lnTo>
                    <a:pt x="30" y="324"/>
                  </a:lnTo>
                  <a:lnTo>
                    <a:pt x="30" y="336"/>
                  </a:lnTo>
                  <a:lnTo>
                    <a:pt x="36" y="342"/>
                  </a:lnTo>
                  <a:lnTo>
                    <a:pt x="42" y="354"/>
                  </a:lnTo>
                  <a:lnTo>
                    <a:pt x="48" y="360"/>
                  </a:lnTo>
                  <a:lnTo>
                    <a:pt x="60" y="366"/>
                  </a:lnTo>
                  <a:lnTo>
                    <a:pt x="66" y="366"/>
                  </a:lnTo>
                  <a:lnTo>
                    <a:pt x="72" y="360"/>
                  </a:lnTo>
                  <a:lnTo>
                    <a:pt x="78" y="360"/>
                  </a:lnTo>
                  <a:lnTo>
                    <a:pt x="90" y="348"/>
                  </a:lnTo>
                  <a:lnTo>
                    <a:pt x="126" y="348"/>
                  </a:lnTo>
                  <a:lnTo>
                    <a:pt x="156" y="324"/>
                  </a:lnTo>
                  <a:lnTo>
                    <a:pt x="294" y="330"/>
                  </a:lnTo>
                  <a:lnTo>
                    <a:pt x="294" y="336"/>
                  </a:lnTo>
                  <a:lnTo>
                    <a:pt x="300" y="348"/>
                  </a:lnTo>
                  <a:lnTo>
                    <a:pt x="318" y="348"/>
                  </a:lnTo>
                  <a:lnTo>
                    <a:pt x="324" y="342"/>
                  </a:lnTo>
                  <a:lnTo>
                    <a:pt x="330" y="348"/>
                  </a:lnTo>
                  <a:lnTo>
                    <a:pt x="336" y="360"/>
                  </a:lnTo>
                  <a:lnTo>
                    <a:pt x="342" y="366"/>
                  </a:lnTo>
                  <a:lnTo>
                    <a:pt x="354" y="366"/>
                  </a:lnTo>
                  <a:lnTo>
                    <a:pt x="366" y="360"/>
                  </a:lnTo>
                  <a:lnTo>
                    <a:pt x="372" y="354"/>
                  </a:lnTo>
                  <a:lnTo>
                    <a:pt x="414" y="354"/>
                  </a:lnTo>
                  <a:lnTo>
                    <a:pt x="414" y="288"/>
                  </a:lnTo>
                  <a:lnTo>
                    <a:pt x="408" y="276"/>
                  </a:lnTo>
                  <a:lnTo>
                    <a:pt x="402" y="27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7" name="Saudi Arabia" descr="© INSCALE GmbH, 05.05.2010&#10;http://www.presentationload.com/">
              <a:extLst>
                <a:ext uri="{FF2B5EF4-FFF2-40B4-BE49-F238E27FC236}">
                  <a16:creationId xmlns:a16="http://schemas.microsoft.com/office/drawing/2014/main" id="{E81201FA-6F91-08FE-7C6D-529CC87BCC27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5187" y="2818437"/>
              <a:ext cx="700747" cy="601167"/>
            </a:xfrm>
            <a:custGeom>
              <a:avLst/>
              <a:gdLst>
                <a:gd name="T0" fmla="*/ 2147483647 w 1488"/>
                <a:gd name="T1" fmla="*/ 2147483647 h 1278"/>
                <a:gd name="T2" fmla="*/ 2147483647 w 1488"/>
                <a:gd name="T3" fmla="*/ 2147483647 h 1278"/>
                <a:gd name="T4" fmla="*/ 2147483647 w 1488"/>
                <a:gd name="T5" fmla="*/ 2147483647 h 1278"/>
                <a:gd name="T6" fmla="*/ 2147483647 w 1488"/>
                <a:gd name="T7" fmla="*/ 2147483647 h 1278"/>
                <a:gd name="T8" fmla="*/ 2147483647 w 1488"/>
                <a:gd name="T9" fmla="*/ 2147483647 h 1278"/>
                <a:gd name="T10" fmla="*/ 2147483647 w 1488"/>
                <a:gd name="T11" fmla="*/ 2147483647 h 1278"/>
                <a:gd name="T12" fmla="*/ 2147483647 w 1488"/>
                <a:gd name="T13" fmla="*/ 2147483647 h 1278"/>
                <a:gd name="T14" fmla="*/ 2147483647 w 1488"/>
                <a:gd name="T15" fmla="*/ 2147483647 h 1278"/>
                <a:gd name="T16" fmla="*/ 2147483647 w 1488"/>
                <a:gd name="T17" fmla="*/ 2147483647 h 1278"/>
                <a:gd name="T18" fmla="*/ 2147483647 w 1488"/>
                <a:gd name="T19" fmla="*/ 2147483647 h 1278"/>
                <a:gd name="T20" fmla="*/ 2147483647 w 1488"/>
                <a:gd name="T21" fmla="*/ 2147483647 h 1278"/>
                <a:gd name="T22" fmla="*/ 2147483647 w 1488"/>
                <a:gd name="T23" fmla="*/ 2147483647 h 1278"/>
                <a:gd name="T24" fmla="*/ 2147483647 w 1488"/>
                <a:gd name="T25" fmla="*/ 2147483647 h 1278"/>
                <a:gd name="T26" fmla="*/ 2147483647 w 1488"/>
                <a:gd name="T27" fmla="*/ 2147483647 h 1278"/>
                <a:gd name="T28" fmla="*/ 2147483647 w 1488"/>
                <a:gd name="T29" fmla="*/ 2147483647 h 1278"/>
                <a:gd name="T30" fmla="*/ 2147483647 w 1488"/>
                <a:gd name="T31" fmla="*/ 2147483647 h 1278"/>
                <a:gd name="T32" fmla="*/ 2147483647 w 1488"/>
                <a:gd name="T33" fmla="*/ 2147483647 h 1278"/>
                <a:gd name="T34" fmla="*/ 2147483647 w 1488"/>
                <a:gd name="T35" fmla="*/ 2147483647 h 1278"/>
                <a:gd name="T36" fmla="*/ 2147483647 w 1488"/>
                <a:gd name="T37" fmla="*/ 2147483647 h 1278"/>
                <a:gd name="T38" fmla="*/ 2147483647 w 1488"/>
                <a:gd name="T39" fmla="*/ 0 h 1278"/>
                <a:gd name="T40" fmla="*/ 2147483647 w 1488"/>
                <a:gd name="T41" fmla="*/ 2147483647 h 1278"/>
                <a:gd name="T42" fmla="*/ 2147483647 w 1488"/>
                <a:gd name="T43" fmla="*/ 2147483647 h 1278"/>
                <a:gd name="T44" fmla="*/ 2147483647 w 1488"/>
                <a:gd name="T45" fmla="*/ 2147483647 h 1278"/>
                <a:gd name="T46" fmla="*/ 2147483647 w 1488"/>
                <a:gd name="T47" fmla="*/ 2147483647 h 1278"/>
                <a:gd name="T48" fmla="*/ 2147483647 w 1488"/>
                <a:gd name="T49" fmla="*/ 2147483647 h 1278"/>
                <a:gd name="T50" fmla="*/ 2147483647 w 1488"/>
                <a:gd name="T51" fmla="*/ 2147483647 h 1278"/>
                <a:gd name="T52" fmla="*/ 2147483647 w 1488"/>
                <a:gd name="T53" fmla="*/ 2147483647 h 1278"/>
                <a:gd name="T54" fmla="*/ 2147483647 w 1488"/>
                <a:gd name="T55" fmla="*/ 2147483647 h 1278"/>
                <a:gd name="T56" fmla="*/ 2147483647 w 1488"/>
                <a:gd name="T57" fmla="*/ 2147483647 h 1278"/>
                <a:gd name="T58" fmla="*/ 2147483647 w 1488"/>
                <a:gd name="T59" fmla="*/ 2147483647 h 1278"/>
                <a:gd name="T60" fmla="*/ 2147483647 w 1488"/>
                <a:gd name="T61" fmla="*/ 2147483647 h 1278"/>
                <a:gd name="T62" fmla="*/ 0 w 1488"/>
                <a:gd name="T63" fmla="*/ 2147483647 h 1278"/>
                <a:gd name="T64" fmla="*/ 2147483647 w 1488"/>
                <a:gd name="T65" fmla="*/ 2147483647 h 1278"/>
                <a:gd name="T66" fmla="*/ 2147483647 w 1488"/>
                <a:gd name="T67" fmla="*/ 2147483647 h 1278"/>
                <a:gd name="T68" fmla="*/ 2147483647 w 1488"/>
                <a:gd name="T69" fmla="*/ 2147483647 h 1278"/>
                <a:gd name="T70" fmla="*/ 2147483647 w 1488"/>
                <a:gd name="T71" fmla="*/ 2147483647 h 1278"/>
                <a:gd name="T72" fmla="*/ 2147483647 w 1488"/>
                <a:gd name="T73" fmla="*/ 2147483647 h 1278"/>
                <a:gd name="T74" fmla="*/ 2147483647 w 1488"/>
                <a:gd name="T75" fmla="*/ 2147483647 h 1278"/>
                <a:gd name="T76" fmla="*/ 2147483647 w 1488"/>
                <a:gd name="T77" fmla="*/ 2147483647 h 1278"/>
                <a:gd name="T78" fmla="*/ 2147483647 w 1488"/>
                <a:gd name="T79" fmla="*/ 2147483647 h 1278"/>
                <a:gd name="T80" fmla="*/ 2147483647 w 1488"/>
                <a:gd name="T81" fmla="*/ 2147483647 h 1278"/>
                <a:gd name="T82" fmla="*/ 2147483647 w 1488"/>
                <a:gd name="T83" fmla="*/ 2147483647 h 1278"/>
                <a:gd name="T84" fmla="*/ 2147483647 w 1488"/>
                <a:gd name="T85" fmla="*/ 2147483647 h 1278"/>
                <a:gd name="T86" fmla="*/ 2147483647 w 1488"/>
                <a:gd name="T87" fmla="*/ 2147483647 h 1278"/>
                <a:gd name="T88" fmla="*/ 2147483647 w 1488"/>
                <a:gd name="T89" fmla="*/ 2147483647 h 1278"/>
                <a:gd name="T90" fmla="*/ 2147483647 w 1488"/>
                <a:gd name="T91" fmla="*/ 2147483647 h 1278"/>
                <a:gd name="T92" fmla="*/ 2147483647 w 1488"/>
                <a:gd name="T93" fmla="*/ 2147483647 h 1278"/>
                <a:gd name="T94" fmla="*/ 2147483647 w 1488"/>
                <a:gd name="T95" fmla="*/ 2147483647 h 1278"/>
                <a:gd name="T96" fmla="*/ 2147483647 w 1488"/>
                <a:gd name="T97" fmla="*/ 2147483647 h 1278"/>
                <a:gd name="T98" fmla="*/ 2147483647 w 1488"/>
                <a:gd name="T99" fmla="*/ 2147483647 h 1278"/>
                <a:gd name="T100" fmla="*/ 2147483647 w 1488"/>
                <a:gd name="T101" fmla="*/ 2147483647 h 1278"/>
                <a:gd name="T102" fmla="*/ 2147483647 w 1488"/>
                <a:gd name="T103" fmla="*/ 2147483647 h 1278"/>
                <a:gd name="T104" fmla="*/ 2147483647 w 1488"/>
                <a:gd name="T105" fmla="*/ 2147483647 h 1278"/>
                <a:gd name="T106" fmla="*/ 2147483647 w 1488"/>
                <a:gd name="T107" fmla="*/ 2147483647 h 1278"/>
                <a:gd name="T108" fmla="*/ 2147483647 w 1488"/>
                <a:gd name="T109" fmla="*/ 2147483647 h 1278"/>
                <a:gd name="T110" fmla="*/ 2147483647 w 1488"/>
                <a:gd name="T111" fmla="*/ 2147483647 h 1278"/>
                <a:gd name="T112" fmla="*/ 2147483647 w 1488"/>
                <a:gd name="T113" fmla="*/ 2147483647 h 1278"/>
                <a:gd name="T114" fmla="*/ 2147483647 w 1488"/>
                <a:gd name="T115" fmla="*/ 2147483647 h 1278"/>
                <a:gd name="T116" fmla="*/ 2147483647 w 1488"/>
                <a:gd name="T117" fmla="*/ 2147483647 h 12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8"/>
                <a:gd name="T178" fmla="*/ 0 h 1278"/>
                <a:gd name="T179" fmla="*/ 1488 w 1488"/>
                <a:gd name="T180" fmla="*/ 1278 h 12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8" h="1278">
                  <a:moveTo>
                    <a:pt x="1464" y="792"/>
                  </a:moveTo>
                  <a:lnTo>
                    <a:pt x="1464" y="780"/>
                  </a:lnTo>
                  <a:lnTo>
                    <a:pt x="1458" y="774"/>
                  </a:lnTo>
                  <a:lnTo>
                    <a:pt x="1416" y="768"/>
                  </a:lnTo>
                  <a:lnTo>
                    <a:pt x="1320" y="756"/>
                  </a:lnTo>
                  <a:lnTo>
                    <a:pt x="1284" y="750"/>
                  </a:lnTo>
                  <a:lnTo>
                    <a:pt x="1266" y="750"/>
                  </a:lnTo>
                  <a:lnTo>
                    <a:pt x="1260" y="738"/>
                  </a:lnTo>
                  <a:lnTo>
                    <a:pt x="1248" y="732"/>
                  </a:lnTo>
                  <a:lnTo>
                    <a:pt x="1242" y="720"/>
                  </a:lnTo>
                  <a:lnTo>
                    <a:pt x="1218" y="696"/>
                  </a:lnTo>
                  <a:lnTo>
                    <a:pt x="1206" y="672"/>
                  </a:lnTo>
                  <a:lnTo>
                    <a:pt x="1188" y="654"/>
                  </a:lnTo>
                  <a:lnTo>
                    <a:pt x="1188" y="642"/>
                  </a:lnTo>
                  <a:lnTo>
                    <a:pt x="1182" y="636"/>
                  </a:lnTo>
                  <a:lnTo>
                    <a:pt x="1182" y="618"/>
                  </a:lnTo>
                  <a:lnTo>
                    <a:pt x="1176" y="624"/>
                  </a:lnTo>
                  <a:lnTo>
                    <a:pt x="1164" y="612"/>
                  </a:lnTo>
                  <a:lnTo>
                    <a:pt x="1146" y="612"/>
                  </a:lnTo>
                  <a:lnTo>
                    <a:pt x="1140" y="600"/>
                  </a:lnTo>
                  <a:lnTo>
                    <a:pt x="1134" y="594"/>
                  </a:lnTo>
                  <a:lnTo>
                    <a:pt x="1128" y="582"/>
                  </a:lnTo>
                  <a:lnTo>
                    <a:pt x="1122" y="564"/>
                  </a:lnTo>
                  <a:lnTo>
                    <a:pt x="1116" y="552"/>
                  </a:lnTo>
                  <a:lnTo>
                    <a:pt x="1116" y="540"/>
                  </a:lnTo>
                  <a:lnTo>
                    <a:pt x="1110" y="534"/>
                  </a:lnTo>
                  <a:lnTo>
                    <a:pt x="1098" y="528"/>
                  </a:lnTo>
                  <a:lnTo>
                    <a:pt x="1086" y="516"/>
                  </a:lnTo>
                  <a:lnTo>
                    <a:pt x="1074" y="510"/>
                  </a:lnTo>
                  <a:lnTo>
                    <a:pt x="1068" y="498"/>
                  </a:lnTo>
                  <a:lnTo>
                    <a:pt x="1068" y="462"/>
                  </a:lnTo>
                  <a:lnTo>
                    <a:pt x="1062" y="450"/>
                  </a:lnTo>
                  <a:lnTo>
                    <a:pt x="1062" y="438"/>
                  </a:lnTo>
                  <a:lnTo>
                    <a:pt x="1050" y="426"/>
                  </a:lnTo>
                  <a:lnTo>
                    <a:pt x="1002" y="402"/>
                  </a:lnTo>
                  <a:lnTo>
                    <a:pt x="996" y="396"/>
                  </a:lnTo>
                  <a:lnTo>
                    <a:pt x="990" y="384"/>
                  </a:lnTo>
                  <a:lnTo>
                    <a:pt x="990" y="360"/>
                  </a:lnTo>
                  <a:lnTo>
                    <a:pt x="972" y="342"/>
                  </a:lnTo>
                  <a:lnTo>
                    <a:pt x="966" y="330"/>
                  </a:lnTo>
                  <a:lnTo>
                    <a:pt x="960" y="324"/>
                  </a:lnTo>
                  <a:lnTo>
                    <a:pt x="960" y="300"/>
                  </a:lnTo>
                  <a:lnTo>
                    <a:pt x="954" y="300"/>
                  </a:lnTo>
                  <a:lnTo>
                    <a:pt x="948" y="294"/>
                  </a:lnTo>
                  <a:lnTo>
                    <a:pt x="882" y="294"/>
                  </a:lnTo>
                  <a:lnTo>
                    <a:pt x="876" y="288"/>
                  </a:lnTo>
                  <a:lnTo>
                    <a:pt x="876" y="252"/>
                  </a:lnTo>
                  <a:lnTo>
                    <a:pt x="852" y="246"/>
                  </a:lnTo>
                  <a:lnTo>
                    <a:pt x="804" y="246"/>
                  </a:lnTo>
                  <a:lnTo>
                    <a:pt x="750" y="240"/>
                  </a:lnTo>
                  <a:lnTo>
                    <a:pt x="684" y="240"/>
                  </a:lnTo>
                  <a:lnTo>
                    <a:pt x="492" y="96"/>
                  </a:lnTo>
                  <a:lnTo>
                    <a:pt x="480" y="90"/>
                  </a:lnTo>
                  <a:lnTo>
                    <a:pt x="474" y="84"/>
                  </a:lnTo>
                  <a:lnTo>
                    <a:pt x="426" y="60"/>
                  </a:lnTo>
                  <a:lnTo>
                    <a:pt x="414" y="48"/>
                  </a:lnTo>
                  <a:lnTo>
                    <a:pt x="402" y="42"/>
                  </a:lnTo>
                  <a:lnTo>
                    <a:pt x="372" y="12"/>
                  </a:lnTo>
                  <a:lnTo>
                    <a:pt x="306" y="12"/>
                  </a:lnTo>
                  <a:lnTo>
                    <a:pt x="294" y="0"/>
                  </a:lnTo>
                  <a:lnTo>
                    <a:pt x="288" y="6"/>
                  </a:lnTo>
                  <a:lnTo>
                    <a:pt x="276" y="12"/>
                  </a:lnTo>
                  <a:lnTo>
                    <a:pt x="270" y="12"/>
                  </a:lnTo>
                  <a:lnTo>
                    <a:pt x="264" y="18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198" y="48"/>
                  </a:lnTo>
                  <a:lnTo>
                    <a:pt x="132" y="48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8" y="60"/>
                  </a:lnTo>
                  <a:lnTo>
                    <a:pt x="132" y="60"/>
                  </a:lnTo>
                  <a:lnTo>
                    <a:pt x="144" y="66"/>
                  </a:lnTo>
                  <a:lnTo>
                    <a:pt x="156" y="66"/>
                  </a:lnTo>
                  <a:lnTo>
                    <a:pt x="180" y="90"/>
                  </a:lnTo>
                  <a:lnTo>
                    <a:pt x="192" y="114"/>
                  </a:lnTo>
                  <a:lnTo>
                    <a:pt x="198" y="120"/>
                  </a:lnTo>
                  <a:lnTo>
                    <a:pt x="198" y="132"/>
                  </a:lnTo>
                  <a:lnTo>
                    <a:pt x="192" y="138"/>
                  </a:lnTo>
                  <a:lnTo>
                    <a:pt x="192" y="150"/>
                  </a:lnTo>
                  <a:lnTo>
                    <a:pt x="186" y="156"/>
                  </a:lnTo>
                  <a:lnTo>
                    <a:pt x="180" y="168"/>
                  </a:lnTo>
                  <a:lnTo>
                    <a:pt x="174" y="174"/>
                  </a:lnTo>
                  <a:lnTo>
                    <a:pt x="162" y="180"/>
                  </a:lnTo>
                  <a:lnTo>
                    <a:pt x="150" y="180"/>
                  </a:lnTo>
                  <a:lnTo>
                    <a:pt x="138" y="186"/>
                  </a:lnTo>
                  <a:lnTo>
                    <a:pt x="132" y="186"/>
                  </a:lnTo>
                  <a:lnTo>
                    <a:pt x="120" y="198"/>
                  </a:lnTo>
                  <a:lnTo>
                    <a:pt x="120" y="210"/>
                  </a:lnTo>
                  <a:lnTo>
                    <a:pt x="108" y="234"/>
                  </a:lnTo>
                  <a:lnTo>
                    <a:pt x="96" y="246"/>
                  </a:lnTo>
                  <a:lnTo>
                    <a:pt x="60" y="246"/>
                  </a:lnTo>
                  <a:lnTo>
                    <a:pt x="36" y="234"/>
                  </a:lnTo>
                  <a:lnTo>
                    <a:pt x="6" y="234"/>
                  </a:lnTo>
                  <a:lnTo>
                    <a:pt x="6" y="264"/>
                  </a:lnTo>
                  <a:lnTo>
                    <a:pt x="0" y="306"/>
                  </a:lnTo>
                  <a:lnTo>
                    <a:pt x="0" y="348"/>
                  </a:lnTo>
                  <a:lnTo>
                    <a:pt x="6" y="372"/>
                  </a:lnTo>
                  <a:lnTo>
                    <a:pt x="24" y="378"/>
                  </a:lnTo>
                  <a:lnTo>
                    <a:pt x="36" y="390"/>
                  </a:lnTo>
                  <a:lnTo>
                    <a:pt x="54" y="390"/>
                  </a:lnTo>
                  <a:lnTo>
                    <a:pt x="72" y="408"/>
                  </a:lnTo>
                  <a:lnTo>
                    <a:pt x="90" y="438"/>
                  </a:lnTo>
                  <a:lnTo>
                    <a:pt x="102" y="474"/>
                  </a:lnTo>
                  <a:lnTo>
                    <a:pt x="120" y="504"/>
                  </a:lnTo>
                  <a:lnTo>
                    <a:pt x="132" y="516"/>
                  </a:lnTo>
                  <a:lnTo>
                    <a:pt x="150" y="528"/>
                  </a:lnTo>
                  <a:lnTo>
                    <a:pt x="162" y="540"/>
                  </a:lnTo>
                  <a:lnTo>
                    <a:pt x="174" y="558"/>
                  </a:lnTo>
                  <a:lnTo>
                    <a:pt x="180" y="570"/>
                  </a:lnTo>
                  <a:lnTo>
                    <a:pt x="186" y="594"/>
                  </a:lnTo>
                  <a:lnTo>
                    <a:pt x="192" y="612"/>
                  </a:lnTo>
                  <a:lnTo>
                    <a:pt x="198" y="636"/>
                  </a:lnTo>
                  <a:lnTo>
                    <a:pt x="210" y="648"/>
                  </a:lnTo>
                  <a:lnTo>
                    <a:pt x="234" y="660"/>
                  </a:lnTo>
                  <a:lnTo>
                    <a:pt x="264" y="660"/>
                  </a:lnTo>
                  <a:lnTo>
                    <a:pt x="282" y="666"/>
                  </a:lnTo>
                  <a:lnTo>
                    <a:pt x="294" y="678"/>
                  </a:lnTo>
                  <a:lnTo>
                    <a:pt x="312" y="708"/>
                  </a:lnTo>
                  <a:lnTo>
                    <a:pt x="330" y="756"/>
                  </a:lnTo>
                  <a:lnTo>
                    <a:pt x="336" y="804"/>
                  </a:lnTo>
                  <a:lnTo>
                    <a:pt x="342" y="840"/>
                  </a:lnTo>
                  <a:lnTo>
                    <a:pt x="348" y="870"/>
                  </a:lnTo>
                  <a:lnTo>
                    <a:pt x="366" y="906"/>
                  </a:lnTo>
                  <a:lnTo>
                    <a:pt x="384" y="924"/>
                  </a:lnTo>
                  <a:lnTo>
                    <a:pt x="390" y="936"/>
                  </a:lnTo>
                  <a:lnTo>
                    <a:pt x="414" y="936"/>
                  </a:lnTo>
                  <a:lnTo>
                    <a:pt x="438" y="948"/>
                  </a:lnTo>
                  <a:lnTo>
                    <a:pt x="456" y="972"/>
                  </a:lnTo>
                  <a:lnTo>
                    <a:pt x="480" y="1008"/>
                  </a:lnTo>
                  <a:lnTo>
                    <a:pt x="504" y="1056"/>
                  </a:lnTo>
                  <a:lnTo>
                    <a:pt x="552" y="1128"/>
                  </a:lnTo>
                  <a:lnTo>
                    <a:pt x="582" y="1170"/>
                  </a:lnTo>
                  <a:lnTo>
                    <a:pt x="606" y="1206"/>
                  </a:lnTo>
                  <a:lnTo>
                    <a:pt x="618" y="1236"/>
                  </a:lnTo>
                  <a:lnTo>
                    <a:pt x="618" y="1266"/>
                  </a:lnTo>
                  <a:lnTo>
                    <a:pt x="612" y="1278"/>
                  </a:lnTo>
                  <a:lnTo>
                    <a:pt x="624" y="1266"/>
                  </a:lnTo>
                  <a:lnTo>
                    <a:pt x="630" y="1254"/>
                  </a:lnTo>
                  <a:lnTo>
                    <a:pt x="636" y="1248"/>
                  </a:lnTo>
                  <a:lnTo>
                    <a:pt x="636" y="1200"/>
                  </a:lnTo>
                  <a:lnTo>
                    <a:pt x="642" y="1188"/>
                  </a:lnTo>
                  <a:lnTo>
                    <a:pt x="648" y="1182"/>
                  </a:lnTo>
                  <a:lnTo>
                    <a:pt x="654" y="1182"/>
                  </a:lnTo>
                  <a:lnTo>
                    <a:pt x="672" y="1200"/>
                  </a:lnTo>
                  <a:lnTo>
                    <a:pt x="696" y="1194"/>
                  </a:lnTo>
                  <a:lnTo>
                    <a:pt x="702" y="1188"/>
                  </a:lnTo>
                  <a:lnTo>
                    <a:pt x="792" y="1188"/>
                  </a:lnTo>
                  <a:lnTo>
                    <a:pt x="804" y="1194"/>
                  </a:lnTo>
                  <a:lnTo>
                    <a:pt x="810" y="1200"/>
                  </a:lnTo>
                  <a:lnTo>
                    <a:pt x="888" y="1200"/>
                  </a:lnTo>
                  <a:lnTo>
                    <a:pt x="894" y="1206"/>
                  </a:lnTo>
                  <a:lnTo>
                    <a:pt x="900" y="1218"/>
                  </a:lnTo>
                  <a:lnTo>
                    <a:pt x="912" y="1224"/>
                  </a:lnTo>
                  <a:lnTo>
                    <a:pt x="924" y="1224"/>
                  </a:lnTo>
                  <a:lnTo>
                    <a:pt x="930" y="1212"/>
                  </a:lnTo>
                  <a:lnTo>
                    <a:pt x="936" y="1206"/>
                  </a:lnTo>
                  <a:lnTo>
                    <a:pt x="936" y="1188"/>
                  </a:lnTo>
                  <a:lnTo>
                    <a:pt x="942" y="1176"/>
                  </a:lnTo>
                  <a:lnTo>
                    <a:pt x="948" y="1170"/>
                  </a:lnTo>
                  <a:lnTo>
                    <a:pt x="954" y="1158"/>
                  </a:lnTo>
                  <a:lnTo>
                    <a:pt x="966" y="1146"/>
                  </a:lnTo>
                  <a:lnTo>
                    <a:pt x="972" y="1134"/>
                  </a:lnTo>
                  <a:lnTo>
                    <a:pt x="990" y="1116"/>
                  </a:lnTo>
                  <a:lnTo>
                    <a:pt x="1020" y="1098"/>
                  </a:lnTo>
                  <a:lnTo>
                    <a:pt x="1050" y="1092"/>
                  </a:lnTo>
                  <a:lnTo>
                    <a:pt x="1068" y="1086"/>
                  </a:lnTo>
                  <a:lnTo>
                    <a:pt x="1092" y="1086"/>
                  </a:lnTo>
                  <a:lnTo>
                    <a:pt x="1140" y="1080"/>
                  </a:lnTo>
                  <a:lnTo>
                    <a:pt x="1188" y="1068"/>
                  </a:lnTo>
                  <a:lnTo>
                    <a:pt x="1230" y="1062"/>
                  </a:lnTo>
                  <a:lnTo>
                    <a:pt x="1248" y="1062"/>
                  </a:lnTo>
                  <a:lnTo>
                    <a:pt x="1452" y="990"/>
                  </a:lnTo>
                  <a:lnTo>
                    <a:pt x="1488" y="816"/>
                  </a:lnTo>
                  <a:lnTo>
                    <a:pt x="1482" y="810"/>
                  </a:lnTo>
                  <a:lnTo>
                    <a:pt x="1470" y="804"/>
                  </a:lnTo>
                  <a:lnTo>
                    <a:pt x="1464" y="798"/>
                  </a:lnTo>
                  <a:lnTo>
                    <a:pt x="1464" y="7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49" name="Russia (Urup,Simushir)" descr="© INSCALE GmbH, 05.05.2010&#10;http://www.presentationload.com/">
              <a:extLst>
                <a:ext uri="{FF2B5EF4-FFF2-40B4-BE49-F238E27FC236}">
                  <a16:creationId xmlns:a16="http://schemas.microsoft.com/office/drawing/2014/main" id="{5A059211-6387-A316-6C2F-14D59431862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10119762" y="1815260"/>
              <a:ext cx="141994" cy="564286"/>
            </a:xfrm>
            <a:custGeom>
              <a:avLst/>
              <a:gdLst>
                <a:gd name="T0" fmla="*/ 0 w 300"/>
                <a:gd name="T1" fmla="*/ 2147483647 h 1194"/>
                <a:gd name="T2" fmla="*/ 2147483647 w 300"/>
                <a:gd name="T3" fmla="*/ 2147483647 h 1194"/>
                <a:gd name="T4" fmla="*/ 2147483647 w 300"/>
                <a:gd name="T5" fmla="*/ 2147483647 h 1194"/>
                <a:gd name="T6" fmla="*/ 2147483647 w 300"/>
                <a:gd name="T7" fmla="*/ 2147483647 h 1194"/>
                <a:gd name="T8" fmla="*/ 0 w 300"/>
                <a:gd name="T9" fmla="*/ 2147483647 h 1194"/>
                <a:gd name="T10" fmla="*/ 2147483647 w 300"/>
                <a:gd name="T11" fmla="*/ 2147483647 h 1194"/>
                <a:gd name="T12" fmla="*/ 2147483647 w 300"/>
                <a:gd name="T13" fmla="*/ 2147483647 h 1194"/>
                <a:gd name="T14" fmla="*/ 2147483647 w 300"/>
                <a:gd name="T15" fmla="*/ 2147483647 h 1194"/>
                <a:gd name="T16" fmla="*/ 2147483647 w 300"/>
                <a:gd name="T17" fmla="*/ 2147483647 h 1194"/>
                <a:gd name="T18" fmla="*/ 2147483647 w 300"/>
                <a:gd name="T19" fmla="*/ 2147483647 h 1194"/>
                <a:gd name="T20" fmla="*/ 2147483647 w 300"/>
                <a:gd name="T21" fmla="*/ 2147483647 h 1194"/>
                <a:gd name="T22" fmla="*/ 2147483647 w 300"/>
                <a:gd name="T23" fmla="*/ 2147483647 h 1194"/>
                <a:gd name="T24" fmla="*/ 2147483647 w 300"/>
                <a:gd name="T25" fmla="*/ 2147483647 h 1194"/>
                <a:gd name="T26" fmla="*/ 2147483647 w 300"/>
                <a:gd name="T27" fmla="*/ 2147483647 h 1194"/>
                <a:gd name="T28" fmla="*/ 2147483647 w 300"/>
                <a:gd name="T29" fmla="*/ 2147483647 h 1194"/>
                <a:gd name="T30" fmla="*/ 2147483647 w 300"/>
                <a:gd name="T31" fmla="*/ 2147483647 h 1194"/>
                <a:gd name="T32" fmla="*/ 2147483647 w 300"/>
                <a:gd name="T33" fmla="*/ 2147483647 h 1194"/>
                <a:gd name="T34" fmla="*/ 2147483647 w 300"/>
                <a:gd name="T35" fmla="*/ 2147483647 h 1194"/>
                <a:gd name="T36" fmla="*/ 2147483647 w 300"/>
                <a:gd name="T37" fmla="*/ 2147483647 h 1194"/>
                <a:gd name="T38" fmla="*/ 2147483647 w 300"/>
                <a:gd name="T39" fmla="*/ 2147483647 h 1194"/>
                <a:gd name="T40" fmla="*/ 2147483647 w 300"/>
                <a:gd name="T41" fmla="*/ 2147483647 h 1194"/>
                <a:gd name="T42" fmla="*/ 2147483647 w 300"/>
                <a:gd name="T43" fmla="*/ 2147483647 h 1194"/>
                <a:gd name="T44" fmla="*/ 2147483647 w 300"/>
                <a:gd name="T45" fmla="*/ 2147483647 h 1194"/>
                <a:gd name="T46" fmla="*/ 2147483647 w 300"/>
                <a:gd name="T47" fmla="*/ 2147483647 h 1194"/>
                <a:gd name="T48" fmla="*/ 2147483647 w 300"/>
                <a:gd name="T49" fmla="*/ 2147483647 h 1194"/>
                <a:gd name="T50" fmla="*/ 2147483647 w 300"/>
                <a:gd name="T51" fmla="*/ 2147483647 h 1194"/>
                <a:gd name="T52" fmla="*/ 2147483647 w 300"/>
                <a:gd name="T53" fmla="*/ 2147483647 h 1194"/>
                <a:gd name="T54" fmla="*/ 2147483647 w 300"/>
                <a:gd name="T55" fmla="*/ 2147483647 h 1194"/>
                <a:gd name="T56" fmla="*/ 2147483647 w 300"/>
                <a:gd name="T57" fmla="*/ 2147483647 h 1194"/>
                <a:gd name="T58" fmla="*/ 2147483647 w 300"/>
                <a:gd name="T59" fmla="*/ 2147483647 h 1194"/>
                <a:gd name="T60" fmla="*/ 2147483647 w 300"/>
                <a:gd name="T61" fmla="*/ 2147483647 h 1194"/>
                <a:gd name="T62" fmla="*/ 2147483647 w 300"/>
                <a:gd name="T63" fmla="*/ 2147483647 h 1194"/>
                <a:gd name="T64" fmla="*/ 2147483647 w 300"/>
                <a:gd name="T65" fmla="*/ 2147483647 h 1194"/>
                <a:gd name="T66" fmla="*/ 2147483647 w 300"/>
                <a:gd name="T67" fmla="*/ 2147483647 h 1194"/>
                <a:gd name="T68" fmla="*/ 2147483647 w 300"/>
                <a:gd name="T69" fmla="*/ 2147483647 h 1194"/>
                <a:gd name="T70" fmla="*/ 2147483647 w 300"/>
                <a:gd name="T71" fmla="*/ 2147483647 h 1194"/>
                <a:gd name="T72" fmla="*/ 2147483647 w 300"/>
                <a:gd name="T73" fmla="*/ 2147483647 h 1194"/>
                <a:gd name="T74" fmla="*/ 2147483647 w 300"/>
                <a:gd name="T75" fmla="*/ 2147483647 h 1194"/>
                <a:gd name="T76" fmla="*/ 2147483647 w 300"/>
                <a:gd name="T77" fmla="*/ 2147483647 h 1194"/>
                <a:gd name="T78" fmla="*/ 2147483647 w 300"/>
                <a:gd name="T79" fmla="*/ 2147483647 h 1194"/>
                <a:gd name="T80" fmla="*/ 2147483647 w 300"/>
                <a:gd name="T81" fmla="*/ 2147483647 h 1194"/>
                <a:gd name="T82" fmla="*/ 2147483647 w 300"/>
                <a:gd name="T83" fmla="*/ 2147483647 h 1194"/>
                <a:gd name="T84" fmla="*/ 2147483647 w 300"/>
                <a:gd name="T85" fmla="*/ 2147483647 h 1194"/>
                <a:gd name="T86" fmla="*/ 2147483647 w 300"/>
                <a:gd name="T87" fmla="*/ 2147483647 h 1194"/>
                <a:gd name="T88" fmla="*/ 2147483647 w 300"/>
                <a:gd name="T89" fmla="*/ 2147483647 h 1194"/>
                <a:gd name="T90" fmla="*/ 2147483647 w 300"/>
                <a:gd name="T91" fmla="*/ 2147483647 h 1194"/>
                <a:gd name="T92" fmla="*/ 2147483647 w 300"/>
                <a:gd name="T93" fmla="*/ 2147483647 h 1194"/>
                <a:gd name="T94" fmla="*/ 2147483647 w 300"/>
                <a:gd name="T95" fmla="*/ 2147483647 h 1194"/>
                <a:gd name="T96" fmla="*/ 2147483647 w 300"/>
                <a:gd name="T97" fmla="*/ 2147483647 h 1194"/>
                <a:gd name="T98" fmla="*/ 2147483647 w 300"/>
                <a:gd name="T99" fmla="*/ 0 h 1194"/>
                <a:gd name="T100" fmla="*/ 2147483647 w 300"/>
                <a:gd name="T101" fmla="*/ 2147483647 h 11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00"/>
                <a:gd name="T154" fmla="*/ 0 h 1194"/>
                <a:gd name="T155" fmla="*/ 300 w 300"/>
                <a:gd name="T156" fmla="*/ 1194 h 119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00" h="1194">
                  <a:moveTo>
                    <a:pt x="0" y="1194"/>
                  </a:moveTo>
                  <a:lnTo>
                    <a:pt x="12" y="1188"/>
                  </a:lnTo>
                  <a:lnTo>
                    <a:pt x="36" y="1146"/>
                  </a:lnTo>
                  <a:lnTo>
                    <a:pt x="18" y="1134"/>
                  </a:lnTo>
                  <a:lnTo>
                    <a:pt x="0" y="1194"/>
                  </a:lnTo>
                  <a:close/>
                  <a:moveTo>
                    <a:pt x="114" y="1068"/>
                  </a:moveTo>
                  <a:lnTo>
                    <a:pt x="72" y="1062"/>
                  </a:lnTo>
                  <a:lnTo>
                    <a:pt x="54" y="1134"/>
                  </a:lnTo>
                  <a:lnTo>
                    <a:pt x="66" y="1134"/>
                  </a:lnTo>
                  <a:lnTo>
                    <a:pt x="84" y="1104"/>
                  </a:lnTo>
                  <a:lnTo>
                    <a:pt x="132" y="1074"/>
                  </a:lnTo>
                  <a:lnTo>
                    <a:pt x="120" y="1050"/>
                  </a:lnTo>
                  <a:lnTo>
                    <a:pt x="114" y="1068"/>
                  </a:lnTo>
                  <a:close/>
                  <a:moveTo>
                    <a:pt x="192" y="1008"/>
                  </a:moveTo>
                  <a:lnTo>
                    <a:pt x="186" y="1008"/>
                  </a:lnTo>
                  <a:lnTo>
                    <a:pt x="180" y="1020"/>
                  </a:lnTo>
                  <a:lnTo>
                    <a:pt x="174" y="1026"/>
                  </a:lnTo>
                  <a:lnTo>
                    <a:pt x="168" y="1038"/>
                  </a:lnTo>
                  <a:lnTo>
                    <a:pt x="168" y="1044"/>
                  </a:lnTo>
                  <a:lnTo>
                    <a:pt x="174" y="1050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192" y="1008"/>
                  </a:lnTo>
                  <a:close/>
                  <a:moveTo>
                    <a:pt x="282" y="636"/>
                  </a:moveTo>
                  <a:lnTo>
                    <a:pt x="264" y="654"/>
                  </a:lnTo>
                  <a:lnTo>
                    <a:pt x="276" y="678"/>
                  </a:lnTo>
                  <a:lnTo>
                    <a:pt x="258" y="678"/>
                  </a:lnTo>
                  <a:lnTo>
                    <a:pt x="258" y="702"/>
                  </a:lnTo>
                  <a:lnTo>
                    <a:pt x="282" y="702"/>
                  </a:lnTo>
                  <a:lnTo>
                    <a:pt x="294" y="684"/>
                  </a:lnTo>
                  <a:lnTo>
                    <a:pt x="282" y="654"/>
                  </a:lnTo>
                  <a:lnTo>
                    <a:pt x="300" y="654"/>
                  </a:lnTo>
                  <a:lnTo>
                    <a:pt x="282" y="636"/>
                  </a:lnTo>
                  <a:close/>
                  <a:moveTo>
                    <a:pt x="276" y="768"/>
                  </a:moveTo>
                  <a:lnTo>
                    <a:pt x="294" y="750"/>
                  </a:lnTo>
                  <a:lnTo>
                    <a:pt x="270" y="732"/>
                  </a:lnTo>
                  <a:lnTo>
                    <a:pt x="276" y="768"/>
                  </a:lnTo>
                  <a:close/>
                  <a:moveTo>
                    <a:pt x="258" y="954"/>
                  </a:moveTo>
                  <a:lnTo>
                    <a:pt x="258" y="924"/>
                  </a:lnTo>
                  <a:lnTo>
                    <a:pt x="240" y="948"/>
                  </a:lnTo>
                  <a:lnTo>
                    <a:pt x="258" y="954"/>
                  </a:lnTo>
                  <a:close/>
                  <a:moveTo>
                    <a:pt x="252" y="858"/>
                  </a:moveTo>
                  <a:lnTo>
                    <a:pt x="270" y="858"/>
                  </a:lnTo>
                  <a:lnTo>
                    <a:pt x="252" y="840"/>
                  </a:lnTo>
                  <a:lnTo>
                    <a:pt x="252" y="858"/>
                  </a:lnTo>
                  <a:close/>
                  <a:moveTo>
                    <a:pt x="126" y="24"/>
                  </a:moveTo>
                  <a:lnTo>
                    <a:pt x="144" y="60"/>
                  </a:lnTo>
                  <a:lnTo>
                    <a:pt x="174" y="24"/>
                  </a:lnTo>
                  <a:lnTo>
                    <a:pt x="162" y="0"/>
                  </a:lnTo>
                  <a:lnTo>
                    <a:pt x="126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0" name="Russia" descr="© INSCALE GmbH, 05.05.2010&#10;http://www.presentationload.com/">
              <a:extLst>
                <a:ext uri="{FF2B5EF4-FFF2-40B4-BE49-F238E27FC236}">
                  <a16:creationId xmlns:a16="http://schemas.microsoft.com/office/drawing/2014/main" id="{198D9B6C-2BB5-1BA9-1D05-D95AEF61E1A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291471" y="1116356"/>
              <a:ext cx="4267183" cy="1359081"/>
            </a:xfrm>
            <a:custGeom>
              <a:avLst/>
              <a:gdLst>
                <a:gd name="T0" fmla="*/ 2147483647 w 9048"/>
                <a:gd name="T1" fmla="*/ 2147483647 h 2880"/>
                <a:gd name="T2" fmla="*/ 2147483647 w 9048"/>
                <a:gd name="T3" fmla="*/ 2147483647 h 2880"/>
                <a:gd name="T4" fmla="*/ 2147483647 w 9048"/>
                <a:gd name="T5" fmla="*/ 2147483647 h 2880"/>
                <a:gd name="T6" fmla="*/ 2147483647 w 9048"/>
                <a:gd name="T7" fmla="*/ 2147483647 h 2880"/>
                <a:gd name="T8" fmla="*/ 2147483647 w 9048"/>
                <a:gd name="T9" fmla="*/ 2147483647 h 2880"/>
                <a:gd name="T10" fmla="*/ 2147483647 w 9048"/>
                <a:gd name="T11" fmla="*/ 2147483647 h 2880"/>
                <a:gd name="T12" fmla="*/ 2147483647 w 9048"/>
                <a:gd name="T13" fmla="*/ 2147483647 h 2880"/>
                <a:gd name="T14" fmla="*/ 2147483647 w 9048"/>
                <a:gd name="T15" fmla="*/ 2147483647 h 2880"/>
                <a:gd name="T16" fmla="*/ 2147483647 w 9048"/>
                <a:gd name="T17" fmla="*/ 2147483647 h 2880"/>
                <a:gd name="T18" fmla="*/ 2147483647 w 9048"/>
                <a:gd name="T19" fmla="*/ 2147483647 h 2880"/>
                <a:gd name="T20" fmla="*/ 2147483647 w 9048"/>
                <a:gd name="T21" fmla="*/ 2147483647 h 2880"/>
                <a:gd name="T22" fmla="*/ 2147483647 w 9048"/>
                <a:gd name="T23" fmla="*/ 2147483647 h 2880"/>
                <a:gd name="T24" fmla="*/ 2147483647 w 9048"/>
                <a:gd name="T25" fmla="*/ 2147483647 h 2880"/>
                <a:gd name="T26" fmla="*/ 2147483647 w 9048"/>
                <a:gd name="T27" fmla="*/ 2147483647 h 2880"/>
                <a:gd name="T28" fmla="*/ 2147483647 w 9048"/>
                <a:gd name="T29" fmla="*/ 2147483647 h 2880"/>
                <a:gd name="T30" fmla="*/ 2147483647 w 9048"/>
                <a:gd name="T31" fmla="*/ 2147483647 h 2880"/>
                <a:gd name="T32" fmla="*/ 2147483647 w 9048"/>
                <a:gd name="T33" fmla="*/ 2147483647 h 2880"/>
                <a:gd name="T34" fmla="*/ 2147483647 w 9048"/>
                <a:gd name="T35" fmla="*/ 2147483647 h 2880"/>
                <a:gd name="T36" fmla="*/ 2147483647 w 9048"/>
                <a:gd name="T37" fmla="*/ 2147483647 h 2880"/>
                <a:gd name="T38" fmla="*/ 2147483647 w 9048"/>
                <a:gd name="T39" fmla="*/ 2147483647 h 2880"/>
                <a:gd name="T40" fmla="*/ 2147483647 w 9048"/>
                <a:gd name="T41" fmla="*/ 2147483647 h 2880"/>
                <a:gd name="T42" fmla="*/ 2147483647 w 9048"/>
                <a:gd name="T43" fmla="*/ 2147483647 h 2880"/>
                <a:gd name="T44" fmla="*/ 2147483647 w 9048"/>
                <a:gd name="T45" fmla="*/ 2147483647 h 2880"/>
                <a:gd name="T46" fmla="*/ 2147483647 w 9048"/>
                <a:gd name="T47" fmla="*/ 2147483647 h 2880"/>
                <a:gd name="T48" fmla="*/ 2147483647 w 9048"/>
                <a:gd name="T49" fmla="*/ 2147483647 h 2880"/>
                <a:gd name="T50" fmla="*/ 2147483647 w 9048"/>
                <a:gd name="T51" fmla="*/ 2147483647 h 2880"/>
                <a:gd name="T52" fmla="*/ 2147483647 w 9048"/>
                <a:gd name="T53" fmla="*/ 2147483647 h 2880"/>
                <a:gd name="T54" fmla="*/ 2147483647 w 9048"/>
                <a:gd name="T55" fmla="*/ 2147483647 h 2880"/>
                <a:gd name="T56" fmla="*/ 2147483647 w 9048"/>
                <a:gd name="T57" fmla="*/ 2147483647 h 2880"/>
                <a:gd name="T58" fmla="*/ 2147483647 w 9048"/>
                <a:gd name="T59" fmla="*/ 2147483647 h 2880"/>
                <a:gd name="T60" fmla="*/ 2147483647 w 9048"/>
                <a:gd name="T61" fmla="*/ 2147483647 h 2880"/>
                <a:gd name="T62" fmla="*/ 2147483647 w 9048"/>
                <a:gd name="T63" fmla="*/ 2147483647 h 2880"/>
                <a:gd name="T64" fmla="*/ 2147483647 w 9048"/>
                <a:gd name="T65" fmla="*/ 2147483647 h 2880"/>
                <a:gd name="T66" fmla="*/ 2147483647 w 9048"/>
                <a:gd name="T67" fmla="*/ 2147483647 h 2880"/>
                <a:gd name="T68" fmla="*/ 2147483647 w 9048"/>
                <a:gd name="T69" fmla="*/ 2147483647 h 2880"/>
                <a:gd name="T70" fmla="*/ 2147483647 w 9048"/>
                <a:gd name="T71" fmla="*/ 2147483647 h 2880"/>
                <a:gd name="T72" fmla="*/ 2147483647 w 9048"/>
                <a:gd name="T73" fmla="*/ 2147483647 h 2880"/>
                <a:gd name="T74" fmla="*/ 2147483647 w 9048"/>
                <a:gd name="T75" fmla="*/ 2147483647 h 2880"/>
                <a:gd name="T76" fmla="*/ 2147483647 w 9048"/>
                <a:gd name="T77" fmla="*/ 2147483647 h 2880"/>
                <a:gd name="T78" fmla="*/ 2147483647 w 9048"/>
                <a:gd name="T79" fmla="*/ 2147483647 h 2880"/>
                <a:gd name="T80" fmla="*/ 2147483647 w 9048"/>
                <a:gd name="T81" fmla="*/ 2147483647 h 2880"/>
                <a:gd name="T82" fmla="*/ 2147483647 w 9048"/>
                <a:gd name="T83" fmla="*/ 2147483647 h 2880"/>
                <a:gd name="T84" fmla="*/ 2147483647 w 9048"/>
                <a:gd name="T85" fmla="*/ 2147483647 h 2880"/>
                <a:gd name="T86" fmla="*/ 2147483647 w 9048"/>
                <a:gd name="T87" fmla="*/ 2147483647 h 2880"/>
                <a:gd name="T88" fmla="*/ 2147483647 w 9048"/>
                <a:gd name="T89" fmla="*/ 2147483647 h 2880"/>
                <a:gd name="T90" fmla="*/ 2147483647 w 9048"/>
                <a:gd name="T91" fmla="*/ 2147483647 h 2880"/>
                <a:gd name="T92" fmla="*/ 2147483647 w 9048"/>
                <a:gd name="T93" fmla="*/ 2147483647 h 2880"/>
                <a:gd name="T94" fmla="*/ 2147483647 w 9048"/>
                <a:gd name="T95" fmla="*/ 2147483647 h 2880"/>
                <a:gd name="T96" fmla="*/ 2147483647 w 9048"/>
                <a:gd name="T97" fmla="*/ 2147483647 h 2880"/>
                <a:gd name="T98" fmla="*/ 2147483647 w 9048"/>
                <a:gd name="T99" fmla="*/ 2147483647 h 2880"/>
                <a:gd name="T100" fmla="*/ 2147483647 w 9048"/>
                <a:gd name="T101" fmla="*/ 2147483647 h 2880"/>
                <a:gd name="T102" fmla="*/ 2147483647 w 9048"/>
                <a:gd name="T103" fmla="*/ 2147483647 h 2880"/>
                <a:gd name="T104" fmla="*/ 2147483647 w 9048"/>
                <a:gd name="T105" fmla="*/ 2147483647 h 2880"/>
                <a:gd name="T106" fmla="*/ 2147483647 w 9048"/>
                <a:gd name="T107" fmla="*/ 2147483647 h 2880"/>
                <a:gd name="T108" fmla="*/ 2147483647 w 9048"/>
                <a:gd name="T109" fmla="*/ 2147483647 h 2880"/>
                <a:gd name="T110" fmla="*/ 2147483647 w 9048"/>
                <a:gd name="T111" fmla="*/ 2147483647 h 2880"/>
                <a:gd name="T112" fmla="*/ 2147483647 w 9048"/>
                <a:gd name="T113" fmla="*/ 2147483647 h 2880"/>
                <a:gd name="T114" fmla="*/ 2147483647 w 9048"/>
                <a:gd name="T115" fmla="*/ 2147483647 h 2880"/>
                <a:gd name="T116" fmla="*/ 2147483647 w 9048"/>
                <a:gd name="T117" fmla="*/ 2147483647 h 2880"/>
                <a:gd name="T118" fmla="*/ 2147483647 w 9048"/>
                <a:gd name="T119" fmla="*/ 2147483647 h 2880"/>
                <a:gd name="T120" fmla="*/ 2147483647 w 9048"/>
                <a:gd name="T121" fmla="*/ 2147483647 h 2880"/>
                <a:gd name="T122" fmla="*/ 2147483647 w 9048"/>
                <a:gd name="T123" fmla="*/ 2147483647 h 2880"/>
                <a:gd name="T124" fmla="*/ 2147483647 w 9048"/>
                <a:gd name="T125" fmla="*/ 2147483647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48"/>
                <a:gd name="T190" fmla="*/ 0 h 2880"/>
                <a:gd name="T191" fmla="*/ 9048 w 9048"/>
                <a:gd name="T192" fmla="*/ 2880 h 28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48" h="2880">
                  <a:moveTo>
                    <a:pt x="2790" y="546"/>
                  </a:moveTo>
                  <a:lnTo>
                    <a:pt x="2760" y="540"/>
                  </a:lnTo>
                  <a:lnTo>
                    <a:pt x="2736" y="558"/>
                  </a:lnTo>
                  <a:lnTo>
                    <a:pt x="2778" y="570"/>
                  </a:lnTo>
                  <a:lnTo>
                    <a:pt x="2790" y="546"/>
                  </a:lnTo>
                  <a:close/>
                  <a:moveTo>
                    <a:pt x="2832" y="522"/>
                  </a:moveTo>
                  <a:lnTo>
                    <a:pt x="2820" y="516"/>
                  </a:lnTo>
                  <a:lnTo>
                    <a:pt x="2814" y="510"/>
                  </a:lnTo>
                  <a:lnTo>
                    <a:pt x="2808" y="510"/>
                  </a:lnTo>
                  <a:lnTo>
                    <a:pt x="2808" y="528"/>
                  </a:lnTo>
                  <a:lnTo>
                    <a:pt x="2820" y="534"/>
                  </a:lnTo>
                  <a:lnTo>
                    <a:pt x="2832" y="534"/>
                  </a:lnTo>
                  <a:lnTo>
                    <a:pt x="2844" y="540"/>
                  </a:lnTo>
                  <a:lnTo>
                    <a:pt x="2850" y="540"/>
                  </a:lnTo>
                  <a:lnTo>
                    <a:pt x="2850" y="534"/>
                  </a:lnTo>
                  <a:lnTo>
                    <a:pt x="2844" y="528"/>
                  </a:lnTo>
                  <a:lnTo>
                    <a:pt x="2832" y="522"/>
                  </a:lnTo>
                  <a:close/>
                  <a:moveTo>
                    <a:pt x="1704" y="18"/>
                  </a:moveTo>
                  <a:lnTo>
                    <a:pt x="1710" y="18"/>
                  </a:lnTo>
                  <a:lnTo>
                    <a:pt x="1716" y="12"/>
                  </a:lnTo>
                  <a:lnTo>
                    <a:pt x="1728" y="6"/>
                  </a:lnTo>
                  <a:lnTo>
                    <a:pt x="1734" y="0"/>
                  </a:lnTo>
                  <a:lnTo>
                    <a:pt x="1644" y="0"/>
                  </a:lnTo>
                  <a:lnTo>
                    <a:pt x="1638" y="12"/>
                  </a:lnTo>
                  <a:lnTo>
                    <a:pt x="1680" y="12"/>
                  </a:lnTo>
                  <a:lnTo>
                    <a:pt x="1686" y="18"/>
                  </a:lnTo>
                  <a:lnTo>
                    <a:pt x="1704" y="18"/>
                  </a:lnTo>
                  <a:close/>
                  <a:moveTo>
                    <a:pt x="1740" y="60"/>
                  </a:moveTo>
                  <a:lnTo>
                    <a:pt x="1746" y="60"/>
                  </a:lnTo>
                  <a:lnTo>
                    <a:pt x="1758" y="48"/>
                  </a:lnTo>
                  <a:lnTo>
                    <a:pt x="1764" y="48"/>
                  </a:lnTo>
                  <a:lnTo>
                    <a:pt x="1770" y="54"/>
                  </a:lnTo>
                  <a:lnTo>
                    <a:pt x="1782" y="54"/>
                  </a:lnTo>
                  <a:lnTo>
                    <a:pt x="1788" y="60"/>
                  </a:lnTo>
                  <a:lnTo>
                    <a:pt x="1800" y="60"/>
                  </a:lnTo>
                  <a:lnTo>
                    <a:pt x="1812" y="48"/>
                  </a:lnTo>
                  <a:lnTo>
                    <a:pt x="1812" y="36"/>
                  </a:lnTo>
                  <a:lnTo>
                    <a:pt x="1806" y="30"/>
                  </a:lnTo>
                  <a:lnTo>
                    <a:pt x="1794" y="24"/>
                  </a:lnTo>
                  <a:lnTo>
                    <a:pt x="1758" y="24"/>
                  </a:lnTo>
                  <a:lnTo>
                    <a:pt x="1710" y="48"/>
                  </a:lnTo>
                  <a:lnTo>
                    <a:pt x="1716" y="54"/>
                  </a:lnTo>
                  <a:lnTo>
                    <a:pt x="1728" y="60"/>
                  </a:lnTo>
                  <a:lnTo>
                    <a:pt x="1740" y="60"/>
                  </a:lnTo>
                  <a:close/>
                  <a:moveTo>
                    <a:pt x="2382" y="510"/>
                  </a:moveTo>
                  <a:lnTo>
                    <a:pt x="2400" y="504"/>
                  </a:lnTo>
                  <a:lnTo>
                    <a:pt x="2412" y="498"/>
                  </a:lnTo>
                  <a:lnTo>
                    <a:pt x="2412" y="486"/>
                  </a:lnTo>
                  <a:lnTo>
                    <a:pt x="2406" y="486"/>
                  </a:lnTo>
                  <a:lnTo>
                    <a:pt x="2400" y="480"/>
                  </a:lnTo>
                  <a:lnTo>
                    <a:pt x="2346" y="480"/>
                  </a:lnTo>
                  <a:lnTo>
                    <a:pt x="2346" y="492"/>
                  </a:lnTo>
                  <a:lnTo>
                    <a:pt x="2358" y="504"/>
                  </a:lnTo>
                  <a:lnTo>
                    <a:pt x="2370" y="510"/>
                  </a:lnTo>
                  <a:lnTo>
                    <a:pt x="2382" y="510"/>
                  </a:lnTo>
                  <a:close/>
                  <a:moveTo>
                    <a:pt x="1590" y="30"/>
                  </a:moveTo>
                  <a:lnTo>
                    <a:pt x="1548" y="24"/>
                  </a:lnTo>
                  <a:lnTo>
                    <a:pt x="1554" y="36"/>
                  </a:lnTo>
                  <a:lnTo>
                    <a:pt x="1590" y="30"/>
                  </a:lnTo>
                  <a:close/>
                  <a:moveTo>
                    <a:pt x="1890" y="696"/>
                  </a:moveTo>
                  <a:lnTo>
                    <a:pt x="1896" y="708"/>
                  </a:lnTo>
                  <a:lnTo>
                    <a:pt x="1920" y="720"/>
                  </a:lnTo>
                  <a:lnTo>
                    <a:pt x="1950" y="738"/>
                  </a:lnTo>
                  <a:lnTo>
                    <a:pt x="1974" y="744"/>
                  </a:lnTo>
                  <a:lnTo>
                    <a:pt x="1992" y="738"/>
                  </a:lnTo>
                  <a:lnTo>
                    <a:pt x="1980" y="720"/>
                  </a:lnTo>
                  <a:lnTo>
                    <a:pt x="1950" y="702"/>
                  </a:lnTo>
                  <a:lnTo>
                    <a:pt x="1914" y="696"/>
                  </a:lnTo>
                  <a:lnTo>
                    <a:pt x="1890" y="696"/>
                  </a:lnTo>
                  <a:close/>
                  <a:moveTo>
                    <a:pt x="3108" y="126"/>
                  </a:moveTo>
                  <a:lnTo>
                    <a:pt x="3120" y="108"/>
                  </a:lnTo>
                  <a:lnTo>
                    <a:pt x="3030" y="108"/>
                  </a:lnTo>
                  <a:lnTo>
                    <a:pt x="3108" y="126"/>
                  </a:lnTo>
                  <a:close/>
                  <a:moveTo>
                    <a:pt x="1560" y="102"/>
                  </a:moveTo>
                  <a:lnTo>
                    <a:pt x="1632" y="102"/>
                  </a:lnTo>
                  <a:lnTo>
                    <a:pt x="1608" y="84"/>
                  </a:lnTo>
                  <a:lnTo>
                    <a:pt x="1560" y="102"/>
                  </a:lnTo>
                  <a:close/>
                  <a:moveTo>
                    <a:pt x="1572" y="60"/>
                  </a:moveTo>
                  <a:lnTo>
                    <a:pt x="1584" y="66"/>
                  </a:lnTo>
                  <a:lnTo>
                    <a:pt x="1596" y="78"/>
                  </a:lnTo>
                  <a:lnTo>
                    <a:pt x="1620" y="66"/>
                  </a:lnTo>
                  <a:lnTo>
                    <a:pt x="1620" y="72"/>
                  </a:lnTo>
                  <a:lnTo>
                    <a:pt x="1644" y="72"/>
                  </a:lnTo>
                  <a:lnTo>
                    <a:pt x="1668" y="60"/>
                  </a:lnTo>
                  <a:lnTo>
                    <a:pt x="1674" y="54"/>
                  </a:lnTo>
                  <a:lnTo>
                    <a:pt x="1680" y="54"/>
                  </a:lnTo>
                  <a:lnTo>
                    <a:pt x="1626" y="48"/>
                  </a:lnTo>
                  <a:lnTo>
                    <a:pt x="1614" y="54"/>
                  </a:lnTo>
                  <a:lnTo>
                    <a:pt x="1608" y="54"/>
                  </a:lnTo>
                  <a:lnTo>
                    <a:pt x="1602" y="48"/>
                  </a:lnTo>
                  <a:lnTo>
                    <a:pt x="1584" y="48"/>
                  </a:lnTo>
                  <a:lnTo>
                    <a:pt x="1572" y="60"/>
                  </a:lnTo>
                  <a:close/>
                  <a:moveTo>
                    <a:pt x="1662" y="36"/>
                  </a:moveTo>
                  <a:lnTo>
                    <a:pt x="1602" y="36"/>
                  </a:lnTo>
                  <a:lnTo>
                    <a:pt x="1650" y="48"/>
                  </a:lnTo>
                  <a:lnTo>
                    <a:pt x="1662" y="36"/>
                  </a:lnTo>
                  <a:close/>
                  <a:moveTo>
                    <a:pt x="1542" y="522"/>
                  </a:moveTo>
                  <a:lnTo>
                    <a:pt x="1500" y="528"/>
                  </a:lnTo>
                  <a:lnTo>
                    <a:pt x="1512" y="552"/>
                  </a:lnTo>
                  <a:lnTo>
                    <a:pt x="1542" y="534"/>
                  </a:lnTo>
                  <a:lnTo>
                    <a:pt x="1524" y="558"/>
                  </a:lnTo>
                  <a:lnTo>
                    <a:pt x="1518" y="558"/>
                  </a:lnTo>
                  <a:lnTo>
                    <a:pt x="1512" y="564"/>
                  </a:lnTo>
                  <a:lnTo>
                    <a:pt x="1506" y="564"/>
                  </a:lnTo>
                  <a:lnTo>
                    <a:pt x="1494" y="570"/>
                  </a:lnTo>
                  <a:lnTo>
                    <a:pt x="1488" y="576"/>
                  </a:lnTo>
                  <a:lnTo>
                    <a:pt x="1488" y="582"/>
                  </a:lnTo>
                  <a:lnTo>
                    <a:pt x="1500" y="594"/>
                  </a:lnTo>
                  <a:lnTo>
                    <a:pt x="1524" y="606"/>
                  </a:lnTo>
                  <a:lnTo>
                    <a:pt x="1566" y="606"/>
                  </a:lnTo>
                  <a:lnTo>
                    <a:pt x="1590" y="612"/>
                  </a:lnTo>
                  <a:lnTo>
                    <a:pt x="1608" y="618"/>
                  </a:lnTo>
                  <a:lnTo>
                    <a:pt x="1614" y="624"/>
                  </a:lnTo>
                  <a:lnTo>
                    <a:pt x="1620" y="636"/>
                  </a:lnTo>
                  <a:lnTo>
                    <a:pt x="1620" y="648"/>
                  </a:lnTo>
                  <a:lnTo>
                    <a:pt x="1626" y="654"/>
                  </a:lnTo>
                  <a:lnTo>
                    <a:pt x="1626" y="660"/>
                  </a:lnTo>
                  <a:lnTo>
                    <a:pt x="1644" y="660"/>
                  </a:lnTo>
                  <a:lnTo>
                    <a:pt x="1662" y="666"/>
                  </a:lnTo>
                  <a:lnTo>
                    <a:pt x="1674" y="666"/>
                  </a:lnTo>
                  <a:lnTo>
                    <a:pt x="1692" y="672"/>
                  </a:lnTo>
                  <a:lnTo>
                    <a:pt x="1704" y="672"/>
                  </a:lnTo>
                  <a:lnTo>
                    <a:pt x="1818" y="666"/>
                  </a:lnTo>
                  <a:lnTo>
                    <a:pt x="1806" y="666"/>
                  </a:lnTo>
                  <a:lnTo>
                    <a:pt x="1734" y="642"/>
                  </a:lnTo>
                  <a:lnTo>
                    <a:pt x="1704" y="618"/>
                  </a:lnTo>
                  <a:lnTo>
                    <a:pt x="1692" y="600"/>
                  </a:lnTo>
                  <a:lnTo>
                    <a:pt x="1686" y="588"/>
                  </a:lnTo>
                  <a:lnTo>
                    <a:pt x="1674" y="582"/>
                  </a:lnTo>
                  <a:lnTo>
                    <a:pt x="1674" y="570"/>
                  </a:lnTo>
                  <a:lnTo>
                    <a:pt x="1668" y="564"/>
                  </a:lnTo>
                  <a:lnTo>
                    <a:pt x="1692" y="516"/>
                  </a:lnTo>
                  <a:lnTo>
                    <a:pt x="1686" y="510"/>
                  </a:lnTo>
                  <a:lnTo>
                    <a:pt x="1686" y="504"/>
                  </a:lnTo>
                  <a:lnTo>
                    <a:pt x="1674" y="504"/>
                  </a:lnTo>
                  <a:lnTo>
                    <a:pt x="1710" y="498"/>
                  </a:lnTo>
                  <a:lnTo>
                    <a:pt x="1698" y="480"/>
                  </a:lnTo>
                  <a:lnTo>
                    <a:pt x="1734" y="480"/>
                  </a:lnTo>
                  <a:lnTo>
                    <a:pt x="1710" y="468"/>
                  </a:lnTo>
                  <a:lnTo>
                    <a:pt x="1734" y="474"/>
                  </a:lnTo>
                  <a:lnTo>
                    <a:pt x="1740" y="462"/>
                  </a:lnTo>
                  <a:lnTo>
                    <a:pt x="1722" y="450"/>
                  </a:lnTo>
                  <a:lnTo>
                    <a:pt x="1764" y="450"/>
                  </a:lnTo>
                  <a:lnTo>
                    <a:pt x="1770" y="444"/>
                  </a:lnTo>
                  <a:lnTo>
                    <a:pt x="1752" y="426"/>
                  </a:lnTo>
                  <a:lnTo>
                    <a:pt x="1782" y="432"/>
                  </a:lnTo>
                  <a:lnTo>
                    <a:pt x="1782" y="402"/>
                  </a:lnTo>
                  <a:lnTo>
                    <a:pt x="1788" y="408"/>
                  </a:lnTo>
                  <a:lnTo>
                    <a:pt x="1800" y="414"/>
                  </a:lnTo>
                  <a:lnTo>
                    <a:pt x="1812" y="414"/>
                  </a:lnTo>
                  <a:lnTo>
                    <a:pt x="1830" y="408"/>
                  </a:lnTo>
                  <a:lnTo>
                    <a:pt x="1842" y="402"/>
                  </a:lnTo>
                  <a:lnTo>
                    <a:pt x="1860" y="390"/>
                  </a:lnTo>
                  <a:lnTo>
                    <a:pt x="1878" y="372"/>
                  </a:lnTo>
                  <a:lnTo>
                    <a:pt x="1896" y="372"/>
                  </a:lnTo>
                  <a:lnTo>
                    <a:pt x="1938" y="366"/>
                  </a:lnTo>
                  <a:lnTo>
                    <a:pt x="1992" y="354"/>
                  </a:lnTo>
                  <a:lnTo>
                    <a:pt x="2046" y="348"/>
                  </a:lnTo>
                  <a:lnTo>
                    <a:pt x="2094" y="336"/>
                  </a:lnTo>
                  <a:lnTo>
                    <a:pt x="2124" y="330"/>
                  </a:lnTo>
                  <a:lnTo>
                    <a:pt x="2136" y="324"/>
                  </a:lnTo>
                  <a:lnTo>
                    <a:pt x="2154" y="318"/>
                  </a:lnTo>
                  <a:lnTo>
                    <a:pt x="2160" y="312"/>
                  </a:lnTo>
                  <a:lnTo>
                    <a:pt x="2166" y="300"/>
                  </a:lnTo>
                  <a:lnTo>
                    <a:pt x="2166" y="294"/>
                  </a:lnTo>
                  <a:lnTo>
                    <a:pt x="2154" y="282"/>
                  </a:lnTo>
                  <a:lnTo>
                    <a:pt x="2136" y="276"/>
                  </a:lnTo>
                  <a:lnTo>
                    <a:pt x="2088" y="270"/>
                  </a:lnTo>
                  <a:lnTo>
                    <a:pt x="2046" y="276"/>
                  </a:lnTo>
                  <a:lnTo>
                    <a:pt x="2016" y="288"/>
                  </a:lnTo>
                  <a:lnTo>
                    <a:pt x="1980" y="300"/>
                  </a:lnTo>
                  <a:lnTo>
                    <a:pt x="1938" y="318"/>
                  </a:lnTo>
                  <a:lnTo>
                    <a:pt x="1860" y="318"/>
                  </a:lnTo>
                  <a:lnTo>
                    <a:pt x="1842" y="312"/>
                  </a:lnTo>
                  <a:lnTo>
                    <a:pt x="1824" y="312"/>
                  </a:lnTo>
                  <a:lnTo>
                    <a:pt x="1806" y="336"/>
                  </a:lnTo>
                  <a:lnTo>
                    <a:pt x="1782" y="318"/>
                  </a:lnTo>
                  <a:lnTo>
                    <a:pt x="1728" y="342"/>
                  </a:lnTo>
                  <a:lnTo>
                    <a:pt x="1698" y="342"/>
                  </a:lnTo>
                  <a:lnTo>
                    <a:pt x="1668" y="366"/>
                  </a:lnTo>
                  <a:lnTo>
                    <a:pt x="1692" y="372"/>
                  </a:lnTo>
                  <a:lnTo>
                    <a:pt x="1644" y="372"/>
                  </a:lnTo>
                  <a:lnTo>
                    <a:pt x="1614" y="378"/>
                  </a:lnTo>
                  <a:lnTo>
                    <a:pt x="1614" y="396"/>
                  </a:lnTo>
                  <a:lnTo>
                    <a:pt x="1638" y="378"/>
                  </a:lnTo>
                  <a:lnTo>
                    <a:pt x="1644" y="396"/>
                  </a:lnTo>
                  <a:lnTo>
                    <a:pt x="1668" y="396"/>
                  </a:lnTo>
                  <a:lnTo>
                    <a:pt x="1662" y="408"/>
                  </a:lnTo>
                  <a:lnTo>
                    <a:pt x="1620" y="408"/>
                  </a:lnTo>
                  <a:lnTo>
                    <a:pt x="1614" y="420"/>
                  </a:lnTo>
                  <a:lnTo>
                    <a:pt x="1644" y="426"/>
                  </a:lnTo>
                  <a:lnTo>
                    <a:pt x="1596" y="432"/>
                  </a:lnTo>
                  <a:lnTo>
                    <a:pt x="1632" y="438"/>
                  </a:lnTo>
                  <a:lnTo>
                    <a:pt x="1584" y="444"/>
                  </a:lnTo>
                  <a:lnTo>
                    <a:pt x="1584" y="462"/>
                  </a:lnTo>
                  <a:lnTo>
                    <a:pt x="1554" y="474"/>
                  </a:lnTo>
                  <a:lnTo>
                    <a:pt x="1560" y="486"/>
                  </a:lnTo>
                  <a:lnTo>
                    <a:pt x="1602" y="468"/>
                  </a:lnTo>
                  <a:lnTo>
                    <a:pt x="1590" y="498"/>
                  </a:lnTo>
                  <a:lnTo>
                    <a:pt x="1554" y="498"/>
                  </a:lnTo>
                  <a:lnTo>
                    <a:pt x="1542" y="504"/>
                  </a:lnTo>
                  <a:lnTo>
                    <a:pt x="1542" y="522"/>
                  </a:lnTo>
                  <a:close/>
                  <a:moveTo>
                    <a:pt x="5778" y="498"/>
                  </a:moveTo>
                  <a:lnTo>
                    <a:pt x="5850" y="486"/>
                  </a:lnTo>
                  <a:lnTo>
                    <a:pt x="5958" y="504"/>
                  </a:lnTo>
                  <a:lnTo>
                    <a:pt x="5952" y="492"/>
                  </a:lnTo>
                  <a:lnTo>
                    <a:pt x="5940" y="486"/>
                  </a:lnTo>
                  <a:lnTo>
                    <a:pt x="5928" y="474"/>
                  </a:lnTo>
                  <a:lnTo>
                    <a:pt x="5904" y="462"/>
                  </a:lnTo>
                  <a:lnTo>
                    <a:pt x="5844" y="462"/>
                  </a:lnTo>
                  <a:lnTo>
                    <a:pt x="5808" y="468"/>
                  </a:lnTo>
                  <a:lnTo>
                    <a:pt x="5796" y="468"/>
                  </a:lnTo>
                  <a:lnTo>
                    <a:pt x="5778" y="498"/>
                  </a:lnTo>
                  <a:close/>
                  <a:moveTo>
                    <a:pt x="5784" y="378"/>
                  </a:moveTo>
                  <a:lnTo>
                    <a:pt x="5838" y="384"/>
                  </a:lnTo>
                  <a:lnTo>
                    <a:pt x="5844" y="378"/>
                  </a:lnTo>
                  <a:lnTo>
                    <a:pt x="5850" y="366"/>
                  </a:lnTo>
                  <a:lnTo>
                    <a:pt x="5838" y="354"/>
                  </a:lnTo>
                  <a:lnTo>
                    <a:pt x="5802" y="354"/>
                  </a:lnTo>
                  <a:lnTo>
                    <a:pt x="5742" y="342"/>
                  </a:lnTo>
                  <a:lnTo>
                    <a:pt x="5724" y="342"/>
                  </a:lnTo>
                  <a:lnTo>
                    <a:pt x="5718" y="348"/>
                  </a:lnTo>
                  <a:lnTo>
                    <a:pt x="5730" y="354"/>
                  </a:lnTo>
                  <a:lnTo>
                    <a:pt x="5742" y="366"/>
                  </a:lnTo>
                  <a:lnTo>
                    <a:pt x="5754" y="372"/>
                  </a:lnTo>
                  <a:lnTo>
                    <a:pt x="5772" y="372"/>
                  </a:lnTo>
                  <a:lnTo>
                    <a:pt x="5778" y="378"/>
                  </a:lnTo>
                  <a:lnTo>
                    <a:pt x="5784" y="378"/>
                  </a:lnTo>
                  <a:close/>
                  <a:moveTo>
                    <a:pt x="5724" y="432"/>
                  </a:moveTo>
                  <a:lnTo>
                    <a:pt x="5712" y="444"/>
                  </a:lnTo>
                  <a:lnTo>
                    <a:pt x="5712" y="456"/>
                  </a:lnTo>
                  <a:lnTo>
                    <a:pt x="5724" y="462"/>
                  </a:lnTo>
                  <a:lnTo>
                    <a:pt x="5772" y="462"/>
                  </a:lnTo>
                  <a:lnTo>
                    <a:pt x="5778" y="456"/>
                  </a:lnTo>
                  <a:lnTo>
                    <a:pt x="5778" y="450"/>
                  </a:lnTo>
                  <a:lnTo>
                    <a:pt x="5766" y="438"/>
                  </a:lnTo>
                  <a:lnTo>
                    <a:pt x="5742" y="426"/>
                  </a:lnTo>
                  <a:lnTo>
                    <a:pt x="5730" y="426"/>
                  </a:lnTo>
                  <a:lnTo>
                    <a:pt x="5724" y="432"/>
                  </a:lnTo>
                  <a:close/>
                  <a:moveTo>
                    <a:pt x="3072" y="96"/>
                  </a:moveTo>
                  <a:lnTo>
                    <a:pt x="3192" y="96"/>
                  </a:lnTo>
                  <a:lnTo>
                    <a:pt x="3204" y="90"/>
                  </a:lnTo>
                  <a:lnTo>
                    <a:pt x="3228" y="90"/>
                  </a:lnTo>
                  <a:lnTo>
                    <a:pt x="3240" y="84"/>
                  </a:lnTo>
                  <a:lnTo>
                    <a:pt x="3240" y="72"/>
                  </a:lnTo>
                  <a:lnTo>
                    <a:pt x="3222" y="60"/>
                  </a:lnTo>
                  <a:lnTo>
                    <a:pt x="3192" y="42"/>
                  </a:lnTo>
                  <a:lnTo>
                    <a:pt x="3156" y="30"/>
                  </a:lnTo>
                  <a:lnTo>
                    <a:pt x="3132" y="24"/>
                  </a:lnTo>
                  <a:lnTo>
                    <a:pt x="3120" y="18"/>
                  </a:lnTo>
                  <a:lnTo>
                    <a:pt x="3108" y="18"/>
                  </a:lnTo>
                  <a:lnTo>
                    <a:pt x="3096" y="12"/>
                  </a:lnTo>
                  <a:lnTo>
                    <a:pt x="3060" y="12"/>
                  </a:lnTo>
                  <a:lnTo>
                    <a:pt x="3048" y="18"/>
                  </a:lnTo>
                  <a:lnTo>
                    <a:pt x="3036" y="18"/>
                  </a:lnTo>
                  <a:lnTo>
                    <a:pt x="3030" y="30"/>
                  </a:lnTo>
                  <a:lnTo>
                    <a:pt x="3030" y="42"/>
                  </a:lnTo>
                  <a:lnTo>
                    <a:pt x="3036" y="54"/>
                  </a:lnTo>
                  <a:lnTo>
                    <a:pt x="3048" y="66"/>
                  </a:lnTo>
                  <a:lnTo>
                    <a:pt x="3054" y="78"/>
                  </a:lnTo>
                  <a:lnTo>
                    <a:pt x="3072" y="96"/>
                  </a:lnTo>
                  <a:close/>
                  <a:moveTo>
                    <a:pt x="6138" y="408"/>
                  </a:moveTo>
                  <a:lnTo>
                    <a:pt x="6144" y="402"/>
                  </a:lnTo>
                  <a:lnTo>
                    <a:pt x="6132" y="396"/>
                  </a:lnTo>
                  <a:lnTo>
                    <a:pt x="6102" y="390"/>
                  </a:lnTo>
                  <a:lnTo>
                    <a:pt x="6036" y="390"/>
                  </a:lnTo>
                  <a:lnTo>
                    <a:pt x="6012" y="366"/>
                  </a:lnTo>
                  <a:lnTo>
                    <a:pt x="6000" y="360"/>
                  </a:lnTo>
                  <a:lnTo>
                    <a:pt x="5970" y="360"/>
                  </a:lnTo>
                  <a:lnTo>
                    <a:pt x="5958" y="366"/>
                  </a:lnTo>
                  <a:lnTo>
                    <a:pt x="5910" y="366"/>
                  </a:lnTo>
                  <a:lnTo>
                    <a:pt x="5946" y="390"/>
                  </a:lnTo>
                  <a:lnTo>
                    <a:pt x="5964" y="396"/>
                  </a:lnTo>
                  <a:lnTo>
                    <a:pt x="6000" y="402"/>
                  </a:lnTo>
                  <a:lnTo>
                    <a:pt x="6054" y="414"/>
                  </a:lnTo>
                  <a:lnTo>
                    <a:pt x="6102" y="414"/>
                  </a:lnTo>
                  <a:lnTo>
                    <a:pt x="6138" y="408"/>
                  </a:lnTo>
                  <a:close/>
                  <a:moveTo>
                    <a:pt x="7602" y="744"/>
                  </a:moveTo>
                  <a:lnTo>
                    <a:pt x="7596" y="732"/>
                  </a:lnTo>
                  <a:lnTo>
                    <a:pt x="7572" y="726"/>
                  </a:lnTo>
                  <a:lnTo>
                    <a:pt x="7512" y="714"/>
                  </a:lnTo>
                  <a:lnTo>
                    <a:pt x="7500" y="714"/>
                  </a:lnTo>
                  <a:lnTo>
                    <a:pt x="7512" y="726"/>
                  </a:lnTo>
                  <a:lnTo>
                    <a:pt x="7548" y="738"/>
                  </a:lnTo>
                  <a:lnTo>
                    <a:pt x="7584" y="744"/>
                  </a:lnTo>
                  <a:lnTo>
                    <a:pt x="7602" y="744"/>
                  </a:lnTo>
                  <a:close/>
                  <a:moveTo>
                    <a:pt x="3162" y="120"/>
                  </a:moveTo>
                  <a:lnTo>
                    <a:pt x="3216" y="138"/>
                  </a:lnTo>
                  <a:lnTo>
                    <a:pt x="3246" y="144"/>
                  </a:lnTo>
                  <a:lnTo>
                    <a:pt x="3264" y="144"/>
                  </a:lnTo>
                  <a:lnTo>
                    <a:pt x="3312" y="138"/>
                  </a:lnTo>
                  <a:lnTo>
                    <a:pt x="3372" y="156"/>
                  </a:lnTo>
                  <a:lnTo>
                    <a:pt x="3432" y="156"/>
                  </a:lnTo>
                  <a:lnTo>
                    <a:pt x="3426" y="138"/>
                  </a:lnTo>
                  <a:lnTo>
                    <a:pt x="3402" y="102"/>
                  </a:lnTo>
                  <a:lnTo>
                    <a:pt x="3384" y="96"/>
                  </a:lnTo>
                  <a:lnTo>
                    <a:pt x="3372" y="90"/>
                  </a:lnTo>
                  <a:lnTo>
                    <a:pt x="3354" y="96"/>
                  </a:lnTo>
                  <a:lnTo>
                    <a:pt x="3318" y="114"/>
                  </a:lnTo>
                  <a:lnTo>
                    <a:pt x="3294" y="90"/>
                  </a:lnTo>
                  <a:lnTo>
                    <a:pt x="3282" y="90"/>
                  </a:lnTo>
                  <a:lnTo>
                    <a:pt x="3210" y="102"/>
                  </a:lnTo>
                  <a:lnTo>
                    <a:pt x="3174" y="114"/>
                  </a:lnTo>
                  <a:lnTo>
                    <a:pt x="3162" y="120"/>
                  </a:lnTo>
                  <a:close/>
                  <a:moveTo>
                    <a:pt x="3582" y="198"/>
                  </a:moveTo>
                  <a:lnTo>
                    <a:pt x="3744" y="192"/>
                  </a:lnTo>
                  <a:lnTo>
                    <a:pt x="3702" y="168"/>
                  </a:lnTo>
                  <a:lnTo>
                    <a:pt x="3696" y="168"/>
                  </a:lnTo>
                  <a:lnTo>
                    <a:pt x="3690" y="162"/>
                  </a:lnTo>
                  <a:lnTo>
                    <a:pt x="3666" y="150"/>
                  </a:lnTo>
                  <a:lnTo>
                    <a:pt x="3648" y="144"/>
                  </a:lnTo>
                  <a:lnTo>
                    <a:pt x="3636" y="138"/>
                  </a:lnTo>
                  <a:lnTo>
                    <a:pt x="3618" y="138"/>
                  </a:lnTo>
                  <a:lnTo>
                    <a:pt x="3606" y="144"/>
                  </a:lnTo>
                  <a:lnTo>
                    <a:pt x="3600" y="150"/>
                  </a:lnTo>
                  <a:lnTo>
                    <a:pt x="3588" y="156"/>
                  </a:lnTo>
                  <a:lnTo>
                    <a:pt x="3588" y="150"/>
                  </a:lnTo>
                  <a:lnTo>
                    <a:pt x="3582" y="144"/>
                  </a:lnTo>
                  <a:lnTo>
                    <a:pt x="3576" y="132"/>
                  </a:lnTo>
                  <a:lnTo>
                    <a:pt x="3570" y="126"/>
                  </a:lnTo>
                  <a:lnTo>
                    <a:pt x="3546" y="114"/>
                  </a:lnTo>
                  <a:lnTo>
                    <a:pt x="3522" y="126"/>
                  </a:lnTo>
                  <a:lnTo>
                    <a:pt x="3504" y="162"/>
                  </a:lnTo>
                  <a:lnTo>
                    <a:pt x="3498" y="192"/>
                  </a:lnTo>
                  <a:lnTo>
                    <a:pt x="3492" y="210"/>
                  </a:lnTo>
                  <a:lnTo>
                    <a:pt x="3516" y="222"/>
                  </a:lnTo>
                  <a:lnTo>
                    <a:pt x="3534" y="216"/>
                  </a:lnTo>
                  <a:lnTo>
                    <a:pt x="3546" y="216"/>
                  </a:lnTo>
                  <a:lnTo>
                    <a:pt x="3582" y="198"/>
                  </a:lnTo>
                  <a:close/>
                  <a:moveTo>
                    <a:pt x="5622" y="420"/>
                  </a:moveTo>
                  <a:lnTo>
                    <a:pt x="5640" y="390"/>
                  </a:lnTo>
                  <a:lnTo>
                    <a:pt x="5754" y="390"/>
                  </a:lnTo>
                  <a:lnTo>
                    <a:pt x="5688" y="360"/>
                  </a:lnTo>
                  <a:lnTo>
                    <a:pt x="5700" y="336"/>
                  </a:lnTo>
                  <a:lnTo>
                    <a:pt x="5610" y="318"/>
                  </a:lnTo>
                  <a:lnTo>
                    <a:pt x="5628" y="348"/>
                  </a:lnTo>
                  <a:lnTo>
                    <a:pt x="5616" y="342"/>
                  </a:lnTo>
                  <a:lnTo>
                    <a:pt x="5592" y="336"/>
                  </a:lnTo>
                  <a:lnTo>
                    <a:pt x="5556" y="330"/>
                  </a:lnTo>
                  <a:lnTo>
                    <a:pt x="5514" y="318"/>
                  </a:lnTo>
                  <a:lnTo>
                    <a:pt x="5454" y="318"/>
                  </a:lnTo>
                  <a:lnTo>
                    <a:pt x="5448" y="330"/>
                  </a:lnTo>
                  <a:lnTo>
                    <a:pt x="5460" y="354"/>
                  </a:lnTo>
                  <a:lnTo>
                    <a:pt x="5496" y="372"/>
                  </a:lnTo>
                  <a:lnTo>
                    <a:pt x="5538" y="390"/>
                  </a:lnTo>
                  <a:lnTo>
                    <a:pt x="5574" y="408"/>
                  </a:lnTo>
                  <a:lnTo>
                    <a:pt x="5610" y="414"/>
                  </a:lnTo>
                  <a:lnTo>
                    <a:pt x="5622" y="420"/>
                  </a:lnTo>
                  <a:close/>
                  <a:moveTo>
                    <a:pt x="4320" y="432"/>
                  </a:moveTo>
                  <a:lnTo>
                    <a:pt x="4368" y="444"/>
                  </a:lnTo>
                  <a:lnTo>
                    <a:pt x="4380" y="444"/>
                  </a:lnTo>
                  <a:lnTo>
                    <a:pt x="4392" y="438"/>
                  </a:lnTo>
                  <a:lnTo>
                    <a:pt x="4398" y="438"/>
                  </a:lnTo>
                  <a:lnTo>
                    <a:pt x="4404" y="432"/>
                  </a:lnTo>
                  <a:lnTo>
                    <a:pt x="4404" y="426"/>
                  </a:lnTo>
                  <a:lnTo>
                    <a:pt x="4398" y="426"/>
                  </a:lnTo>
                  <a:lnTo>
                    <a:pt x="4362" y="414"/>
                  </a:lnTo>
                  <a:lnTo>
                    <a:pt x="4344" y="420"/>
                  </a:lnTo>
                  <a:lnTo>
                    <a:pt x="4332" y="420"/>
                  </a:lnTo>
                  <a:lnTo>
                    <a:pt x="4320" y="432"/>
                  </a:lnTo>
                  <a:close/>
                  <a:moveTo>
                    <a:pt x="5424" y="354"/>
                  </a:moveTo>
                  <a:lnTo>
                    <a:pt x="5370" y="336"/>
                  </a:lnTo>
                  <a:lnTo>
                    <a:pt x="5394" y="366"/>
                  </a:lnTo>
                  <a:lnTo>
                    <a:pt x="5424" y="354"/>
                  </a:lnTo>
                  <a:close/>
                  <a:moveTo>
                    <a:pt x="7986" y="666"/>
                  </a:moveTo>
                  <a:lnTo>
                    <a:pt x="8034" y="654"/>
                  </a:lnTo>
                  <a:lnTo>
                    <a:pt x="8088" y="654"/>
                  </a:lnTo>
                  <a:lnTo>
                    <a:pt x="8100" y="648"/>
                  </a:lnTo>
                  <a:lnTo>
                    <a:pt x="8106" y="642"/>
                  </a:lnTo>
                  <a:lnTo>
                    <a:pt x="8106" y="636"/>
                  </a:lnTo>
                  <a:lnTo>
                    <a:pt x="8100" y="630"/>
                  </a:lnTo>
                  <a:lnTo>
                    <a:pt x="8088" y="630"/>
                  </a:lnTo>
                  <a:lnTo>
                    <a:pt x="8052" y="618"/>
                  </a:lnTo>
                  <a:lnTo>
                    <a:pt x="8028" y="612"/>
                  </a:lnTo>
                  <a:lnTo>
                    <a:pt x="8010" y="606"/>
                  </a:lnTo>
                  <a:lnTo>
                    <a:pt x="7968" y="606"/>
                  </a:lnTo>
                  <a:lnTo>
                    <a:pt x="7944" y="618"/>
                  </a:lnTo>
                  <a:lnTo>
                    <a:pt x="7938" y="630"/>
                  </a:lnTo>
                  <a:lnTo>
                    <a:pt x="7938" y="654"/>
                  </a:lnTo>
                  <a:lnTo>
                    <a:pt x="7944" y="666"/>
                  </a:lnTo>
                  <a:lnTo>
                    <a:pt x="7950" y="666"/>
                  </a:lnTo>
                  <a:lnTo>
                    <a:pt x="7962" y="672"/>
                  </a:lnTo>
                  <a:lnTo>
                    <a:pt x="7968" y="672"/>
                  </a:lnTo>
                  <a:lnTo>
                    <a:pt x="7980" y="666"/>
                  </a:lnTo>
                  <a:lnTo>
                    <a:pt x="7986" y="666"/>
                  </a:lnTo>
                  <a:close/>
                  <a:moveTo>
                    <a:pt x="162" y="1788"/>
                  </a:moveTo>
                  <a:lnTo>
                    <a:pt x="150" y="1788"/>
                  </a:lnTo>
                  <a:lnTo>
                    <a:pt x="138" y="1794"/>
                  </a:lnTo>
                  <a:lnTo>
                    <a:pt x="114" y="1794"/>
                  </a:lnTo>
                  <a:lnTo>
                    <a:pt x="108" y="1788"/>
                  </a:lnTo>
                  <a:lnTo>
                    <a:pt x="96" y="1788"/>
                  </a:lnTo>
                  <a:lnTo>
                    <a:pt x="96" y="1782"/>
                  </a:lnTo>
                  <a:lnTo>
                    <a:pt x="84" y="1782"/>
                  </a:lnTo>
                  <a:lnTo>
                    <a:pt x="84" y="1788"/>
                  </a:lnTo>
                  <a:lnTo>
                    <a:pt x="72" y="1800"/>
                  </a:lnTo>
                  <a:lnTo>
                    <a:pt x="12" y="1800"/>
                  </a:lnTo>
                  <a:lnTo>
                    <a:pt x="0" y="1812"/>
                  </a:lnTo>
                  <a:lnTo>
                    <a:pt x="0" y="1818"/>
                  </a:lnTo>
                  <a:lnTo>
                    <a:pt x="12" y="1830"/>
                  </a:lnTo>
                  <a:lnTo>
                    <a:pt x="6" y="1842"/>
                  </a:lnTo>
                  <a:lnTo>
                    <a:pt x="12" y="1848"/>
                  </a:lnTo>
                  <a:lnTo>
                    <a:pt x="18" y="1848"/>
                  </a:lnTo>
                  <a:lnTo>
                    <a:pt x="24" y="1842"/>
                  </a:lnTo>
                  <a:lnTo>
                    <a:pt x="48" y="1842"/>
                  </a:lnTo>
                  <a:lnTo>
                    <a:pt x="54" y="1848"/>
                  </a:lnTo>
                  <a:lnTo>
                    <a:pt x="66" y="1848"/>
                  </a:lnTo>
                  <a:lnTo>
                    <a:pt x="72" y="1854"/>
                  </a:lnTo>
                  <a:lnTo>
                    <a:pt x="162" y="1854"/>
                  </a:lnTo>
                  <a:lnTo>
                    <a:pt x="162" y="1848"/>
                  </a:lnTo>
                  <a:lnTo>
                    <a:pt x="168" y="1848"/>
                  </a:lnTo>
                  <a:lnTo>
                    <a:pt x="162" y="1830"/>
                  </a:lnTo>
                  <a:lnTo>
                    <a:pt x="174" y="1818"/>
                  </a:lnTo>
                  <a:lnTo>
                    <a:pt x="174" y="1800"/>
                  </a:lnTo>
                  <a:lnTo>
                    <a:pt x="168" y="1788"/>
                  </a:lnTo>
                  <a:lnTo>
                    <a:pt x="162" y="1788"/>
                  </a:lnTo>
                  <a:close/>
                  <a:moveTo>
                    <a:pt x="1038" y="90"/>
                  </a:moveTo>
                  <a:lnTo>
                    <a:pt x="1062" y="72"/>
                  </a:lnTo>
                  <a:lnTo>
                    <a:pt x="1032" y="72"/>
                  </a:lnTo>
                  <a:lnTo>
                    <a:pt x="1032" y="84"/>
                  </a:lnTo>
                  <a:lnTo>
                    <a:pt x="1038" y="90"/>
                  </a:lnTo>
                  <a:close/>
                  <a:moveTo>
                    <a:pt x="990" y="72"/>
                  </a:moveTo>
                  <a:lnTo>
                    <a:pt x="1074" y="54"/>
                  </a:lnTo>
                  <a:lnTo>
                    <a:pt x="1044" y="42"/>
                  </a:lnTo>
                  <a:lnTo>
                    <a:pt x="996" y="54"/>
                  </a:lnTo>
                  <a:lnTo>
                    <a:pt x="948" y="54"/>
                  </a:lnTo>
                  <a:lnTo>
                    <a:pt x="966" y="66"/>
                  </a:lnTo>
                  <a:lnTo>
                    <a:pt x="990" y="72"/>
                  </a:lnTo>
                  <a:close/>
                  <a:moveTo>
                    <a:pt x="1122" y="90"/>
                  </a:moveTo>
                  <a:lnTo>
                    <a:pt x="1128" y="78"/>
                  </a:lnTo>
                  <a:lnTo>
                    <a:pt x="1152" y="78"/>
                  </a:lnTo>
                  <a:lnTo>
                    <a:pt x="1164" y="66"/>
                  </a:lnTo>
                  <a:lnTo>
                    <a:pt x="1218" y="66"/>
                  </a:lnTo>
                  <a:lnTo>
                    <a:pt x="1218" y="60"/>
                  </a:lnTo>
                  <a:lnTo>
                    <a:pt x="1206" y="54"/>
                  </a:lnTo>
                  <a:lnTo>
                    <a:pt x="1182" y="54"/>
                  </a:lnTo>
                  <a:lnTo>
                    <a:pt x="1182" y="48"/>
                  </a:lnTo>
                  <a:lnTo>
                    <a:pt x="1176" y="48"/>
                  </a:lnTo>
                  <a:lnTo>
                    <a:pt x="1164" y="42"/>
                  </a:lnTo>
                  <a:lnTo>
                    <a:pt x="1140" y="42"/>
                  </a:lnTo>
                  <a:lnTo>
                    <a:pt x="1134" y="48"/>
                  </a:lnTo>
                  <a:lnTo>
                    <a:pt x="1128" y="60"/>
                  </a:lnTo>
                  <a:lnTo>
                    <a:pt x="1128" y="66"/>
                  </a:lnTo>
                  <a:lnTo>
                    <a:pt x="1122" y="66"/>
                  </a:lnTo>
                  <a:lnTo>
                    <a:pt x="1116" y="72"/>
                  </a:lnTo>
                  <a:lnTo>
                    <a:pt x="1104" y="72"/>
                  </a:lnTo>
                  <a:lnTo>
                    <a:pt x="1086" y="78"/>
                  </a:lnTo>
                  <a:lnTo>
                    <a:pt x="1080" y="78"/>
                  </a:lnTo>
                  <a:lnTo>
                    <a:pt x="1074" y="84"/>
                  </a:lnTo>
                  <a:lnTo>
                    <a:pt x="1080" y="84"/>
                  </a:lnTo>
                  <a:lnTo>
                    <a:pt x="1092" y="90"/>
                  </a:lnTo>
                  <a:lnTo>
                    <a:pt x="1122" y="90"/>
                  </a:lnTo>
                  <a:close/>
                  <a:moveTo>
                    <a:pt x="1176" y="78"/>
                  </a:moveTo>
                  <a:lnTo>
                    <a:pt x="1158" y="90"/>
                  </a:lnTo>
                  <a:lnTo>
                    <a:pt x="1176" y="102"/>
                  </a:lnTo>
                  <a:lnTo>
                    <a:pt x="1194" y="108"/>
                  </a:lnTo>
                  <a:lnTo>
                    <a:pt x="1248" y="102"/>
                  </a:lnTo>
                  <a:lnTo>
                    <a:pt x="1242" y="90"/>
                  </a:lnTo>
                  <a:lnTo>
                    <a:pt x="1212" y="90"/>
                  </a:lnTo>
                  <a:lnTo>
                    <a:pt x="1176" y="78"/>
                  </a:lnTo>
                  <a:close/>
                  <a:moveTo>
                    <a:pt x="7812" y="2436"/>
                  </a:moveTo>
                  <a:lnTo>
                    <a:pt x="7782" y="2400"/>
                  </a:lnTo>
                  <a:lnTo>
                    <a:pt x="7776" y="2400"/>
                  </a:lnTo>
                  <a:lnTo>
                    <a:pt x="7770" y="2394"/>
                  </a:lnTo>
                  <a:lnTo>
                    <a:pt x="7752" y="2388"/>
                  </a:lnTo>
                  <a:lnTo>
                    <a:pt x="7728" y="2364"/>
                  </a:lnTo>
                  <a:lnTo>
                    <a:pt x="7722" y="2352"/>
                  </a:lnTo>
                  <a:lnTo>
                    <a:pt x="7704" y="2298"/>
                  </a:lnTo>
                  <a:lnTo>
                    <a:pt x="7698" y="2286"/>
                  </a:lnTo>
                  <a:lnTo>
                    <a:pt x="7698" y="2274"/>
                  </a:lnTo>
                  <a:lnTo>
                    <a:pt x="7674" y="2250"/>
                  </a:lnTo>
                  <a:lnTo>
                    <a:pt x="7680" y="2244"/>
                  </a:lnTo>
                  <a:lnTo>
                    <a:pt x="7698" y="2244"/>
                  </a:lnTo>
                  <a:lnTo>
                    <a:pt x="7770" y="2268"/>
                  </a:lnTo>
                  <a:lnTo>
                    <a:pt x="7800" y="2280"/>
                  </a:lnTo>
                  <a:lnTo>
                    <a:pt x="7812" y="2286"/>
                  </a:lnTo>
                  <a:lnTo>
                    <a:pt x="7740" y="2232"/>
                  </a:lnTo>
                  <a:lnTo>
                    <a:pt x="7734" y="2226"/>
                  </a:lnTo>
                  <a:lnTo>
                    <a:pt x="7722" y="2202"/>
                  </a:lnTo>
                  <a:lnTo>
                    <a:pt x="7710" y="2196"/>
                  </a:lnTo>
                  <a:lnTo>
                    <a:pt x="7704" y="2184"/>
                  </a:lnTo>
                  <a:lnTo>
                    <a:pt x="7698" y="2178"/>
                  </a:lnTo>
                  <a:lnTo>
                    <a:pt x="7674" y="2166"/>
                  </a:lnTo>
                  <a:lnTo>
                    <a:pt x="7668" y="2160"/>
                  </a:lnTo>
                  <a:lnTo>
                    <a:pt x="7656" y="2154"/>
                  </a:lnTo>
                  <a:lnTo>
                    <a:pt x="7578" y="2070"/>
                  </a:lnTo>
                  <a:lnTo>
                    <a:pt x="7554" y="2070"/>
                  </a:lnTo>
                  <a:lnTo>
                    <a:pt x="7542" y="2040"/>
                  </a:lnTo>
                  <a:lnTo>
                    <a:pt x="7524" y="2040"/>
                  </a:lnTo>
                  <a:lnTo>
                    <a:pt x="7512" y="2028"/>
                  </a:lnTo>
                  <a:lnTo>
                    <a:pt x="7500" y="2004"/>
                  </a:lnTo>
                  <a:lnTo>
                    <a:pt x="7500" y="1980"/>
                  </a:lnTo>
                  <a:lnTo>
                    <a:pt x="7470" y="1944"/>
                  </a:lnTo>
                  <a:lnTo>
                    <a:pt x="7446" y="1950"/>
                  </a:lnTo>
                  <a:lnTo>
                    <a:pt x="7434" y="1920"/>
                  </a:lnTo>
                  <a:lnTo>
                    <a:pt x="7392" y="1890"/>
                  </a:lnTo>
                  <a:lnTo>
                    <a:pt x="7380" y="1866"/>
                  </a:lnTo>
                  <a:lnTo>
                    <a:pt x="7368" y="1860"/>
                  </a:lnTo>
                  <a:lnTo>
                    <a:pt x="7362" y="1854"/>
                  </a:lnTo>
                  <a:lnTo>
                    <a:pt x="7344" y="1854"/>
                  </a:lnTo>
                  <a:lnTo>
                    <a:pt x="7344" y="1860"/>
                  </a:lnTo>
                  <a:lnTo>
                    <a:pt x="7392" y="1908"/>
                  </a:lnTo>
                  <a:lnTo>
                    <a:pt x="7392" y="1914"/>
                  </a:lnTo>
                  <a:lnTo>
                    <a:pt x="7386" y="1914"/>
                  </a:lnTo>
                  <a:lnTo>
                    <a:pt x="7380" y="1908"/>
                  </a:lnTo>
                  <a:lnTo>
                    <a:pt x="7368" y="1908"/>
                  </a:lnTo>
                  <a:lnTo>
                    <a:pt x="7362" y="1914"/>
                  </a:lnTo>
                  <a:lnTo>
                    <a:pt x="7362" y="1926"/>
                  </a:lnTo>
                  <a:lnTo>
                    <a:pt x="7374" y="1950"/>
                  </a:lnTo>
                  <a:lnTo>
                    <a:pt x="7386" y="1962"/>
                  </a:lnTo>
                  <a:lnTo>
                    <a:pt x="7392" y="1974"/>
                  </a:lnTo>
                  <a:lnTo>
                    <a:pt x="7404" y="1980"/>
                  </a:lnTo>
                  <a:lnTo>
                    <a:pt x="7404" y="1992"/>
                  </a:lnTo>
                  <a:lnTo>
                    <a:pt x="7416" y="2016"/>
                  </a:lnTo>
                  <a:lnTo>
                    <a:pt x="7422" y="2022"/>
                  </a:lnTo>
                  <a:lnTo>
                    <a:pt x="7440" y="2034"/>
                  </a:lnTo>
                  <a:lnTo>
                    <a:pt x="7470" y="2052"/>
                  </a:lnTo>
                  <a:lnTo>
                    <a:pt x="7500" y="2076"/>
                  </a:lnTo>
                  <a:lnTo>
                    <a:pt x="7518" y="2100"/>
                  </a:lnTo>
                  <a:lnTo>
                    <a:pt x="7524" y="2112"/>
                  </a:lnTo>
                  <a:lnTo>
                    <a:pt x="7536" y="2130"/>
                  </a:lnTo>
                  <a:lnTo>
                    <a:pt x="7536" y="2142"/>
                  </a:lnTo>
                  <a:lnTo>
                    <a:pt x="7548" y="2154"/>
                  </a:lnTo>
                  <a:lnTo>
                    <a:pt x="7554" y="2166"/>
                  </a:lnTo>
                  <a:lnTo>
                    <a:pt x="7572" y="2184"/>
                  </a:lnTo>
                  <a:lnTo>
                    <a:pt x="7590" y="2208"/>
                  </a:lnTo>
                  <a:lnTo>
                    <a:pt x="7608" y="2238"/>
                  </a:lnTo>
                  <a:lnTo>
                    <a:pt x="7620" y="2262"/>
                  </a:lnTo>
                  <a:lnTo>
                    <a:pt x="7626" y="2268"/>
                  </a:lnTo>
                  <a:lnTo>
                    <a:pt x="7626" y="2280"/>
                  </a:lnTo>
                  <a:lnTo>
                    <a:pt x="7632" y="2292"/>
                  </a:lnTo>
                  <a:lnTo>
                    <a:pt x="7644" y="2304"/>
                  </a:lnTo>
                  <a:lnTo>
                    <a:pt x="7656" y="2304"/>
                  </a:lnTo>
                  <a:lnTo>
                    <a:pt x="7668" y="2310"/>
                  </a:lnTo>
                  <a:lnTo>
                    <a:pt x="7674" y="2322"/>
                  </a:lnTo>
                  <a:lnTo>
                    <a:pt x="7686" y="2334"/>
                  </a:lnTo>
                  <a:lnTo>
                    <a:pt x="7698" y="2358"/>
                  </a:lnTo>
                  <a:lnTo>
                    <a:pt x="7698" y="2376"/>
                  </a:lnTo>
                  <a:lnTo>
                    <a:pt x="7740" y="2412"/>
                  </a:lnTo>
                  <a:lnTo>
                    <a:pt x="7752" y="2466"/>
                  </a:lnTo>
                  <a:lnTo>
                    <a:pt x="7794" y="2508"/>
                  </a:lnTo>
                  <a:lnTo>
                    <a:pt x="7794" y="2502"/>
                  </a:lnTo>
                  <a:lnTo>
                    <a:pt x="7788" y="2496"/>
                  </a:lnTo>
                  <a:lnTo>
                    <a:pt x="7788" y="2484"/>
                  </a:lnTo>
                  <a:lnTo>
                    <a:pt x="7782" y="2472"/>
                  </a:lnTo>
                  <a:lnTo>
                    <a:pt x="7782" y="2460"/>
                  </a:lnTo>
                  <a:lnTo>
                    <a:pt x="7776" y="2448"/>
                  </a:lnTo>
                  <a:lnTo>
                    <a:pt x="7782" y="2442"/>
                  </a:lnTo>
                  <a:lnTo>
                    <a:pt x="7788" y="2442"/>
                  </a:lnTo>
                  <a:lnTo>
                    <a:pt x="7800" y="2454"/>
                  </a:lnTo>
                  <a:lnTo>
                    <a:pt x="7830" y="2454"/>
                  </a:lnTo>
                  <a:lnTo>
                    <a:pt x="7866" y="2496"/>
                  </a:lnTo>
                  <a:lnTo>
                    <a:pt x="7866" y="2472"/>
                  </a:lnTo>
                  <a:lnTo>
                    <a:pt x="7836" y="2430"/>
                  </a:lnTo>
                  <a:lnTo>
                    <a:pt x="7812" y="2436"/>
                  </a:lnTo>
                  <a:close/>
                  <a:moveTo>
                    <a:pt x="1344" y="84"/>
                  </a:moveTo>
                  <a:lnTo>
                    <a:pt x="1350" y="72"/>
                  </a:lnTo>
                  <a:lnTo>
                    <a:pt x="1308" y="66"/>
                  </a:lnTo>
                  <a:lnTo>
                    <a:pt x="1284" y="78"/>
                  </a:lnTo>
                  <a:lnTo>
                    <a:pt x="1290" y="90"/>
                  </a:lnTo>
                  <a:lnTo>
                    <a:pt x="1344" y="84"/>
                  </a:lnTo>
                  <a:close/>
                  <a:moveTo>
                    <a:pt x="9048" y="996"/>
                  </a:moveTo>
                  <a:lnTo>
                    <a:pt x="9036" y="984"/>
                  </a:lnTo>
                  <a:lnTo>
                    <a:pt x="9024" y="978"/>
                  </a:lnTo>
                  <a:lnTo>
                    <a:pt x="9006" y="972"/>
                  </a:lnTo>
                  <a:lnTo>
                    <a:pt x="8994" y="966"/>
                  </a:lnTo>
                  <a:lnTo>
                    <a:pt x="8982" y="966"/>
                  </a:lnTo>
                  <a:lnTo>
                    <a:pt x="8940" y="948"/>
                  </a:lnTo>
                  <a:lnTo>
                    <a:pt x="8898" y="948"/>
                  </a:lnTo>
                  <a:lnTo>
                    <a:pt x="8868" y="930"/>
                  </a:lnTo>
                  <a:lnTo>
                    <a:pt x="8778" y="924"/>
                  </a:lnTo>
                  <a:lnTo>
                    <a:pt x="8736" y="906"/>
                  </a:lnTo>
                  <a:lnTo>
                    <a:pt x="8700" y="906"/>
                  </a:lnTo>
                  <a:lnTo>
                    <a:pt x="8754" y="942"/>
                  </a:lnTo>
                  <a:lnTo>
                    <a:pt x="8808" y="966"/>
                  </a:lnTo>
                  <a:lnTo>
                    <a:pt x="8796" y="966"/>
                  </a:lnTo>
                  <a:lnTo>
                    <a:pt x="8784" y="972"/>
                  </a:lnTo>
                  <a:lnTo>
                    <a:pt x="8754" y="972"/>
                  </a:lnTo>
                  <a:lnTo>
                    <a:pt x="8730" y="960"/>
                  </a:lnTo>
                  <a:lnTo>
                    <a:pt x="8676" y="906"/>
                  </a:lnTo>
                  <a:lnTo>
                    <a:pt x="8580" y="870"/>
                  </a:lnTo>
                  <a:lnTo>
                    <a:pt x="8496" y="846"/>
                  </a:lnTo>
                  <a:lnTo>
                    <a:pt x="8442" y="834"/>
                  </a:lnTo>
                  <a:lnTo>
                    <a:pt x="8370" y="822"/>
                  </a:lnTo>
                  <a:lnTo>
                    <a:pt x="8280" y="804"/>
                  </a:lnTo>
                  <a:lnTo>
                    <a:pt x="8190" y="780"/>
                  </a:lnTo>
                  <a:lnTo>
                    <a:pt x="8112" y="762"/>
                  </a:lnTo>
                  <a:lnTo>
                    <a:pt x="8052" y="750"/>
                  </a:lnTo>
                  <a:lnTo>
                    <a:pt x="7998" y="738"/>
                  </a:lnTo>
                  <a:lnTo>
                    <a:pt x="7956" y="732"/>
                  </a:lnTo>
                  <a:lnTo>
                    <a:pt x="7758" y="732"/>
                  </a:lnTo>
                  <a:lnTo>
                    <a:pt x="7746" y="714"/>
                  </a:lnTo>
                  <a:lnTo>
                    <a:pt x="7698" y="720"/>
                  </a:lnTo>
                  <a:lnTo>
                    <a:pt x="7680" y="708"/>
                  </a:lnTo>
                  <a:lnTo>
                    <a:pt x="7626" y="708"/>
                  </a:lnTo>
                  <a:lnTo>
                    <a:pt x="7650" y="726"/>
                  </a:lnTo>
                  <a:lnTo>
                    <a:pt x="7644" y="744"/>
                  </a:lnTo>
                  <a:lnTo>
                    <a:pt x="7656" y="744"/>
                  </a:lnTo>
                  <a:lnTo>
                    <a:pt x="7680" y="756"/>
                  </a:lnTo>
                  <a:lnTo>
                    <a:pt x="7716" y="762"/>
                  </a:lnTo>
                  <a:lnTo>
                    <a:pt x="7740" y="774"/>
                  </a:lnTo>
                  <a:lnTo>
                    <a:pt x="7758" y="786"/>
                  </a:lnTo>
                  <a:lnTo>
                    <a:pt x="7752" y="798"/>
                  </a:lnTo>
                  <a:lnTo>
                    <a:pt x="7728" y="804"/>
                  </a:lnTo>
                  <a:lnTo>
                    <a:pt x="7698" y="804"/>
                  </a:lnTo>
                  <a:lnTo>
                    <a:pt x="7686" y="798"/>
                  </a:lnTo>
                  <a:lnTo>
                    <a:pt x="7680" y="792"/>
                  </a:lnTo>
                  <a:lnTo>
                    <a:pt x="7656" y="774"/>
                  </a:lnTo>
                  <a:lnTo>
                    <a:pt x="7584" y="774"/>
                  </a:lnTo>
                  <a:lnTo>
                    <a:pt x="7530" y="738"/>
                  </a:lnTo>
                  <a:lnTo>
                    <a:pt x="7524" y="738"/>
                  </a:lnTo>
                  <a:lnTo>
                    <a:pt x="7518" y="744"/>
                  </a:lnTo>
                  <a:lnTo>
                    <a:pt x="7506" y="744"/>
                  </a:lnTo>
                  <a:lnTo>
                    <a:pt x="7500" y="750"/>
                  </a:lnTo>
                  <a:lnTo>
                    <a:pt x="7446" y="750"/>
                  </a:lnTo>
                  <a:lnTo>
                    <a:pt x="7440" y="738"/>
                  </a:lnTo>
                  <a:lnTo>
                    <a:pt x="7344" y="744"/>
                  </a:lnTo>
                  <a:lnTo>
                    <a:pt x="7320" y="726"/>
                  </a:lnTo>
                  <a:lnTo>
                    <a:pt x="7314" y="732"/>
                  </a:lnTo>
                  <a:lnTo>
                    <a:pt x="7212" y="732"/>
                  </a:lnTo>
                  <a:lnTo>
                    <a:pt x="7206" y="738"/>
                  </a:lnTo>
                  <a:lnTo>
                    <a:pt x="7212" y="744"/>
                  </a:lnTo>
                  <a:lnTo>
                    <a:pt x="7218" y="756"/>
                  </a:lnTo>
                  <a:lnTo>
                    <a:pt x="7254" y="792"/>
                  </a:lnTo>
                  <a:lnTo>
                    <a:pt x="7248" y="792"/>
                  </a:lnTo>
                  <a:lnTo>
                    <a:pt x="7242" y="786"/>
                  </a:lnTo>
                  <a:lnTo>
                    <a:pt x="7230" y="780"/>
                  </a:lnTo>
                  <a:lnTo>
                    <a:pt x="7218" y="768"/>
                  </a:lnTo>
                  <a:lnTo>
                    <a:pt x="7206" y="762"/>
                  </a:lnTo>
                  <a:lnTo>
                    <a:pt x="7194" y="750"/>
                  </a:lnTo>
                  <a:lnTo>
                    <a:pt x="7176" y="744"/>
                  </a:lnTo>
                  <a:lnTo>
                    <a:pt x="7104" y="732"/>
                  </a:lnTo>
                  <a:lnTo>
                    <a:pt x="7086" y="732"/>
                  </a:lnTo>
                  <a:lnTo>
                    <a:pt x="7086" y="726"/>
                  </a:lnTo>
                  <a:lnTo>
                    <a:pt x="7056" y="696"/>
                  </a:lnTo>
                  <a:lnTo>
                    <a:pt x="7032" y="684"/>
                  </a:lnTo>
                  <a:lnTo>
                    <a:pt x="6990" y="666"/>
                  </a:lnTo>
                  <a:lnTo>
                    <a:pt x="6948" y="660"/>
                  </a:lnTo>
                  <a:lnTo>
                    <a:pt x="6912" y="654"/>
                  </a:lnTo>
                  <a:lnTo>
                    <a:pt x="6882" y="654"/>
                  </a:lnTo>
                  <a:lnTo>
                    <a:pt x="6864" y="648"/>
                  </a:lnTo>
                  <a:lnTo>
                    <a:pt x="6834" y="648"/>
                  </a:lnTo>
                  <a:lnTo>
                    <a:pt x="6786" y="636"/>
                  </a:lnTo>
                  <a:lnTo>
                    <a:pt x="6774" y="642"/>
                  </a:lnTo>
                  <a:lnTo>
                    <a:pt x="6714" y="642"/>
                  </a:lnTo>
                  <a:lnTo>
                    <a:pt x="6696" y="660"/>
                  </a:lnTo>
                  <a:lnTo>
                    <a:pt x="6684" y="666"/>
                  </a:lnTo>
                  <a:lnTo>
                    <a:pt x="6648" y="666"/>
                  </a:lnTo>
                  <a:lnTo>
                    <a:pt x="6630" y="660"/>
                  </a:lnTo>
                  <a:lnTo>
                    <a:pt x="6594" y="660"/>
                  </a:lnTo>
                  <a:lnTo>
                    <a:pt x="6582" y="654"/>
                  </a:lnTo>
                  <a:lnTo>
                    <a:pt x="6576" y="648"/>
                  </a:lnTo>
                  <a:lnTo>
                    <a:pt x="6552" y="636"/>
                  </a:lnTo>
                  <a:lnTo>
                    <a:pt x="6534" y="630"/>
                  </a:lnTo>
                  <a:lnTo>
                    <a:pt x="6522" y="624"/>
                  </a:lnTo>
                  <a:lnTo>
                    <a:pt x="6498" y="624"/>
                  </a:lnTo>
                  <a:lnTo>
                    <a:pt x="6486" y="630"/>
                  </a:lnTo>
                  <a:lnTo>
                    <a:pt x="6474" y="612"/>
                  </a:lnTo>
                  <a:lnTo>
                    <a:pt x="6438" y="612"/>
                  </a:lnTo>
                  <a:lnTo>
                    <a:pt x="6372" y="606"/>
                  </a:lnTo>
                  <a:lnTo>
                    <a:pt x="6408" y="594"/>
                  </a:lnTo>
                  <a:lnTo>
                    <a:pt x="6372" y="570"/>
                  </a:lnTo>
                  <a:lnTo>
                    <a:pt x="6360" y="570"/>
                  </a:lnTo>
                  <a:lnTo>
                    <a:pt x="6324" y="564"/>
                  </a:lnTo>
                  <a:lnTo>
                    <a:pt x="6282" y="558"/>
                  </a:lnTo>
                  <a:lnTo>
                    <a:pt x="6246" y="558"/>
                  </a:lnTo>
                  <a:lnTo>
                    <a:pt x="6228" y="564"/>
                  </a:lnTo>
                  <a:lnTo>
                    <a:pt x="6228" y="594"/>
                  </a:lnTo>
                  <a:lnTo>
                    <a:pt x="6222" y="600"/>
                  </a:lnTo>
                  <a:lnTo>
                    <a:pt x="6192" y="600"/>
                  </a:lnTo>
                  <a:lnTo>
                    <a:pt x="6180" y="594"/>
                  </a:lnTo>
                  <a:lnTo>
                    <a:pt x="6168" y="594"/>
                  </a:lnTo>
                  <a:lnTo>
                    <a:pt x="6186" y="582"/>
                  </a:lnTo>
                  <a:lnTo>
                    <a:pt x="6168" y="570"/>
                  </a:lnTo>
                  <a:lnTo>
                    <a:pt x="6096" y="570"/>
                  </a:lnTo>
                  <a:lnTo>
                    <a:pt x="6114" y="558"/>
                  </a:lnTo>
                  <a:lnTo>
                    <a:pt x="6156" y="558"/>
                  </a:lnTo>
                  <a:lnTo>
                    <a:pt x="6216" y="588"/>
                  </a:lnTo>
                  <a:lnTo>
                    <a:pt x="6216" y="564"/>
                  </a:lnTo>
                  <a:lnTo>
                    <a:pt x="6162" y="540"/>
                  </a:lnTo>
                  <a:lnTo>
                    <a:pt x="6048" y="546"/>
                  </a:lnTo>
                  <a:lnTo>
                    <a:pt x="6048" y="534"/>
                  </a:lnTo>
                  <a:lnTo>
                    <a:pt x="5928" y="540"/>
                  </a:lnTo>
                  <a:lnTo>
                    <a:pt x="5880" y="522"/>
                  </a:lnTo>
                  <a:lnTo>
                    <a:pt x="5862" y="522"/>
                  </a:lnTo>
                  <a:lnTo>
                    <a:pt x="5898" y="546"/>
                  </a:lnTo>
                  <a:lnTo>
                    <a:pt x="5850" y="546"/>
                  </a:lnTo>
                  <a:lnTo>
                    <a:pt x="5838" y="552"/>
                  </a:lnTo>
                  <a:lnTo>
                    <a:pt x="5832" y="552"/>
                  </a:lnTo>
                  <a:lnTo>
                    <a:pt x="5832" y="558"/>
                  </a:lnTo>
                  <a:lnTo>
                    <a:pt x="5844" y="564"/>
                  </a:lnTo>
                  <a:lnTo>
                    <a:pt x="5850" y="570"/>
                  </a:lnTo>
                  <a:lnTo>
                    <a:pt x="5862" y="576"/>
                  </a:lnTo>
                  <a:lnTo>
                    <a:pt x="5892" y="576"/>
                  </a:lnTo>
                  <a:lnTo>
                    <a:pt x="5892" y="582"/>
                  </a:lnTo>
                  <a:lnTo>
                    <a:pt x="5952" y="618"/>
                  </a:lnTo>
                  <a:lnTo>
                    <a:pt x="5904" y="618"/>
                  </a:lnTo>
                  <a:lnTo>
                    <a:pt x="5898" y="612"/>
                  </a:lnTo>
                  <a:lnTo>
                    <a:pt x="5886" y="606"/>
                  </a:lnTo>
                  <a:lnTo>
                    <a:pt x="5874" y="606"/>
                  </a:lnTo>
                  <a:lnTo>
                    <a:pt x="5862" y="600"/>
                  </a:lnTo>
                  <a:lnTo>
                    <a:pt x="5844" y="618"/>
                  </a:lnTo>
                  <a:lnTo>
                    <a:pt x="5868" y="636"/>
                  </a:lnTo>
                  <a:lnTo>
                    <a:pt x="5814" y="630"/>
                  </a:lnTo>
                  <a:lnTo>
                    <a:pt x="5808" y="630"/>
                  </a:lnTo>
                  <a:lnTo>
                    <a:pt x="5802" y="624"/>
                  </a:lnTo>
                  <a:lnTo>
                    <a:pt x="5784" y="618"/>
                  </a:lnTo>
                  <a:lnTo>
                    <a:pt x="5766" y="618"/>
                  </a:lnTo>
                  <a:lnTo>
                    <a:pt x="5754" y="612"/>
                  </a:lnTo>
                  <a:lnTo>
                    <a:pt x="5736" y="606"/>
                  </a:lnTo>
                  <a:lnTo>
                    <a:pt x="5724" y="606"/>
                  </a:lnTo>
                  <a:lnTo>
                    <a:pt x="5712" y="612"/>
                  </a:lnTo>
                  <a:lnTo>
                    <a:pt x="5700" y="612"/>
                  </a:lnTo>
                  <a:lnTo>
                    <a:pt x="5688" y="618"/>
                  </a:lnTo>
                  <a:lnTo>
                    <a:pt x="5682" y="624"/>
                  </a:lnTo>
                  <a:lnTo>
                    <a:pt x="5676" y="624"/>
                  </a:lnTo>
                  <a:lnTo>
                    <a:pt x="5610" y="618"/>
                  </a:lnTo>
                  <a:lnTo>
                    <a:pt x="5604" y="618"/>
                  </a:lnTo>
                  <a:lnTo>
                    <a:pt x="5598" y="612"/>
                  </a:lnTo>
                  <a:lnTo>
                    <a:pt x="5562" y="594"/>
                  </a:lnTo>
                  <a:lnTo>
                    <a:pt x="5556" y="594"/>
                  </a:lnTo>
                  <a:lnTo>
                    <a:pt x="5550" y="588"/>
                  </a:lnTo>
                  <a:lnTo>
                    <a:pt x="5538" y="588"/>
                  </a:lnTo>
                  <a:lnTo>
                    <a:pt x="5538" y="606"/>
                  </a:lnTo>
                  <a:lnTo>
                    <a:pt x="5544" y="612"/>
                  </a:lnTo>
                  <a:lnTo>
                    <a:pt x="5550" y="624"/>
                  </a:lnTo>
                  <a:lnTo>
                    <a:pt x="5556" y="630"/>
                  </a:lnTo>
                  <a:lnTo>
                    <a:pt x="5562" y="642"/>
                  </a:lnTo>
                  <a:lnTo>
                    <a:pt x="5562" y="660"/>
                  </a:lnTo>
                  <a:lnTo>
                    <a:pt x="5556" y="666"/>
                  </a:lnTo>
                  <a:lnTo>
                    <a:pt x="5532" y="660"/>
                  </a:lnTo>
                  <a:lnTo>
                    <a:pt x="5424" y="624"/>
                  </a:lnTo>
                  <a:lnTo>
                    <a:pt x="5412" y="618"/>
                  </a:lnTo>
                  <a:lnTo>
                    <a:pt x="5406" y="618"/>
                  </a:lnTo>
                  <a:lnTo>
                    <a:pt x="5400" y="612"/>
                  </a:lnTo>
                  <a:lnTo>
                    <a:pt x="5394" y="600"/>
                  </a:lnTo>
                  <a:lnTo>
                    <a:pt x="5382" y="594"/>
                  </a:lnTo>
                  <a:lnTo>
                    <a:pt x="5376" y="588"/>
                  </a:lnTo>
                  <a:lnTo>
                    <a:pt x="5376" y="606"/>
                  </a:lnTo>
                  <a:lnTo>
                    <a:pt x="5322" y="588"/>
                  </a:lnTo>
                  <a:lnTo>
                    <a:pt x="5292" y="570"/>
                  </a:lnTo>
                  <a:lnTo>
                    <a:pt x="5298" y="570"/>
                  </a:lnTo>
                  <a:lnTo>
                    <a:pt x="5304" y="576"/>
                  </a:lnTo>
                  <a:lnTo>
                    <a:pt x="5328" y="576"/>
                  </a:lnTo>
                  <a:lnTo>
                    <a:pt x="5340" y="582"/>
                  </a:lnTo>
                  <a:lnTo>
                    <a:pt x="5352" y="582"/>
                  </a:lnTo>
                  <a:lnTo>
                    <a:pt x="5358" y="576"/>
                  </a:lnTo>
                  <a:lnTo>
                    <a:pt x="5358" y="570"/>
                  </a:lnTo>
                  <a:lnTo>
                    <a:pt x="5346" y="564"/>
                  </a:lnTo>
                  <a:lnTo>
                    <a:pt x="5334" y="552"/>
                  </a:lnTo>
                  <a:lnTo>
                    <a:pt x="5292" y="552"/>
                  </a:lnTo>
                  <a:lnTo>
                    <a:pt x="5304" y="540"/>
                  </a:lnTo>
                  <a:lnTo>
                    <a:pt x="5298" y="534"/>
                  </a:lnTo>
                  <a:lnTo>
                    <a:pt x="5286" y="528"/>
                  </a:lnTo>
                  <a:lnTo>
                    <a:pt x="5256" y="528"/>
                  </a:lnTo>
                  <a:lnTo>
                    <a:pt x="5268" y="510"/>
                  </a:lnTo>
                  <a:lnTo>
                    <a:pt x="5262" y="510"/>
                  </a:lnTo>
                  <a:lnTo>
                    <a:pt x="5256" y="504"/>
                  </a:lnTo>
                  <a:lnTo>
                    <a:pt x="5232" y="504"/>
                  </a:lnTo>
                  <a:lnTo>
                    <a:pt x="5220" y="498"/>
                  </a:lnTo>
                  <a:lnTo>
                    <a:pt x="5208" y="498"/>
                  </a:lnTo>
                  <a:lnTo>
                    <a:pt x="5202" y="492"/>
                  </a:lnTo>
                  <a:lnTo>
                    <a:pt x="5190" y="492"/>
                  </a:lnTo>
                  <a:lnTo>
                    <a:pt x="5184" y="486"/>
                  </a:lnTo>
                  <a:lnTo>
                    <a:pt x="5142" y="486"/>
                  </a:lnTo>
                  <a:lnTo>
                    <a:pt x="5130" y="492"/>
                  </a:lnTo>
                  <a:lnTo>
                    <a:pt x="5094" y="492"/>
                  </a:lnTo>
                  <a:lnTo>
                    <a:pt x="5076" y="486"/>
                  </a:lnTo>
                  <a:lnTo>
                    <a:pt x="5070" y="480"/>
                  </a:lnTo>
                  <a:lnTo>
                    <a:pt x="5064" y="480"/>
                  </a:lnTo>
                  <a:lnTo>
                    <a:pt x="5040" y="486"/>
                  </a:lnTo>
                  <a:lnTo>
                    <a:pt x="5040" y="474"/>
                  </a:lnTo>
                  <a:lnTo>
                    <a:pt x="4992" y="468"/>
                  </a:lnTo>
                  <a:lnTo>
                    <a:pt x="4980" y="456"/>
                  </a:lnTo>
                  <a:lnTo>
                    <a:pt x="4974" y="474"/>
                  </a:lnTo>
                  <a:lnTo>
                    <a:pt x="4956" y="480"/>
                  </a:lnTo>
                  <a:lnTo>
                    <a:pt x="4986" y="498"/>
                  </a:lnTo>
                  <a:lnTo>
                    <a:pt x="5010" y="528"/>
                  </a:lnTo>
                  <a:lnTo>
                    <a:pt x="4962" y="522"/>
                  </a:lnTo>
                  <a:lnTo>
                    <a:pt x="4956" y="516"/>
                  </a:lnTo>
                  <a:lnTo>
                    <a:pt x="4890" y="522"/>
                  </a:lnTo>
                  <a:lnTo>
                    <a:pt x="4872" y="528"/>
                  </a:lnTo>
                  <a:lnTo>
                    <a:pt x="4872" y="516"/>
                  </a:lnTo>
                  <a:lnTo>
                    <a:pt x="4824" y="522"/>
                  </a:lnTo>
                  <a:lnTo>
                    <a:pt x="4818" y="510"/>
                  </a:lnTo>
                  <a:lnTo>
                    <a:pt x="4764" y="510"/>
                  </a:lnTo>
                  <a:lnTo>
                    <a:pt x="4728" y="504"/>
                  </a:lnTo>
                  <a:lnTo>
                    <a:pt x="4746" y="480"/>
                  </a:lnTo>
                  <a:lnTo>
                    <a:pt x="4620" y="480"/>
                  </a:lnTo>
                  <a:lnTo>
                    <a:pt x="4608" y="468"/>
                  </a:lnTo>
                  <a:lnTo>
                    <a:pt x="4602" y="474"/>
                  </a:lnTo>
                  <a:lnTo>
                    <a:pt x="4590" y="468"/>
                  </a:lnTo>
                  <a:lnTo>
                    <a:pt x="4542" y="474"/>
                  </a:lnTo>
                  <a:lnTo>
                    <a:pt x="4548" y="486"/>
                  </a:lnTo>
                  <a:lnTo>
                    <a:pt x="4488" y="480"/>
                  </a:lnTo>
                  <a:lnTo>
                    <a:pt x="4476" y="486"/>
                  </a:lnTo>
                  <a:lnTo>
                    <a:pt x="4506" y="498"/>
                  </a:lnTo>
                  <a:lnTo>
                    <a:pt x="4464" y="492"/>
                  </a:lnTo>
                  <a:lnTo>
                    <a:pt x="4464" y="474"/>
                  </a:lnTo>
                  <a:lnTo>
                    <a:pt x="4434" y="456"/>
                  </a:lnTo>
                  <a:lnTo>
                    <a:pt x="4416" y="456"/>
                  </a:lnTo>
                  <a:lnTo>
                    <a:pt x="4428" y="474"/>
                  </a:lnTo>
                  <a:lnTo>
                    <a:pt x="4374" y="474"/>
                  </a:lnTo>
                  <a:lnTo>
                    <a:pt x="4368" y="468"/>
                  </a:lnTo>
                  <a:lnTo>
                    <a:pt x="4356" y="468"/>
                  </a:lnTo>
                  <a:lnTo>
                    <a:pt x="4350" y="456"/>
                  </a:lnTo>
                  <a:lnTo>
                    <a:pt x="4320" y="456"/>
                  </a:lnTo>
                  <a:lnTo>
                    <a:pt x="4296" y="444"/>
                  </a:lnTo>
                  <a:lnTo>
                    <a:pt x="4266" y="468"/>
                  </a:lnTo>
                  <a:lnTo>
                    <a:pt x="4320" y="474"/>
                  </a:lnTo>
                  <a:lnTo>
                    <a:pt x="4332" y="474"/>
                  </a:lnTo>
                  <a:lnTo>
                    <a:pt x="4326" y="480"/>
                  </a:lnTo>
                  <a:lnTo>
                    <a:pt x="4314" y="486"/>
                  </a:lnTo>
                  <a:lnTo>
                    <a:pt x="4308" y="492"/>
                  </a:lnTo>
                  <a:lnTo>
                    <a:pt x="4272" y="492"/>
                  </a:lnTo>
                  <a:lnTo>
                    <a:pt x="4266" y="498"/>
                  </a:lnTo>
                  <a:lnTo>
                    <a:pt x="4254" y="504"/>
                  </a:lnTo>
                  <a:lnTo>
                    <a:pt x="4182" y="504"/>
                  </a:lnTo>
                  <a:lnTo>
                    <a:pt x="4146" y="510"/>
                  </a:lnTo>
                  <a:lnTo>
                    <a:pt x="4134" y="534"/>
                  </a:lnTo>
                  <a:lnTo>
                    <a:pt x="4110" y="528"/>
                  </a:lnTo>
                  <a:lnTo>
                    <a:pt x="4110" y="516"/>
                  </a:lnTo>
                  <a:lnTo>
                    <a:pt x="4116" y="504"/>
                  </a:lnTo>
                  <a:lnTo>
                    <a:pt x="4122" y="498"/>
                  </a:lnTo>
                  <a:lnTo>
                    <a:pt x="4134" y="492"/>
                  </a:lnTo>
                  <a:lnTo>
                    <a:pt x="4152" y="492"/>
                  </a:lnTo>
                  <a:lnTo>
                    <a:pt x="4164" y="480"/>
                  </a:lnTo>
                  <a:lnTo>
                    <a:pt x="4206" y="474"/>
                  </a:lnTo>
                  <a:lnTo>
                    <a:pt x="4248" y="438"/>
                  </a:lnTo>
                  <a:lnTo>
                    <a:pt x="4248" y="426"/>
                  </a:lnTo>
                  <a:lnTo>
                    <a:pt x="4254" y="420"/>
                  </a:lnTo>
                  <a:lnTo>
                    <a:pt x="4266" y="414"/>
                  </a:lnTo>
                  <a:lnTo>
                    <a:pt x="4278" y="414"/>
                  </a:lnTo>
                  <a:lnTo>
                    <a:pt x="4290" y="408"/>
                  </a:lnTo>
                  <a:lnTo>
                    <a:pt x="4302" y="408"/>
                  </a:lnTo>
                  <a:lnTo>
                    <a:pt x="4320" y="402"/>
                  </a:lnTo>
                  <a:lnTo>
                    <a:pt x="4332" y="402"/>
                  </a:lnTo>
                  <a:lnTo>
                    <a:pt x="4344" y="396"/>
                  </a:lnTo>
                  <a:lnTo>
                    <a:pt x="4350" y="390"/>
                  </a:lnTo>
                  <a:lnTo>
                    <a:pt x="4356" y="378"/>
                  </a:lnTo>
                  <a:lnTo>
                    <a:pt x="4350" y="366"/>
                  </a:lnTo>
                  <a:lnTo>
                    <a:pt x="4344" y="360"/>
                  </a:lnTo>
                  <a:lnTo>
                    <a:pt x="4332" y="354"/>
                  </a:lnTo>
                  <a:lnTo>
                    <a:pt x="4326" y="348"/>
                  </a:lnTo>
                  <a:lnTo>
                    <a:pt x="4290" y="348"/>
                  </a:lnTo>
                  <a:lnTo>
                    <a:pt x="4320" y="336"/>
                  </a:lnTo>
                  <a:lnTo>
                    <a:pt x="4314" y="330"/>
                  </a:lnTo>
                  <a:lnTo>
                    <a:pt x="4302" y="324"/>
                  </a:lnTo>
                  <a:lnTo>
                    <a:pt x="4290" y="312"/>
                  </a:lnTo>
                  <a:lnTo>
                    <a:pt x="4284" y="312"/>
                  </a:lnTo>
                  <a:lnTo>
                    <a:pt x="4278" y="318"/>
                  </a:lnTo>
                  <a:lnTo>
                    <a:pt x="4254" y="318"/>
                  </a:lnTo>
                  <a:lnTo>
                    <a:pt x="4248" y="312"/>
                  </a:lnTo>
                  <a:lnTo>
                    <a:pt x="4242" y="300"/>
                  </a:lnTo>
                  <a:lnTo>
                    <a:pt x="4236" y="294"/>
                  </a:lnTo>
                  <a:lnTo>
                    <a:pt x="4194" y="294"/>
                  </a:lnTo>
                  <a:lnTo>
                    <a:pt x="4188" y="300"/>
                  </a:lnTo>
                  <a:lnTo>
                    <a:pt x="4182" y="300"/>
                  </a:lnTo>
                  <a:lnTo>
                    <a:pt x="4128" y="288"/>
                  </a:lnTo>
                  <a:lnTo>
                    <a:pt x="3990" y="282"/>
                  </a:lnTo>
                  <a:lnTo>
                    <a:pt x="3990" y="300"/>
                  </a:lnTo>
                  <a:lnTo>
                    <a:pt x="3924" y="300"/>
                  </a:lnTo>
                  <a:lnTo>
                    <a:pt x="3942" y="282"/>
                  </a:lnTo>
                  <a:lnTo>
                    <a:pt x="3942" y="276"/>
                  </a:lnTo>
                  <a:lnTo>
                    <a:pt x="3936" y="270"/>
                  </a:lnTo>
                  <a:lnTo>
                    <a:pt x="3912" y="264"/>
                  </a:lnTo>
                  <a:lnTo>
                    <a:pt x="3882" y="264"/>
                  </a:lnTo>
                  <a:lnTo>
                    <a:pt x="3852" y="270"/>
                  </a:lnTo>
                  <a:lnTo>
                    <a:pt x="3840" y="270"/>
                  </a:lnTo>
                  <a:lnTo>
                    <a:pt x="3780" y="264"/>
                  </a:lnTo>
                  <a:lnTo>
                    <a:pt x="3792" y="264"/>
                  </a:lnTo>
                  <a:lnTo>
                    <a:pt x="3810" y="258"/>
                  </a:lnTo>
                  <a:lnTo>
                    <a:pt x="3822" y="258"/>
                  </a:lnTo>
                  <a:lnTo>
                    <a:pt x="3834" y="252"/>
                  </a:lnTo>
                  <a:lnTo>
                    <a:pt x="3840" y="252"/>
                  </a:lnTo>
                  <a:lnTo>
                    <a:pt x="3840" y="246"/>
                  </a:lnTo>
                  <a:lnTo>
                    <a:pt x="3834" y="240"/>
                  </a:lnTo>
                  <a:lnTo>
                    <a:pt x="3822" y="240"/>
                  </a:lnTo>
                  <a:lnTo>
                    <a:pt x="3804" y="234"/>
                  </a:lnTo>
                  <a:lnTo>
                    <a:pt x="3762" y="234"/>
                  </a:lnTo>
                  <a:lnTo>
                    <a:pt x="3720" y="228"/>
                  </a:lnTo>
                  <a:lnTo>
                    <a:pt x="3714" y="240"/>
                  </a:lnTo>
                  <a:lnTo>
                    <a:pt x="3684" y="240"/>
                  </a:lnTo>
                  <a:lnTo>
                    <a:pt x="3672" y="246"/>
                  </a:lnTo>
                  <a:lnTo>
                    <a:pt x="3660" y="246"/>
                  </a:lnTo>
                  <a:lnTo>
                    <a:pt x="3648" y="252"/>
                  </a:lnTo>
                  <a:lnTo>
                    <a:pt x="3648" y="258"/>
                  </a:lnTo>
                  <a:lnTo>
                    <a:pt x="3654" y="270"/>
                  </a:lnTo>
                  <a:lnTo>
                    <a:pt x="3678" y="282"/>
                  </a:lnTo>
                  <a:lnTo>
                    <a:pt x="3696" y="294"/>
                  </a:lnTo>
                  <a:lnTo>
                    <a:pt x="3708" y="294"/>
                  </a:lnTo>
                  <a:lnTo>
                    <a:pt x="3714" y="300"/>
                  </a:lnTo>
                  <a:lnTo>
                    <a:pt x="3720" y="300"/>
                  </a:lnTo>
                  <a:lnTo>
                    <a:pt x="3576" y="294"/>
                  </a:lnTo>
                  <a:lnTo>
                    <a:pt x="3630" y="312"/>
                  </a:lnTo>
                  <a:lnTo>
                    <a:pt x="3576" y="324"/>
                  </a:lnTo>
                  <a:lnTo>
                    <a:pt x="3564" y="330"/>
                  </a:lnTo>
                  <a:lnTo>
                    <a:pt x="3534" y="336"/>
                  </a:lnTo>
                  <a:lnTo>
                    <a:pt x="3498" y="342"/>
                  </a:lnTo>
                  <a:lnTo>
                    <a:pt x="3474" y="342"/>
                  </a:lnTo>
                  <a:lnTo>
                    <a:pt x="3468" y="336"/>
                  </a:lnTo>
                  <a:lnTo>
                    <a:pt x="3474" y="324"/>
                  </a:lnTo>
                  <a:lnTo>
                    <a:pt x="3486" y="312"/>
                  </a:lnTo>
                  <a:lnTo>
                    <a:pt x="3420" y="312"/>
                  </a:lnTo>
                  <a:lnTo>
                    <a:pt x="3408" y="318"/>
                  </a:lnTo>
                  <a:lnTo>
                    <a:pt x="3390" y="318"/>
                  </a:lnTo>
                  <a:lnTo>
                    <a:pt x="3378" y="324"/>
                  </a:lnTo>
                  <a:lnTo>
                    <a:pt x="3366" y="336"/>
                  </a:lnTo>
                  <a:lnTo>
                    <a:pt x="3348" y="336"/>
                  </a:lnTo>
                  <a:lnTo>
                    <a:pt x="3318" y="342"/>
                  </a:lnTo>
                  <a:lnTo>
                    <a:pt x="3276" y="342"/>
                  </a:lnTo>
                  <a:lnTo>
                    <a:pt x="3246" y="348"/>
                  </a:lnTo>
                  <a:lnTo>
                    <a:pt x="3234" y="354"/>
                  </a:lnTo>
                  <a:lnTo>
                    <a:pt x="3216" y="354"/>
                  </a:lnTo>
                  <a:lnTo>
                    <a:pt x="3204" y="360"/>
                  </a:lnTo>
                  <a:lnTo>
                    <a:pt x="3186" y="360"/>
                  </a:lnTo>
                  <a:lnTo>
                    <a:pt x="3180" y="366"/>
                  </a:lnTo>
                  <a:lnTo>
                    <a:pt x="3174" y="366"/>
                  </a:lnTo>
                  <a:lnTo>
                    <a:pt x="3132" y="396"/>
                  </a:lnTo>
                  <a:lnTo>
                    <a:pt x="3114" y="396"/>
                  </a:lnTo>
                  <a:lnTo>
                    <a:pt x="3108" y="402"/>
                  </a:lnTo>
                  <a:lnTo>
                    <a:pt x="3102" y="402"/>
                  </a:lnTo>
                  <a:lnTo>
                    <a:pt x="3096" y="408"/>
                  </a:lnTo>
                  <a:lnTo>
                    <a:pt x="3102" y="414"/>
                  </a:lnTo>
                  <a:lnTo>
                    <a:pt x="3120" y="426"/>
                  </a:lnTo>
                  <a:lnTo>
                    <a:pt x="3132" y="438"/>
                  </a:lnTo>
                  <a:lnTo>
                    <a:pt x="3150" y="444"/>
                  </a:lnTo>
                  <a:lnTo>
                    <a:pt x="3156" y="450"/>
                  </a:lnTo>
                  <a:lnTo>
                    <a:pt x="3162" y="450"/>
                  </a:lnTo>
                  <a:lnTo>
                    <a:pt x="3120" y="462"/>
                  </a:lnTo>
                  <a:lnTo>
                    <a:pt x="3096" y="474"/>
                  </a:lnTo>
                  <a:lnTo>
                    <a:pt x="2994" y="474"/>
                  </a:lnTo>
                  <a:lnTo>
                    <a:pt x="2988" y="480"/>
                  </a:lnTo>
                  <a:lnTo>
                    <a:pt x="2952" y="468"/>
                  </a:lnTo>
                  <a:lnTo>
                    <a:pt x="2934" y="474"/>
                  </a:lnTo>
                  <a:lnTo>
                    <a:pt x="2880" y="474"/>
                  </a:lnTo>
                  <a:lnTo>
                    <a:pt x="2874" y="480"/>
                  </a:lnTo>
                  <a:lnTo>
                    <a:pt x="2874" y="498"/>
                  </a:lnTo>
                  <a:lnTo>
                    <a:pt x="2880" y="510"/>
                  </a:lnTo>
                  <a:lnTo>
                    <a:pt x="2892" y="522"/>
                  </a:lnTo>
                  <a:lnTo>
                    <a:pt x="2898" y="522"/>
                  </a:lnTo>
                  <a:lnTo>
                    <a:pt x="2904" y="528"/>
                  </a:lnTo>
                  <a:lnTo>
                    <a:pt x="2910" y="540"/>
                  </a:lnTo>
                  <a:lnTo>
                    <a:pt x="2916" y="546"/>
                  </a:lnTo>
                  <a:lnTo>
                    <a:pt x="2922" y="546"/>
                  </a:lnTo>
                  <a:lnTo>
                    <a:pt x="2928" y="552"/>
                  </a:lnTo>
                  <a:lnTo>
                    <a:pt x="2940" y="552"/>
                  </a:lnTo>
                  <a:lnTo>
                    <a:pt x="2952" y="558"/>
                  </a:lnTo>
                  <a:lnTo>
                    <a:pt x="2964" y="558"/>
                  </a:lnTo>
                  <a:lnTo>
                    <a:pt x="2976" y="564"/>
                  </a:lnTo>
                  <a:lnTo>
                    <a:pt x="2994" y="564"/>
                  </a:lnTo>
                  <a:lnTo>
                    <a:pt x="3012" y="570"/>
                  </a:lnTo>
                  <a:lnTo>
                    <a:pt x="3024" y="570"/>
                  </a:lnTo>
                  <a:lnTo>
                    <a:pt x="3036" y="576"/>
                  </a:lnTo>
                  <a:lnTo>
                    <a:pt x="3042" y="576"/>
                  </a:lnTo>
                  <a:lnTo>
                    <a:pt x="3054" y="588"/>
                  </a:lnTo>
                  <a:lnTo>
                    <a:pt x="3054" y="594"/>
                  </a:lnTo>
                  <a:lnTo>
                    <a:pt x="3060" y="600"/>
                  </a:lnTo>
                  <a:lnTo>
                    <a:pt x="3030" y="600"/>
                  </a:lnTo>
                  <a:lnTo>
                    <a:pt x="3012" y="606"/>
                  </a:lnTo>
                  <a:lnTo>
                    <a:pt x="3000" y="606"/>
                  </a:lnTo>
                  <a:lnTo>
                    <a:pt x="2964" y="588"/>
                  </a:lnTo>
                  <a:lnTo>
                    <a:pt x="2928" y="576"/>
                  </a:lnTo>
                  <a:lnTo>
                    <a:pt x="2904" y="570"/>
                  </a:lnTo>
                  <a:lnTo>
                    <a:pt x="2886" y="564"/>
                  </a:lnTo>
                  <a:lnTo>
                    <a:pt x="2862" y="564"/>
                  </a:lnTo>
                  <a:lnTo>
                    <a:pt x="2844" y="558"/>
                  </a:lnTo>
                  <a:lnTo>
                    <a:pt x="2802" y="558"/>
                  </a:lnTo>
                  <a:lnTo>
                    <a:pt x="2796" y="564"/>
                  </a:lnTo>
                  <a:lnTo>
                    <a:pt x="2796" y="576"/>
                  </a:lnTo>
                  <a:lnTo>
                    <a:pt x="2802" y="582"/>
                  </a:lnTo>
                  <a:lnTo>
                    <a:pt x="2808" y="582"/>
                  </a:lnTo>
                  <a:lnTo>
                    <a:pt x="2820" y="594"/>
                  </a:lnTo>
                  <a:lnTo>
                    <a:pt x="2784" y="594"/>
                  </a:lnTo>
                  <a:lnTo>
                    <a:pt x="2772" y="582"/>
                  </a:lnTo>
                  <a:lnTo>
                    <a:pt x="2754" y="582"/>
                  </a:lnTo>
                  <a:lnTo>
                    <a:pt x="2748" y="576"/>
                  </a:lnTo>
                  <a:lnTo>
                    <a:pt x="2724" y="576"/>
                  </a:lnTo>
                  <a:lnTo>
                    <a:pt x="2724" y="582"/>
                  </a:lnTo>
                  <a:lnTo>
                    <a:pt x="2730" y="600"/>
                  </a:lnTo>
                  <a:lnTo>
                    <a:pt x="2736" y="612"/>
                  </a:lnTo>
                  <a:lnTo>
                    <a:pt x="2748" y="618"/>
                  </a:lnTo>
                  <a:lnTo>
                    <a:pt x="2766" y="624"/>
                  </a:lnTo>
                  <a:lnTo>
                    <a:pt x="2802" y="624"/>
                  </a:lnTo>
                  <a:lnTo>
                    <a:pt x="2820" y="630"/>
                  </a:lnTo>
                  <a:lnTo>
                    <a:pt x="2844" y="630"/>
                  </a:lnTo>
                  <a:lnTo>
                    <a:pt x="2856" y="636"/>
                  </a:lnTo>
                  <a:lnTo>
                    <a:pt x="2862" y="648"/>
                  </a:lnTo>
                  <a:lnTo>
                    <a:pt x="2874" y="654"/>
                  </a:lnTo>
                  <a:lnTo>
                    <a:pt x="2844" y="654"/>
                  </a:lnTo>
                  <a:lnTo>
                    <a:pt x="2838" y="648"/>
                  </a:lnTo>
                  <a:lnTo>
                    <a:pt x="2826" y="642"/>
                  </a:lnTo>
                  <a:lnTo>
                    <a:pt x="2772" y="642"/>
                  </a:lnTo>
                  <a:lnTo>
                    <a:pt x="2760" y="636"/>
                  </a:lnTo>
                  <a:lnTo>
                    <a:pt x="2730" y="636"/>
                  </a:lnTo>
                  <a:lnTo>
                    <a:pt x="2724" y="624"/>
                  </a:lnTo>
                  <a:lnTo>
                    <a:pt x="2700" y="624"/>
                  </a:lnTo>
                  <a:lnTo>
                    <a:pt x="2694" y="606"/>
                  </a:lnTo>
                  <a:lnTo>
                    <a:pt x="2664" y="594"/>
                  </a:lnTo>
                  <a:lnTo>
                    <a:pt x="2670" y="588"/>
                  </a:lnTo>
                  <a:lnTo>
                    <a:pt x="2682" y="582"/>
                  </a:lnTo>
                  <a:lnTo>
                    <a:pt x="2688" y="576"/>
                  </a:lnTo>
                  <a:lnTo>
                    <a:pt x="2688" y="564"/>
                  </a:lnTo>
                  <a:lnTo>
                    <a:pt x="2658" y="534"/>
                  </a:lnTo>
                  <a:lnTo>
                    <a:pt x="2646" y="528"/>
                  </a:lnTo>
                  <a:lnTo>
                    <a:pt x="2616" y="528"/>
                  </a:lnTo>
                  <a:lnTo>
                    <a:pt x="2628" y="534"/>
                  </a:lnTo>
                  <a:lnTo>
                    <a:pt x="2652" y="558"/>
                  </a:lnTo>
                  <a:lnTo>
                    <a:pt x="2640" y="570"/>
                  </a:lnTo>
                  <a:lnTo>
                    <a:pt x="2616" y="582"/>
                  </a:lnTo>
                  <a:lnTo>
                    <a:pt x="2604" y="582"/>
                  </a:lnTo>
                  <a:lnTo>
                    <a:pt x="2586" y="624"/>
                  </a:lnTo>
                  <a:lnTo>
                    <a:pt x="2658" y="660"/>
                  </a:lnTo>
                  <a:lnTo>
                    <a:pt x="2676" y="660"/>
                  </a:lnTo>
                  <a:lnTo>
                    <a:pt x="2676" y="696"/>
                  </a:lnTo>
                  <a:lnTo>
                    <a:pt x="2670" y="708"/>
                  </a:lnTo>
                  <a:lnTo>
                    <a:pt x="2670" y="720"/>
                  </a:lnTo>
                  <a:lnTo>
                    <a:pt x="2676" y="738"/>
                  </a:lnTo>
                  <a:lnTo>
                    <a:pt x="2712" y="744"/>
                  </a:lnTo>
                  <a:lnTo>
                    <a:pt x="2712" y="768"/>
                  </a:lnTo>
                  <a:lnTo>
                    <a:pt x="2772" y="780"/>
                  </a:lnTo>
                  <a:lnTo>
                    <a:pt x="2778" y="780"/>
                  </a:lnTo>
                  <a:lnTo>
                    <a:pt x="2784" y="774"/>
                  </a:lnTo>
                  <a:lnTo>
                    <a:pt x="2796" y="774"/>
                  </a:lnTo>
                  <a:lnTo>
                    <a:pt x="2814" y="768"/>
                  </a:lnTo>
                  <a:lnTo>
                    <a:pt x="2850" y="768"/>
                  </a:lnTo>
                  <a:lnTo>
                    <a:pt x="2868" y="774"/>
                  </a:lnTo>
                  <a:lnTo>
                    <a:pt x="2874" y="780"/>
                  </a:lnTo>
                  <a:lnTo>
                    <a:pt x="2886" y="786"/>
                  </a:lnTo>
                  <a:lnTo>
                    <a:pt x="2904" y="786"/>
                  </a:lnTo>
                  <a:lnTo>
                    <a:pt x="2916" y="792"/>
                  </a:lnTo>
                  <a:lnTo>
                    <a:pt x="2952" y="804"/>
                  </a:lnTo>
                  <a:lnTo>
                    <a:pt x="2976" y="828"/>
                  </a:lnTo>
                  <a:lnTo>
                    <a:pt x="2976" y="834"/>
                  </a:lnTo>
                  <a:lnTo>
                    <a:pt x="2964" y="834"/>
                  </a:lnTo>
                  <a:lnTo>
                    <a:pt x="2958" y="840"/>
                  </a:lnTo>
                  <a:lnTo>
                    <a:pt x="2946" y="840"/>
                  </a:lnTo>
                  <a:lnTo>
                    <a:pt x="2940" y="846"/>
                  </a:lnTo>
                  <a:lnTo>
                    <a:pt x="2946" y="852"/>
                  </a:lnTo>
                  <a:lnTo>
                    <a:pt x="2958" y="858"/>
                  </a:lnTo>
                  <a:lnTo>
                    <a:pt x="2976" y="876"/>
                  </a:lnTo>
                  <a:lnTo>
                    <a:pt x="3024" y="876"/>
                  </a:lnTo>
                  <a:lnTo>
                    <a:pt x="3012" y="882"/>
                  </a:lnTo>
                  <a:lnTo>
                    <a:pt x="3006" y="882"/>
                  </a:lnTo>
                  <a:lnTo>
                    <a:pt x="2994" y="888"/>
                  </a:lnTo>
                  <a:lnTo>
                    <a:pt x="2970" y="888"/>
                  </a:lnTo>
                  <a:lnTo>
                    <a:pt x="2958" y="882"/>
                  </a:lnTo>
                  <a:lnTo>
                    <a:pt x="2952" y="876"/>
                  </a:lnTo>
                  <a:lnTo>
                    <a:pt x="2940" y="870"/>
                  </a:lnTo>
                  <a:lnTo>
                    <a:pt x="2940" y="858"/>
                  </a:lnTo>
                  <a:lnTo>
                    <a:pt x="2928" y="834"/>
                  </a:lnTo>
                  <a:lnTo>
                    <a:pt x="2916" y="822"/>
                  </a:lnTo>
                  <a:lnTo>
                    <a:pt x="2892" y="810"/>
                  </a:lnTo>
                  <a:lnTo>
                    <a:pt x="2886" y="804"/>
                  </a:lnTo>
                  <a:lnTo>
                    <a:pt x="2880" y="804"/>
                  </a:lnTo>
                  <a:lnTo>
                    <a:pt x="2874" y="798"/>
                  </a:lnTo>
                  <a:lnTo>
                    <a:pt x="2874" y="786"/>
                  </a:lnTo>
                  <a:lnTo>
                    <a:pt x="2868" y="780"/>
                  </a:lnTo>
                  <a:lnTo>
                    <a:pt x="2844" y="780"/>
                  </a:lnTo>
                  <a:lnTo>
                    <a:pt x="2832" y="786"/>
                  </a:lnTo>
                  <a:lnTo>
                    <a:pt x="2814" y="786"/>
                  </a:lnTo>
                  <a:lnTo>
                    <a:pt x="2802" y="792"/>
                  </a:lnTo>
                  <a:lnTo>
                    <a:pt x="2778" y="792"/>
                  </a:lnTo>
                  <a:lnTo>
                    <a:pt x="2760" y="810"/>
                  </a:lnTo>
                  <a:lnTo>
                    <a:pt x="2766" y="816"/>
                  </a:lnTo>
                  <a:lnTo>
                    <a:pt x="2772" y="828"/>
                  </a:lnTo>
                  <a:lnTo>
                    <a:pt x="2784" y="834"/>
                  </a:lnTo>
                  <a:lnTo>
                    <a:pt x="2802" y="852"/>
                  </a:lnTo>
                  <a:lnTo>
                    <a:pt x="2814" y="858"/>
                  </a:lnTo>
                  <a:lnTo>
                    <a:pt x="2814" y="864"/>
                  </a:lnTo>
                  <a:lnTo>
                    <a:pt x="2790" y="888"/>
                  </a:lnTo>
                  <a:lnTo>
                    <a:pt x="2784" y="888"/>
                  </a:lnTo>
                  <a:lnTo>
                    <a:pt x="2778" y="930"/>
                  </a:lnTo>
                  <a:lnTo>
                    <a:pt x="2736" y="948"/>
                  </a:lnTo>
                  <a:lnTo>
                    <a:pt x="2736" y="954"/>
                  </a:lnTo>
                  <a:lnTo>
                    <a:pt x="2730" y="966"/>
                  </a:lnTo>
                  <a:lnTo>
                    <a:pt x="2724" y="972"/>
                  </a:lnTo>
                  <a:lnTo>
                    <a:pt x="2694" y="972"/>
                  </a:lnTo>
                  <a:lnTo>
                    <a:pt x="2682" y="966"/>
                  </a:lnTo>
                  <a:lnTo>
                    <a:pt x="2652" y="966"/>
                  </a:lnTo>
                  <a:lnTo>
                    <a:pt x="2592" y="960"/>
                  </a:lnTo>
                  <a:lnTo>
                    <a:pt x="2586" y="960"/>
                  </a:lnTo>
                  <a:lnTo>
                    <a:pt x="2580" y="954"/>
                  </a:lnTo>
                  <a:lnTo>
                    <a:pt x="2568" y="948"/>
                  </a:lnTo>
                  <a:lnTo>
                    <a:pt x="2556" y="948"/>
                  </a:lnTo>
                  <a:lnTo>
                    <a:pt x="2544" y="936"/>
                  </a:lnTo>
                  <a:lnTo>
                    <a:pt x="2598" y="936"/>
                  </a:lnTo>
                  <a:lnTo>
                    <a:pt x="2616" y="942"/>
                  </a:lnTo>
                  <a:lnTo>
                    <a:pt x="2640" y="924"/>
                  </a:lnTo>
                  <a:lnTo>
                    <a:pt x="2652" y="924"/>
                  </a:lnTo>
                  <a:lnTo>
                    <a:pt x="2664" y="930"/>
                  </a:lnTo>
                  <a:lnTo>
                    <a:pt x="2682" y="930"/>
                  </a:lnTo>
                  <a:lnTo>
                    <a:pt x="2694" y="924"/>
                  </a:lnTo>
                  <a:lnTo>
                    <a:pt x="2694" y="906"/>
                  </a:lnTo>
                  <a:lnTo>
                    <a:pt x="2700" y="894"/>
                  </a:lnTo>
                  <a:lnTo>
                    <a:pt x="2700" y="882"/>
                  </a:lnTo>
                  <a:lnTo>
                    <a:pt x="2724" y="876"/>
                  </a:lnTo>
                  <a:lnTo>
                    <a:pt x="2724" y="852"/>
                  </a:lnTo>
                  <a:lnTo>
                    <a:pt x="2712" y="852"/>
                  </a:lnTo>
                  <a:lnTo>
                    <a:pt x="2718" y="846"/>
                  </a:lnTo>
                  <a:lnTo>
                    <a:pt x="2724" y="834"/>
                  </a:lnTo>
                  <a:lnTo>
                    <a:pt x="2724" y="822"/>
                  </a:lnTo>
                  <a:lnTo>
                    <a:pt x="2718" y="816"/>
                  </a:lnTo>
                  <a:lnTo>
                    <a:pt x="2712" y="816"/>
                  </a:lnTo>
                  <a:lnTo>
                    <a:pt x="2700" y="810"/>
                  </a:lnTo>
                  <a:lnTo>
                    <a:pt x="2682" y="810"/>
                  </a:lnTo>
                  <a:lnTo>
                    <a:pt x="2664" y="804"/>
                  </a:lnTo>
                  <a:lnTo>
                    <a:pt x="2652" y="804"/>
                  </a:lnTo>
                  <a:lnTo>
                    <a:pt x="2634" y="786"/>
                  </a:lnTo>
                  <a:lnTo>
                    <a:pt x="2634" y="744"/>
                  </a:lnTo>
                  <a:lnTo>
                    <a:pt x="2628" y="732"/>
                  </a:lnTo>
                  <a:lnTo>
                    <a:pt x="2616" y="720"/>
                  </a:lnTo>
                  <a:lnTo>
                    <a:pt x="2604" y="714"/>
                  </a:lnTo>
                  <a:lnTo>
                    <a:pt x="2598" y="702"/>
                  </a:lnTo>
                  <a:lnTo>
                    <a:pt x="2592" y="696"/>
                  </a:lnTo>
                  <a:lnTo>
                    <a:pt x="2586" y="660"/>
                  </a:lnTo>
                  <a:lnTo>
                    <a:pt x="2520" y="624"/>
                  </a:lnTo>
                  <a:lnTo>
                    <a:pt x="2532" y="612"/>
                  </a:lnTo>
                  <a:lnTo>
                    <a:pt x="2544" y="588"/>
                  </a:lnTo>
                  <a:lnTo>
                    <a:pt x="2544" y="576"/>
                  </a:lnTo>
                  <a:lnTo>
                    <a:pt x="2538" y="564"/>
                  </a:lnTo>
                  <a:lnTo>
                    <a:pt x="2514" y="540"/>
                  </a:lnTo>
                  <a:lnTo>
                    <a:pt x="2496" y="540"/>
                  </a:lnTo>
                  <a:lnTo>
                    <a:pt x="2484" y="534"/>
                  </a:lnTo>
                  <a:lnTo>
                    <a:pt x="2472" y="534"/>
                  </a:lnTo>
                  <a:lnTo>
                    <a:pt x="2340" y="522"/>
                  </a:lnTo>
                  <a:lnTo>
                    <a:pt x="2328" y="552"/>
                  </a:lnTo>
                  <a:lnTo>
                    <a:pt x="2346" y="570"/>
                  </a:lnTo>
                  <a:lnTo>
                    <a:pt x="2334" y="600"/>
                  </a:lnTo>
                  <a:lnTo>
                    <a:pt x="2280" y="624"/>
                  </a:lnTo>
                  <a:lnTo>
                    <a:pt x="2268" y="654"/>
                  </a:lnTo>
                  <a:lnTo>
                    <a:pt x="2304" y="660"/>
                  </a:lnTo>
                  <a:lnTo>
                    <a:pt x="2334" y="708"/>
                  </a:lnTo>
                  <a:lnTo>
                    <a:pt x="2322" y="726"/>
                  </a:lnTo>
                  <a:lnTo>
                    <a:pt x="2352" y="750"/>
                  </a:lnTo>
                  <a:lnTo>
                    <a:pt x="2388" y="744"/>
                  </a:lnTo>
                  <a:lnTo>
                    <a:pt x="2394" y="750"/>
                  </a:lnTo>
                  <a:lnTo>
                    <a:pt x="2400" y="762"/>
                  </a:lnTo>
                  <a:lnTo>
                    <a:pt x="2412" y="768"/>
                  </a:lnTo>
                  <a:lnTo>
                    <a:pt x="2418" y="774"/>
                  </a:lnTo>
                  <a:lnTo>
                    <a:pt x="2430" y="780"/>
                  </a:lnTo>
                  <a:lnTo>
                    <a:pt x="2472" y="780"/>
                  </a:lnTo>
                  <a:lnTo>
                    <a:pt x="2466" y="840"/>
                  </a:lnTo>
                  <a:lnTo>
                    <a:pt x="2448" y="816"/>
                  </a:lnTo>
                  <a:lnTo>
                    <a:pt x="2430" y="828"/>
                  </a:lnTo>
                  <a:lnTo>
                    <a:pt x="2418" y="822"/>
                  </a:lnTo>
                  <a:lnTo>
                    <a:pt x="2388" y="804"/>
                  </a:lnTo>
                  <a:lnTo>
                    <a:pt x="2352" y="792"/>
                  </a:lnTo>
                  <a:lnTo>
                    <a:pt x="2328" y="780"/>
                  </a:lnTo>
                  <a:lnTo>
                    <a:pt x="2268" y="780"/>
                  </a:lnTo>
                  <a:lnTo>
                    <a:pt x="2250" y="762"/>
                  </a:lnTo>
                  <a:lnTo>
                    <a:pt x="2244" y="780"/>
                  </a:lnTo>
                  <a:lnTo>
                    <a:pt x="2220" y="756"/>
                  </a:lnTo>
                  <a:lnTo>
                    <a:pt x="2214" y="756"/>
                  </a:lnTo>
                  <a:lnTo>
                    <a:pt x="2208" y="750"/>
                  </a:lnTo>
                  <a:lnTo>
                    <a:pt x="2196" y="744"/>
                  </a:lnTo>
                  <a:lnTo>
                    <a:pt x="2178" y="744"/>
                  </a:lnTo>
                  <a:lnTo>
                    <a:pt x="2154" y="732"/>
                  </a:lnTo>
                  <a:lnTo>
                    <a:pt x="2130" y="732"/>
                  </a:lnTo>
                  <a:lnTo>
                    <a:pt x="2118" y="738"/>
                  </a:lnTo>
                  <a:lnTo>
                    <a:pt x="2088" y="738"/>
                  </a:lnTo>
                  <a:lnTo>
                    <a:pt x="2076" y="732"/>
                  </a:lnTo>
                  <a:lnTo>
                    <a:pt x="2022" y="732"/>
                  </a:lnTo>
                  <a:lnTo>
                    <a:pt x="2016" y="738"/>
                  </a:lnTo>
                  <a:lnTo>
                    <a:pt x="2010" y="738"/>
                  </a:lnTo>
                  <a:lnTo>
                    <a:pt x="2004" y="744"/>
                  </a:lnTo>
                  <a:lnTo>
                    <a:pt x="2004" y="750"/>
                  </a:lnTo>
                  <a:lnTo>
                    <a:pt x="2016" y="762"/>
                  </a:lnTo>
                  <a:lnTo>
                    <a:pt x="2028" y="768"/>
                  </a:lnTo>
                  <a:lnTo>
                    <a:pt x="2040" y="780"/>
                  </a:lnTo>
                  <a:lnTo>
                    <a:pt x="2046" y="780"/>
                  </a:lnTo>
                  <a:lnTo>
                    <a:pt x="2022" y="810"/>
                  </a:lnTo>
                  <a:lnTo>
                    <a:pt x="2010" y="798"/>
                  </a:lnTo>
                  <a:lnTo>
                    <a:pt x="2010" y="828"/>
                  </a:lnTo>
                  <a:lnTo>
                    <a:pt x="1998" y="828"/>
                  </a:lnTo>
                  <a:lnTo>
                    <a:pt x="1986" y="822"/>
                  </a:lnTo>
                  <a:lnTo>
                    <a:pt x="1980" y="822"/>
                  </a:lnTo>
                  <a:lnTo>
                    <a:pt x="1974" y="816"/>
                  </a:lnTo>
                  <a:lnTo>
                    <a:pt x="1974" y="786"/>
                  </a:lnTo>
                  <a:lnTo>
                    <a:pt x="1968" y="780"/>
                  </a:lnTo>
                  <a:lnTo>
                    <a:pt x="1950" y="780"/>
                  </a:lnTo>
                  <a:lnTo>
                    <a:pt x="1938" y="786"/>
                  </a:lnTo>
                  <a:lnTo>
                    <a:pt x="1920" y="792"/>
                  </a:lnTo>
                  <a:lnTo>
                    <a:pt x="1908" y="804"/>
                  </a:lnTo>
                  <a:lnTo>
                    <a:pt x="1884" y="816"/>
                  </a:lnTo>
                  <a:lnTo>
                    <a:pt x="1866" y="816"/>
                  </a:lnTo>
                  <a:lnTo>
                    <a:pt x="1842" y="804"/>
                  </a:lnTo>
                  <a:lnTo>
                    <a:pt x="1824" y="804"/>
                  </a:lnTo>
                  <a:lnTo>
                    <a:pt x="1800" y="810"/>
                  </a:lnTo>
                  <a:lnTo>
                    <a:pt x="1782" y="816"/>
                  </a:lnTo>
                  <a:lnTo>
                    <a:pt x="1764" y="828"/>
                  </a:lnTo>
                  <a:lnTo>
                    <a:pt x="1752" y="834"/>
                  </a:lnTo>
                  <a:lnTo>
                    <a:pt x="1746" y="840"/>
                  </a:lnTo>
                  <a:lnTo>
                    <a:pt x="1680" y="840"/>
                  </a:lnTo>
                  <a:lnTo>
                    <a:pt x="1692" y="816"/>
                  </a:lnTo>
                  <a:lnTo>
                    <a:pt x="1692" y="780"/>
                  </a:lnTo>
                  <a:lnTo>
                    <a:pt x="1680" y="780"/>
                  </a:lnTo>
                  <a:lnTo>
                    <a:pt x="1668" y="786"/>
                  </a:lnTo>
                  <a:lnTo>
                    <a:pt x="1650" y="792"/>
                  </a:lnTo>
                  <a:lnTo>
                    <a:pt x="1638" y="792"/>
                  </a:lnTo>
                  <a:lnTo>
                    <a:pt x="1626" y="804"/>
                  </a:lnTo>
                  <a:lnTo>
                    <a:pt x="1626" y="816"/>
                  </a:lnTo>
                  <a:lnTo>
                    <a:pt x="1632" y="822"/>
                  </a:lnTo>
                  <a:lnTo>
                    <a:pt x="1632" y="828"/>
                  </a:lnTo>
                  <a:lnTo>
                    <a:pt x="1608" y="834"/>
                  </a:lnTo>
                  <a:lnTo>
                    <a:pt x="1608" y="810"/>
                  </a:lnTo>
                  <a:lnTo>
                    <a:pt x="1584" y="816"/>
                  </a:lnTo>
                  <a:lnTo>
                    <a:pt x="1530" y="822"/>
                  </a:lnTo>
                  <a:lnTo>
                    <a:pt x="1488" y="852"/>
                  </a:lnTo>
                  <a:lnTo>
                    <a:pt x="1440" y="858"/>
                  </a:lnTo>
                  <a:lnTo>
                    <a:pt x="1452" y="876"/>
                  </a:lnTo>
                  <a:lnTo>
                    <a:pt x="1440" y="876"/>
                  </a:lnTo>
                  <a:lnTo>
                    <a:pt x="1428" y="870"/>
                  </a:lnTo>
                  <a:lnTo>
                    <a:pt x="1422" y="870"/>
                  </a:lnTo>
                  <a:lnTo>
                    <a:pt x="1410" y="876"/>
                  </a:lnTo>
                  <a:lnTo>
                    <a:pt x="1404" y="882"/>
                  </a:lnTo>
                  <a:lnTo>
                    <a:pt x="1404" y="924"/>
                  </a:lnTo>
                  <a:lnTo>
                    <a:pt x="1332" y="930"/>
                  </a:lnTo>
                  <a:lnTo>
                    <a:pt x="1326" y="924"/>
                  </a:lnTo>
                  <a:lnTo>
                    <a:pt x="1314" y="918"/>
                  </a:lnTo>
                  <a:lnTo>
                    <a:pt x="1308" y="912"/>
                  </a:lnTo>
                  <a:lnTo>
                    <a:pt x="1266" y="912"/>
                  </a:lnTo>
                  <a:lnTo>
                    <a:pt x="1260" y="906"/>
                  </a:lnTo>
                  <a:lnTo>
                    <a:pt x="1260" y="876"/>
                  </a:lnTo>
                  <a:lnTo>
                    <a:pt x="1266" y="870"/>
                  </a:lnTo>
                  <a:lnTo>
                    <a:pt x="1266" y="864"/>
                  </a:lnTo>
                  <a:lnTo>
                    <a:pt x="1272" y="858"/>
                  </a:lnTo>
                  <a:lnTo>
                    <a:pt x="1284" y="864"/>
                  </a:lnTo>
                  <a:lnTo>
                    <a:pt x="1344" y="864"/>
                  </a:lnTo>
                  <a:lnTo>
                    <a:pt x="1332" y="858"/>
                  </a:lnTo>
                  <a:lnTo>
                    <a:pt x="1326" y="846"/>
                  </a:lnTo>
                  <a:lnTo>
                    <a:pt x="1314" y="840"/>
                  </a:lnTo>
                  <a:lnTo>
                    <a:pt x="1302" y="828"/>
                  </a:lnTo>
                  <a:lnTo>
                    <a:pt x="1290" y="822"/>
                  </a:lnTo>
                  <a:lnTo>
                    <a:pt x="1278" y="810"/>
                  </a:lnTo>
                  <a:lnTo>
                    <a:pt x="1152" y="810"/>
                  </a:lnTo>
                  <a:lnTo>
                    <a:pt x="1164" y="822"/>
                  </a:lnTo>
                  <a:lnTo>
                    <a:pt x="1188" y="822"/>
                  </a:lnTo>
                  <a:lnTo>
                    <a:pt x="1200" y="828"/>
                  </a:lnTo>
                  <a:lnTo>
                    <a:pt x="1200" y="846"/>
                  </a:lnTo>
                  <a:lnTo>
                    <a:pt x="1194" y="864"/>
                  </a:lnTo>
                  <a:lnTo>
                    <a:pt x="1194" y="876"/>
                  </a:lnTo>
                  <a:lnTo>
                    <a:pt x="1188" y="894"/>
                  </a:lnTo>
                  <a:lnTo>
                    <a:pt x="1188" y="918"/>
                  </a:lnTo>
                  <a:lnTo>
                    <a:pt x="1194" y="918"/>
                  </a:lnTo>
                  <a:lnTo>
                    <a:pt x="1206" y="924"/>
                  </a:lnTo>
                  <a:lnTo>
                    <a:pt x="1230" y="924"/>
                  </a:lnTo>
                  <a:lnTo>
                    <a:pt x="1236" y="930"/>
                  </a:lnTo>
                  <a:lnTo>
                    <a:pt x="1242" y="930"/>
                  </a:lnTo>
                  <a:lnTo>
                    <a:pt x="1236" y="966"/>
                  </a:lnTo>
                  <a:lnTo>
                    <a:pt x="1248" y="996"/>
                  </a:lnTo>
                  <a:lnTo>
                    <a:pt x="1212" y="972"/>
                  </a:lnTo>
                  <a:lnTo>
                    <a:pt x="1194" y="996"/>
                  </a:lnTo>
                  <a:lnTo>
                    <a:pt x="1188" y="966"/>
                  </a:lnTo>
                  <a:lnTo>
                    <a:pt x="1116" y="948"/>
                  </a:lnTo>
                  <a:lnTo>
                    <a:pt x="1086" y="984"/>
                  </a:lnTo>
                  <a:lnTo>
                    <a:pt x="1062" y="984"/>
                  </a:lnTo>
                  <a:lnTo>
                    <a:pt x="1056" y="996"/>
                  </a:lnTo>
                  <a:lnTo>
                    <a:pt x="1044" y="1002"/>
                  </a:lnTo>
                  <a:lnTo>
                    <a:pt x="1038" y="1008"/>
                  </a:lnTo>
                  <a:lnTo>
                    <a:pt x="1026" y="1014"/>
                  </a:lnTo>
                  <a:lnTo>
                    <a:pt x="1014" y="1014"/>
                  </a:lnTo>
                  <a:lnTo>
                    <a:pt x="1002" y="1020"/>
                  </a:lnTo>
                  <a:lnTo>
                    <a:pt x="1002" y="1032"/>
                  </a:lnTo>
                  <a:lnTo>
                    <a:pt x="1008" y="1038"/>
                  </a:lnTo>
                  <a:lnTo>
                    <a:pt x="1020" y="1044"/>
                  </a:lnTo>
                  <a:lnTo>
                    <a:pt x="1032" y="1056"/>
                  </a:lnTo>
                  <a:lnTo>
                    <a:pt x="1044" y="1062"/>
                  </a:lnTo>
                  <a:lnTo>
                    <a:pt x="1050" y="1068"/>
                  </a:lnTo>
                  <a:lnTo>
                    <a:pt x="1062" y="1074"/>
                  </a:lnTo>
                  <a:lnTo>
                    <a:pt x="1080" y="1104"/>
                  </a:lnTo>
                  <a:lnTo>
                    <a:pt x="1050" y="1086"/>
                  </a:lnTo>
                  <a:lnTo>
                    <a:pt x="1038" y="1092"/>
                  </a:lnTo>
                  <a:lnTo>
                    <a:pt x="1032" y="1098"/>
                  </a:lnTo>
                  <a:lnTo>
                    <a:pt x="1020" y="1098"/>
                  </a:lnTo>
                  <a:lnTo>
                    <a:pt x="1008" y="1092"/>
                  </a:lnTo>
                  <a:lnTo>
                    <a:pt x="996" y="1092"/>
                  </a:lnTo>
                  <a:lnTo>
                    <a:pt x="978" y="1086"/>
                  </a:lnTo>
                  <a:lnTo>
                    <a:pt x="966" y="1080"/>
                  </a:lnTo>
                  <a:lnTo>
                    <a:pt x="948" y="1080"/>
                  </a:lnTo>
                  <a:lnTo>
                    <a:pt x="936" y="1074"/>
                  </a:lnTo>
                  <a:lnTo>
                    <a:pt x="924" y="1074"/>
                  </a:lnTo>
                  <a:lnTo>
                    <a:pt x="918" y="1068"/>
                  </a:lnTo>
                  <a:lnTo>
                    <a:pt x="918" y="1056"/>
                  </a:lnTo>
                  <a:lnTo>
                    <a:pt x="906" y="1050"/>
                  </a:lnTo>
                  <a:lnTo>
                    <a:pt x="888" y="1050"/>
                  </a:lnTo>
                  <a:lnTo>
                    <a:pt x="864" y="1062"/>
                  </a:lnTo>
                  <a:lnTo>
                    <a:pt x="858" y="1068"/>
                  </a:lnTo>
                  <a:lnTo>
                    <a:pt x="840" y="1068"/>
                  </a:lnTo>
                  <a:lnTo>
                    <a:pt x="882" y="1104"/>
                  </a:lnTo>
                  <a:lnTo>
                    <a:pt x="900" y="1104"/>
                  </a:lnTo>
                  <a:lnTo>
                    <a:pt x="912" y="1110"/>
                  </a:lnTo>
                  <a:lnTo>
                    <a:pt x="924" y="1110"/>
                  </a:lnTo>
                  <a:lnTo>
                    <a:pt x="936" y="1116"/>
                  </a:lnTo>
                  <a:lnTo>
                    <a:pt x="942" y="1116"/>
                  </a:lnTo>
                  <a:lnTo>
                    <a:pt x="942" y="1122"/>
                  </a:lnTo>
                  <a:lnTo>
                    <a:pt x="936" y="1134"/>
                  </a:lnTo>
                  <a:lnTo>
                    <a:pt x="924" y="1140"/>
                  </a:lnTo>
                  <a:lnTo>
                    <a:pt x="918" y="1146"/>
                  </a:lnTo>
                  <a:lnTo>
                    <a:pt x="852" y="1128"/>
                  </a:lnTo>
                  <a:lnTo>
                    <a:pt x="840" y="1122"/>
                  </a:lnTo>
                  <a:lnTo>
                    <a:pt x="834" y="1116"/>
                  </a:lnTo>
                  <a:lnTo>
                    <a:pt x="822" y="1110"/>
                  </a:lnTo>
                  <a:lnTo>
                    <a:pt x="762" y="1110"/>
                  </a:lnTo>
                  <a:lnTo>
                    <a:pt x="756" y="1104"/>
                  </a:lnTo>
                  <a:lnTo>
                    <a:pt x="756" y="1056"/>
                  </a:lnTo>
                  <a:lnTo>
                    <a:pt x="738" y="1044"/>
                  </a:lnTo>
                  <a:lnTo>
                    <a:pt x="750" y="1032"/>
                  </a:lnTo>
                  <a:lnTo>
                    <a:pt x="756" y="1020"/>
                  </a:lnTo>
                  <a:lnTo>
                    <a:pt x="756" y="1002"/>
                  </a:lnTo>
                  <a:lnTo>
                    <a:pt x="738" y="990"/>
                  </a:lnTo>
                  <a:lnTo>
                    <a:pt x="702" y="978"/>
                  </a:lnTo>
                  <a:lnTo>
                    <a:pt x="672" y="972"/>
                  </a:lnTo>
                  <a:lnTo>
                    <a:pt x="660" y="966"/>
                  </a:lnTo>
                  <a:lnTo>
                    <a:pt x="630" y="948"/>
                  </a:lnTo>
                  <a:lnTo>
                    <a:pt x="606" y="930"/>
                  </a:lnTo>
                  <a:lnTo>
                    <a:pt x="594" y="912"/>
                  </a:lnTo>
                  <a:lnTo>
                    <a:pt x="630" y="912"/>
                  </a:lnTo>
                  <a:lnTo>
                    <a:pt x="630" y="924"/>
                  </a:lnTo>
                  <a:lnTo>
                    <a:pt x="642" y="924"/>
                  </a:lnTo>
                  <a:lnTo>
                    <a:pt x="654" y="930"/>
                  </a:lnTo>
                  <a:lnTo>
                    <a:pt x="672" y="930"/>
                  </a:lnTo>
                  <a:lnTo>
                    <a:pt x="690" y="936"/>
                  </a:lnTo>
                  <a:lnTo>
                    <a:pt x="720" y="936"/>
                  </a:lnTo>
                  <a:lnTo>
                    <a:pt x="732" y="942"/>
                  </a:lnTo>
                  <a:lnTo>
                    <a:pt x="738" y="954"/>
                  </a:lnTo>
                  <a:lnTo>
                    <a:pt x="762" y="966"/>
                  </a:lnTo>
                  <a:lnTo>
                    <a:pt x="816" y="966"/>
                  </a:lnTo>
                  <a:lnTo>
                    <a:pt x="846" y="972"/>
                  </a:lnTo>
                  <a:lnTo>
                    <a:pt x="858" y="972"/>
                  </a:lnTo>
                  <a:lnTo>
                    <a:pt x="870" y="978"/>
                  </a:lnTo>
                  <a:lnTo>
                    <a:pt x="894" y="984"/>
                  </a:lnTo>
                  <a:lnTo>
                    <a:pt x="930" y="990"/>
                  </a:lnTo>
                  <a:lnTo>
                    <a:pt x="978" y="984"/>
                  </a:lnTo>
                  <a:lnTo>
                    <a:pt x="1026" y="972"/>
                  </a:lnTo>
                  <a:lnTo>
                    <a:pt x="1062" y="954"/>
                  </a:lnTo>
                  <a:lnTo>
                    <a:pt x="1080" y="936"/>
                  </a:lnTo>
                  <a:lnTo>
                    <a:pt x="1074" y="912"/>
                  </a:lnTo>
                  <a:lnTo>
                    <a:pt x="1032" y="870"/>
                  </a:lnTo>
                  <a:lnTo>
                    <a:pt x="1014" y="858"/>
                  </a:lnTo>
                  <a:lnTo>
                    <a:pt x="996" y="852"/>
                  </a:lnTo>
                  <a:lnTo>
                    <a:pt x="948" y="840"/>
                  </a:lnTo>
                  <a:lnTo>
                    <a:pt x="900" y="822"/>
                  </a:lnTo>
                  <a:lnTo>
                    <a:pt x="828" y="798"/>
                  </a:lnTo>
                  <a:lnTo>
                    <a:pt x="792" y="780"/>
                  </a:lnTo>
                  <a:lnTo>
                    <a:pt x="756" y="774"/>
                  </a:lnTo>
                  <a:lnTo>
                    <a:pt x="624" y="774"/>
                  </a:lnTo>
                  <a:lnTo>
                    <a:pt x="612" y="756"/>
                  </a:lnTo>
                  <a:lnTo>
                    <a:pt x="588" y="762"/>
                  </a:lnTo>
                  <a:lnTo>
                    <a:pt x="552" y="744"/>
                  </a:lnTo>
                  <a:lnTo>
                    <a:pt x="588" y="738"/>
                  </a:lnTo>
                  <a:lnTo>
                    <a:pt x="606" y="726"/>
                  </a:lnTo>
                  <a:lnTo>
                    <a:pt x="600" y="726"/>
                  </a:lnTo>
                  <a:lnTo>
                    <a:pt x="594" y="720"/>
                  </a:lnTo>
                  <a:lnTo>
                    <a:pt x="582" y="720"/>
                  </a:lnTo>
                  <a:lnTo>
                    <a:pt x="564" y="714"/>
                  </a:lnTo>
                  <a:lnTo>
                    <a:pt x="546" y="714"/>
                  </a:lnTo>
                  <a:lnTo>
                    <a:pt x="534" y="708"/>
                  </a:lnTo>
                  <a:lnTo>
                    <a:pt x="522" y="720"/>
                  </a:lnTo>
                  <a:lnTo>
                    <a:pt x="522" y="726"/>
                  </a:lnTo>
                  <a:lnTo>
                    <a:pt x="516" y="732"/>
                  </a:lnTo>
                  <a:lnTo>
                    <a:pt x="498" y="732"/>
                  </a:lnTo>
                  <a:lnTo>
                    <a:pt x="486" y="744"/>
                  </a:lnTo>
                  <a:lnTo>
                    <a:pt x="450" y="744"/>
                  </a:lnTo>
                  <a:lnTo>
                    <a:pt x="444" y="756"/>
                  </a:lnTo>
                  <a:lnTo>
                    <a:pt x="420" y="762"/>
                  </a:lnTo>
                  <a:lnTo>
                    <a:pt x="420" y="768"/>
                  </a:lnTo>
                  <a:lnTo>
                    <a:pt x="414" y="780"/>
                  </a:lnTo>
                  <a:lnTo>
                    <a:pt x="390" y="780"/>
                  </a:lnTo>
                  <a:lnTo>
                    <a:pt x="384" y="792"/>
                  </a:lnTo>
                  <a:lnTo>
                    <a:pt x="396" y="804"/>
                  </a:lnTo>
                  <a:lnTo>
                    <a:pt x="396" y="810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84" y="834"/>
                  </a:lnTo>
                  <a:lnTo>
                    <a:pt x="384" y="840"/>
                  </a:lnTo>
                  <a:lnTo>
                    <a:pt x="390" y="846"/>
                  </a:lnTo>
                  <a:lnTo>
                    <a:pt x="396" y="846"/>
                  </a:lnTo>
                  <a:lnTo>
                    <a:pt x="402" y="840"/>
                  </a:lnTo>
                  <a:lnTo>
                    <a:pt x="420" y="840"/>
                  </a:lnTo>
                  <a:lnTo>
                    <a:pt x="468" y="888"/>
                  </a:lnTo>
                  <a:lnTo>
                    <a:pt x="468" y="900"/>
                  </a:lnTo>
                  <a:lnTo>
                    <a:pt x="462" y="900"/>
                  </a:lnTo>
                  <a:lnTo>
                    <a:pt x="450" y="906"/>
                  </a:lnTo>
                  <a:lnTo>
                    <a:pt x="444" y="906"/>
                  </a:lnTo>
                  <a:lnTo>
                    <a:pt x="444" y="918"/>
                  </a:lnTo>
                  <a:lnTo>
                    <a:pt x="438" y="918"/>
                  </a:lnTo>
                  <a:lnTo>
                    <a:pt x="426" y="924"/>
                  </a:lnTo>
                  <a:lnTo>
                    <a:pt x="420" y="930"/>
                  </a:lnTo>
                  <a:lnTo>
                    <a:pt x="438" y="948"/>
                  </a:lnTo>
                  <a:lnTo>
                    <a:pt x="450" y="954"/>
                  </a:lnTo>
                  <a:lnTo>
                    <a:pt x="456" y="966"/>
                  </a:lnTo>
                  <a:lnTo>
                    <a:pt x="468" y="972"/>
                  </a:lnTo>
                  <a:lnTo>
                    <a:pt x="492" y="996"/>
                  </a:lnTo>
                  <a:lnTo>
                    <a:pt x="504" y="1002"/>
                  </a:lnTo>
                  <a:lnTo>
                    <a:pt x="510" y="1008"/>
                  </a:lnTo>
                  <a:lnTo>
                    <a:pt x="510" y="1014"/>
                  </a:lnTo>
                  <a:lnTo>
                    <a:pt x="504" y="1020"/>
                  </a:lnTo>
                  <a:lnTo>
                    <a:pt x="492" y="1020"/>
                  </a:lnTo>
                  <a:lnTo>
                    <a:pt x="480" y="1014"/>
                  </a:lnTo>
                  <a:lnTo>
                    <a:pt x="474" y="1014"/>
                  </a:lnTo>
                  <a:lnTo>
                    <a:pt x="468" y="1044"/>
                  </a:lnTo>
                  <a:lnTo>
                    <a:pt x="480" y="1056"/>
                  </a:lnTo>
                  <a:lnTo>
                    <a:pt x="480" y="1068"/>
                  </a:lnTo>
                  <a:lnTo>
                    <a:pt x="492" y="1068"/>
                  </a:lnTo>
                  <a:lnTo>
                    <a:pt x="498" y="1074"/>
                  </a:lnTo>
                  <a:lnTo>
                    <a:pt x="504" y="1074"/>
                  </a:lnTo>
                  <a:lnTo>
                    <a:pt x="510" y="1080"/>
                  </a:lnTo>
                  <a:lnTo>
                    <a:pt x="510" y="1086"/>
                  </a:lnTo>
                  <a:lnTo>
                    <a:pt x="504" y="1092"/>
                  </a:lnTo>
                  <a:lnTo>
                    <a:pt x="498" y="1104"/>
                  </a:lnTo>
                  <a:lnTo>
                    <a:pt x="522" y="1110"/>
                  </a:lnTo>
                  <a:lnTo>
                    <a:pt x="534" y="1116"/>
                  </a:lnTo>
                  <a:lnTo>
                    <a:pt x="540" y="1122"/>
                  </a:lnTo>
                  <a:lnTo>
                    <a:pt x="540" y="1128"/>
                  </a:lnTo>
                  <a:lnTo>
                    <a:pt x="516" y="1152"/>
                  </a:lnTo>
                  <a:lnTo>
                    <a:pt x="510" y="1152"/>
                  </a:lnTo>
                  <a:lnTo>
                    <a:pt x="582" y="1188"/>
                  </a:lnTo>
                  <a:lnTo>
                    <a:pt x="588" y="1200"/>
                  </a:lnTo>
                  <a:lnTo>
                    <a:pt x="594" y="1206"/>
                  </a:lnTo>
                  <a:lnTo>
                    <a:pt x="600" y="1218"/>
                  </a:lnTo>
                  <a:lnTo>
                    <a:pt x="600" y="1230"/>
                  </a:lnTo>
                  <a:lnTo>
                    <a:pt x="594" y="1236"/>
                  </a:lnTo>
                  <a:lnTo>
                    <a:pt x="588" y="1248"/>
                  </a:lnTo>
                  <a:lnTo>
                    <a:pt x="552" y="1284"/>
                  </a:lnTo>
                  <a:lnTo>
                    <a:pt x="546" y="1284"/>
                  </a:lnTo>
                  <a:lnTo>
                    <a:pt x="486" y="1344"/>
                  </a:lnTo>
                  <a:lnTo>
                    <a:pt x="426" y="1374"/>
                  </a:lnTo>
                  <a:lnTo>
                    <a:pt x="432" y="1386"/>
                  </a:lnTo>
                  <a:lnTo>
                    <a:pt x="462" y="1368"/>
                  </a:lnTo>
                  <a:lnTo>
                    <a:pt x="468" y="1386"/>
                  </a:lnTo>
                  <a:lnTo>
                    <a:pt x="480" y="1398"/>
                  </a:lnTo>
                  <a:lnTo>
                    <a:pt x="492" y="1404"/>
                  </a:lnTo>
                  <a:lnTo>
                    <a:pt x="498" y="1410"/>
                  </a:lnTo>
                  <a:lnTo>
                    <a:pt x="546" y="1410"/>
                  </a:lnTo>
                  <a:lnTo>
                    <a:pt x="558" y="1428"/>
                  </a:lnTo>
                  <a:lnTo>
                    <a:pt x="546" y="1428"/>
                  </a:lnTo>
                  <a:lnTo>
                    <a:pt x="534" y="1422"/>
                  </a:lnTo>
                  <a:lnTo>
                    <a:pt x="504" y="1422"/>
                  </a:lnTo>
                  <a:lnTo>
                    <a:pt x="492" y="1434"/>
                  </a:lnTo>
                  <a:lnTo>
                    <a:pt x="492" y="1440"/>
                  </a:lnTo>
                  <a:lnTo>
                    <a:pt x="456" y="1440"/>
                  </a:lnTo>
                  <a:lnTo>
                    <a:pt x="450" y="1470"/>
                  </a:lnTo>
                  <a:lnTo>
                    <a:pt x="438" y="1470"/>
                  </a:lnTo>
                  <a:lnTo>
                    <a:pt x="432" y="1482"/>
                  </a:lnTo>
                  <a:lnTo>
                    <a:pt x="438" y="1494"/>
                  </a:lnTo>
                  <a:lnTo>
                    <a:pt x="432" y="1500"/>
                  </a:lnTo>
                  <a:lnTo>
                    <a:pt x="426" y="1500"/>
                  </a:lnTo>
                  <a:lnTo>
                    <a:pt x="414" y="1512"/>
                  </a:lnTo>
                  <a:lnTo>
                    <a:pt x="414" y="1530"/>
                  </a:lnTo>
                  <a:lnTo>
                    <a:pt x="432" y="1536"/>
                  </a:lnTo>
                  <a:lnTo>
                    <a:pt x="420" y="1560"/>
                  </a:lnTo>
                  <a:lnTo>
                    <a:pt x="432" y="1566"/>
                  </a:lnTo>
                  <a:lnTo>
                    <a:pt x="444" y="1584"/>
                  </a:lnTo>
                  <a:lnTo>
                    <a:pt x="426" y="1596"/>
                  </a:lnTo>
                  <a:lnTo>
                    <a:pt x="426" y="1608"/>
                  </a:lnTo>
                  <a:lnTo>
                    <a:pt x="432" y="1608"/>
                  </a:lnTo>
                  <a:lnTo>
                    <a:pt x="444" y="1620"/>
                  </a:lnTo>
                  <a:lnTo>
                    <a:pt x="456" y="1626"/>
                  </a:lnTo>
                  <a:lnTo>
                    <a:pt x="462" y="1632"/>
                  </a:lnTo>
                  <a:lnTo>
                    <a:pt x="462" y="1638"/>
                  </a:lnTo>
                  <a:lnTo>
                    <a:pt x="444" y="1638"/>
                  </a:lnTo>
                  <a:lnTo>
                    <a:pt x="438" y="1656"/>
                  </a:lnTo>
                  <a:lnTo>
                    <a:pt x="462" y="1662"/>
                  </a:lnTo>
                  <a:lnTo>
                    <a:pt x="468" y="1668"/>
                  </a:lnTo>
                  <a:lnTo>
                    <a:pt x="474" y="1680"/>
                  </a:lnTo>
                  <a:lnTo>
                    <a:pt x="486" y="1692"/>
                  </a:lnTo>
                  <a:lnTo>
                    <a:pt x="486" y="1716"/>
                  </a:lnTo>
                  <a:lnTo>
                    <a:pt x="510" y="1716"/>
                  </a:lnTo>
                  <a:lnTo>
                    <a:pt x="516" y="1722"/>
                  </a:lnTo>
                  <a:lnTo>
                    <a:pt x="516" y="1728"/>
                  </a:lnTo>
                  <a:lnTo>
                    <a:pt x="528" y="1722"/>
                  </a:lnTo>
                  <a:lnTo>
                    <a:pt x="564" y="1728"/>
                  </a:lnTo>
                  <a:lnTo>
                    <a:pt x="570" y="1746"/>
                  </a:lnTo>
                  <a:lnTo>
                    <a:pt x="600" y="1728"/>
                  </a:lnTo>
                  <a:lnTo>
                    <a:pt x="606" y="1728"/>
                  </a:lnTo>
                  <a:lnTo>
                    <a:pt x="612" y="1734"/>
                  </a:lnTo>
                  <a:lnTo>
                    <a:pt x="648" y="1752"/>
                  </a:lnTo>
                  <a:lnTo>
                    <a:pt x="654" y="1758"/>
                  </a:lnTo>
                  <a:lnTo>
                    <a:pt x="654" y="1770"/>
                  </a:lnTo>
                  <a:lnTo>
                    <a:pt x="648" y="1776"/>
                  </a:lnTo>
                  <a:lnTo>
                    <a:pt x="660" y="1794"/>
                  </a:lnTo>
                  <a:lnTo>
                    <a:pt x="654" y="1812"/>
                  </a:lnTo>
                  <a:lnTo>
                    <a:pt x="660" y="1818"/>
                  </a:lnTo>
                  <a:lnTo>
                    <a:pt x="672" y="1824"/>
                  </a:lnTo>
                  <a:lnTo>
                    <a:pt x="690" y="1842"/>
                  </a:lnTo>
                  <a:lnTo>
                    <a:pt x="690" y="1854"/>
                  </a:lnTo>
                  <a:lnTo>
                    <a:pt x="720" y="1866"/>
                  </a:lnTo>
                  <a:lnTo>
                    <a:pt x="720" y="1890"/>
                  </a:lnTo>
                  <a:lnTo>
                    <a:pt x="756" y="1890"/>
                  </a:lnTo>
                  <a:lnTo>
                    <a:pt x="762" y="1896"/>
                  </a:lnTo>
                  <a:lnTo>
                    <a:pt x="768" y="1896"/>
                  </a:lnTo>
                  <a:lnTo>
                    <a:pt x="768" y="1902"/>
                  </a:lnTo>
                  <a:lnTo>
                    <a:pt x="762" y="1908"/>
                  </a:lnTo>
                  <a:lnTo>
                    <a:pt x="786" y="1920"/>
                  </a:lnTo>
                  <a:lnTo>
                    <a:pt x="774" y="1926"/>
                  </a:lnTo>
                  <a:lnTo>
                    <a:pt x="768" y="1938"/>
                  </a:lnTo>
                  <a:lnTo>
                    <a:pt x="744" y="1950"/>
                  </a:lnTo>
                  <a:lnTo>
                    <a:pt x="738" y="1950"/>
                  </a:lnTo>
                  <a:lnTo>
                    <a:pt x="732" y="1944"/>
                  </a:lnTo>
                  <a:lnTo>
                    <a:pt x="726" y="1944"/>
                  </a:lnTo>
                  <a:lnTo>
                    <a:pt x="726" y="1938"/>
                  </a:lnTo>
                  <a:lnTo>
                    <a:pt x="702" y="1938"/>
                  </a:lnTo>
                  <a:lnTo>
                    <a:pt x="696" y="1944"/>
                  </a:lnTo>
                  <a:lnTo>
                    <a:pt x="696" y="1950"/>
                  </a:lnTo>
                  <a:lnTo>
                    <a:pt x="720" y="1974"/>
                  </a:lnTo>
                  <a:lnTo>
                    <a:pt x="720" y="1992"/>
                  </a:lnTo>
                  <a:lnTo>
                    <a:pt x="726" y="1998"/>
                  </a:lnTo>
                  <a:lnTo>
                    <a:pt x="732" y="2010"/>
                  </a:lnTo>
                  <a:lnTo>
                    <a:pt x="732" y="2028"/>
                  </a:lnTo>
                  <a:lnTo>
                    <a:pt x="720" y="2028"/>
                  </a:lnTo>
                  <a:lnTo>
                    <a:pt x="714" y="2022"/>
                  </a:lnTo>
                  <a:lnTo>
                    <a:pt x="708" y="2022"/>
                  </a:lnTo>
                  <a:lnTo>
                    <a:pt x="720" y="2028"/>
                  </a:lnTo>
                  <a:lnTo>
                    <a:pt x="768" y="2028"/>
                  </a:lnTo>
                  <a:lnTo>
                    <a:pt x="774" y="2022"/>
                  </a:lnTo>
                  <a:lnTo>
                    <a:pt x="774" y="2010"/>
                  </a:lnTo>
                  <a:lnTo>
                    <a:pt x="804" y="2010"/>
                  </a:lnTo>
                  <a:lnTo>
                    <a:pt x="816" y="2004"/>
                  </a:lnTo>
                  <a:lnTo>
                    <a:pt x="864" y="2004"/>
                  </a:lnTo>
                  <a:lnTo>
                    <a:pt x="870" y="2022"/>
                  </a:lnTo>
                  <a:lnTo>
                    <a:pt x="876" y="2022"/>
                  </a:lnTo>
                  <a:lnTo>
                    <a:pt x="882" y="2028"/>
                  </a:lnTo>
                  <a:lnTo>
                    <a:pt x="894" y="2034"/>
                  </a:lnTo>
                  <a:lnTo>
                    <a:pt x="900" y="2034"/>
                  </a:lnTo>
                  <a:lnTo>
                    <a:pt x="900" y="2046"/>
                  </a:lnTo>
                  <a:lnTo>
                    <a:pt x="894" y="2052"/>
                  </a:lnTo>
                  <a:lnTo>
                    <a:pt x="888" y="2052"/>
                  </a:lnTo>
                  <a:lnTo>
                    <a:pt x="894" y="2070"/>
                  </a:lnTo>
                  <a:lnTo>
                    <a:pt x="894" y="2088"/>
                  </a:lnTo>
                  <a:lnTo>
                    <a:pt x="930" y="2088"/>
                  </a:lnTo>
                  <a:lnTo>
                    <a:pt x="972" y="2106"/>
                  </a:lnTo>
                  <a:lnTo>
                    <a:pt x="984" y="2154"/>
                  </a:lnTo>
                  <a:lnTo>
                    <a:pt x="990" y="2154"/>
                  </a:lnTo>
                  <a:lnTo>
                    <a:pt x="1014" y="2148"/>
                  </a:lnTo>
                  <a:lnTo>
                    <a:pt x="1020" y="2154"/>
                  </a:lnTo>
                  <a:lnTo>
                    <a:pt x="1032" y="2154"/>
                  </a:lnTo>
                  <a:lnTo>
                    <a:pt x="1038" y="2160"/>
                  </a:lnTo>
                  <a:lnTo>
                    <a:pt x="1086" y="2160"/>
                  </a:lnTo>
                  <a:lnTo>
                    <a:pt x="1092" y="2166"/>
                  </a:lnTo>
                  <a:lnTo>
                    <a:pt x="1092" y="2160"/>
                  </a:lnTo>
                  <a:lnTo>
                    <a:pt x="1098" y="2154"/>
                  </a:lnTo>
                  <a:lnTo>
                    <a:pt x="1110" y="2154"/>
                  </a:lnTo>
                  <a:lnTo>
                    <a:pt x="1116" y="2166"/>
                  </a:lnTo>
                  <a:lnTo>
                    <a:pt x="1140" y="2190"/>
                  </a:lnTo>
                  <a:lnTo>
                    <a:pt x="1152" y="2184"/>
                  </a:lnTo>
                  <a:lnTo>
                    <a:pt x="1170" y="2184"/>
                  </a:lnTo>
                  <a:lnTo>
                    <a:pt x="1176" y="2190"/>
                  </a:lnTo>
                  <a:lnTo>
                    <a:pt x="1188" y="2196"/>
                  </a:lnTo>
                  <a:lnTo>
                    <a:pt x="1230" y="2196"/>
                  </a:lnTo>
                  <a:lnTo>
                    <a:pt x="1230" y="2202"/>
                  </a:lnTo>
                  <a:lnTo>
                    <a:pt x="1236" y="2208"/>
                  </a:lnTo>
                  <a:lnTo>
                    <a:pt x="1254" y="2220"/>
                  </a:lnTo>
                  <a:lnTo>
                    <a:pt x="1278" y="2220"/>
                  </a:lnTo>
                  <a:lnTo>
                    <a:pt x="1284" y="2226"/>
                  </a:lnTo>
                  <a:lnTo>
                    <a:pt x="1284" y="2250"/>
                  </a:lnTo>
                  <a:lnTo>
                    <a:pt x="1266" y="2262"/>
                  </a:lnTo>
                  <a:lnTo>
                    <a:pt x="1272" y="2262"/>
                  </a:lnTo>
                  <a:lnTo>
                    <a:pt x="1278" y="2268"/>
                  </a:lnTo>
                  <a:lnTo>
                    <a:pt x="1284" y="2268"/>
                  </a:lnTo>
                  <a:lnTo>
                    <a:pt x="1290" y="2274"/>
                  </a:lnTo>
                  <a:lnTo>
                    <a:pt x="1284" y="2280"/>
                  </a:lnTo>
                  <a:lnTo>
                    <a:pt x="1266" y="2280"/>
                  </a:lnTo>
                  <a:lnTo>
                    <a:pt x="1260" y="2286"/>
                  </a:lnTo>
                  <a:lnTo>
                    <a:pt x="1272" y="2298"/>
                  </a:lnTo>
                  <a:lnTo>
                    <a:pt x="1284" y="2304"/>
                  </a:lnTo>
                  <a:lnTo>
                    <a:pt x="1284" y="2316"/>
                  </a:lnTo>
                  <a:lnTo>
                    <a:pt x="1290" y="2328"/>
                  </a:lnTo>
                  <a:lnTo>
                    <a:pt x="1290" y="2334"/>
                  </a:lnTo>
                  <a:lnTo>
                    <a:pt x="1278" y="2346"/>
                  </a:lnTo>
                  <a:lnTo>
                    <a:pt x="1266" y="2346"/>
                  </a:lnTo>
                  <a:lnTo>
                    <a:pt x="1254" y="2352"/>
                  </a:lnTo>
                  <a:lnTo>
                    <a:pt x="1224" y="2352"/>
                  </a:lnTo>
                  <a:lnTo>
                    <a:pt x="1212" y="2364"/>
                  </a:lnTo>
                  <a:lnTo>
                    <a:pt x="1212" y="2370"/>
                  </a:lnTo>
                  <a:lnTo>
                    <a:pt x="1206" y="2376"/>
                  </a:lnTo>
                  <a:lnTo>
                    <a:pt x="1188" y="2376"/>
                  </a:lnTo>
                  <a:lnTo>
                    <a:pt x="1188" y="2412"/>
                  </a:lnTo>
                  <a:lnTo>
                    <a:pt x="1194" y="2412"/>
                  </a:lnTo>
                  <a:lnTo>
                    <a:pt x="1200" y="2406"/>
                  </a:lnTo>
                  <a:lnTo>
                    <a:pt x="1212" y="2406"/>
                  </a:lnTo>
                  <a:lnTo>
                    <a:pt x="1224" y="2400"/>
                  </a:lnTo>
                  <a:lnTo>
                    <a:pt x="1254" y="2400"/>
                  </a:lnTo>
                  <a:lnTo>
                    <a:pt x="1254" y="2412"/>
                  </a:lnTo>
                  <a:lnTo>
                    <a:pt x="1248" y="2418"/>
                  </a:lnTo>
                  <a:lnTo>
                    <a:pt x="1242" y="2430"/>
                  </a:lnTo>
                  <a:lnTo>
                    <a:pt x="1230" y="2436"/>
                  </a:lnTo>
                  <a:lnTo>
                    <a:pt x="1224" y="2442"/>
                  </a:lnTo>
                  <a:lnTo>
                    <a:pt x="1170" y="2454"/>
                  </a:lnTo>
                  <a:lnTo>
                    <a:pt x="1218" y="2490"/>
                  </a:lnTo>
                  <a:lnTo>
                    <a:pt x="1212" y="2490"/>
                  </a:lnTo>
                  <a:lnTo>
                    <a:pt x="1206" y="2496"/>
                  </a:lnTo>
                  <a:lnTo>
                    <a:pt x="1194" y="2496"/>
                  </a:lnTo>
                  <a:lnTo>
                    <a:pt x="1188" y="2502"/>
                  </a:lnTo>
                  <a:lnTo>
                    <a:pt x="1176" y="2526"/>
                  </a:lnTo>
                  <a:lnTo>
                    <a:pt x="1176" y="2544"/>
                  </a:lnTo>
                  <a:lnTo>
                    <a:pt x="1164" y="2550"/>
                  </a:lnTo>
                  <a:lnTo>
                    <a:pt x="1158" y="2556"/>
                  </a:lnTo>
                  <a:lnTo>
                    <a:pt x="1146" y="2556"/>
                  </a:lnTo>
                  <a:lnTo>
                    <a:pt x="1140" y="2550"/>
                  </a:lnTo>
                  <a:lnTo>
                    <a:pt x="1128" y="2544"/>
                  </a:lnTo>
                  <a:lnTo>
                    <a:pt x="1122" y="2538"/>
                  </a:lnTo>
                  <a:lnTo>
                    <a:pt x="1116" y="2556"/>
                  </a:lnTo>
                  <a:lnTo>
                    <a:pt x="1122" y="2562"/>
                  </a:lnTo>
                  <a:lnTo>
                    <a:pt x="1128" y="2574"/>
                  </a:lnTo>
                  <a:lnTo>
                    <a:pt x="1134" y="2580"/>
                  </a:lnTo>
                  <a:lnTo>
                    <a:pt x="1146" y="2580"/>
                  </a:lnTo>
                  <a:lnTo>
                    <a:pt x="1146" y="2586"/>
                  </a:lnTo>
                  <a:lnTo>
                    <a:pt x="1152" y="2598"/>
                  </a:lnTo>
                  <a:lnTo>
                    <a:pt x="1158" y="2604"/>
                  </a:lnTo>
                  <a:lnTo>
                    <a:pt x="1194" y="2604"/>
                  </a:lnTo>
                  <a:lnTo>
                    <a:pt x="1200" y="2610"/>
                  </a:lnTo>
                  <a:lnTo>
                    <a:pt x="1212" y="2616"/>
                  </a:lnTo>
                  <a:lnTo>
                    <a:pt x="1218" y="2628"/>
                  </a:lnTo>
                  <a:lnTo>
                    <a:pt x="1224" y="2634"/>
                  </a:lnTo>
                  <a:lnTo>
                    <a:pt x="1254" y="2634"/>
                  </a:lnTo>
                  <a:lnTo>
                    <a:pt x="1272" y="2652"/>
                  </a:lnTo>
                  <a:lnTo>
                    <a:pt x="1278" y="2664"/>
                  </a:lnTo>
                  <a:lnTo>
                    <a:pt x="1290" y="2670"/>
                  </a:lnTo>
                  <a:lnTo>
                    <a:pt x="1314" y="2694"/>
                  </a:lnTo>
                  <a:lnTo>
                    <a:pt x="1320" y="2694"/>
                  </a:lnTo>
                  <a:lnTo>
                    <a:pt x="1332" y="2700"/>
                  </a:lnTo>
                  <a:lnTo>
                    <a:pt x="1338" y="2700"/>
                  </a:lnTo>
                  <a:lnTo>
                    <a:pt x="1350" y="2706"/>
                  </a:lnTo>
                  <a:lnTo>
                    <a:pt x="1344" y="2706"/>
                  </a:lnTo>
                  <a:lnTo>
                    <a:pt x="1368" y="2688"/>
                  </a:lnTo>
                  <a:lnTo>
                    <a:pt x="1380" y="2688"/>
                  </a:lnTo>
                  <a:lnTo>
                    <a:pt x="1398" y="2694"/>
                  </a:lnTo>
                  <a:lnTo>
                    <a:pt x="1410" y="2700"/>
                  </a:lnTo>
                  <a:lnTo>
                    <a:pt x="1428" y="2706"/>
                  </a:lnTo>
                  <a:lnTo>
                    <a:pt x="1488" y="2718"/>
                  </a:lnTo>
                  <a:lnTo>
                    <a:pt x="1524" y="2718"/>
                  </a:lnTo>
                  <a:lnTo>
                    <a:pt x="1530" y="2724"/>
                  </a:lnTo>
                  <a:lnTo>
                    <a:pt x="1536" y="2724"/>
                  </a:lnTo>
                  <a:lnTo>
                    <a:pt x="1584" y="2754"/>
                  </a:lnTo>
                  <a:lnTo>
                    <a:pt x="1584" y="2760"/>
                  </a:lnTo>
                  <a:lnTo>
                    <a:pt x="1590" y="2760"/>
                  </a:lnTo>
                  <a:lnTo>
                    <a:pt x="1602" y="2766"/>
                  </a:lnTo>
                  <a:lnTo>
                    <a:pt x="1626" y="2766"/>
                  </a:lnTo>
                  <a:lnTo>
                    <a:pt x="1632" y="2760"/>
                  </a:lnTo>
                  <a:lnTo>
                    <a:pt x="1644" y="2760"/>
                  </a:lnTo>
                  <a:lnTo>
                    <a:pt x="1644" y="2754"/>
                  </a:lnTo>
                  <a:lnTo>
                    <a:pt x="1674" y="2754"/>
                  </a:lnTo>
                  <a:lnTo>
                    <a:pt x="1686" y="2760"/>
                  </a:lnTo>
                  <a:lnTo>
                    <a:pt x="1698" y="2772"/>
                  </a:lnTo>
                  <a:lnTo>
                    <a:pt x="1728" y="2778"/>
                  </a:lnTo>
                  <a:lnTo>
                    <a:pt x="1728" y="2790"/>
                  </a:lnTo>
                  <a:lnTo>
                    <a:pt x="1722" y="2796"/>
                  </a:lnTo>
                  <a:lnTo>
                    <a:pt x="1722" y="2802"/>
                  </a:lnTo>
                  <a:lnTo>
                    <a:pt x="1740" y="2802"/>
                  </a:lnTo>
                  <a:lnTo>
                    <a:pt x="1752" y="2814"/>
                  </a:lnTo>
                  <a:lnTo>
                    <a:pt x="1764" y="2820"/>
                  </a:lnTo>
                  <a:lnTo>
                    <a:pt x="1776" y="2832"/>
                  </a:lnTo>
                  <a:lnTo>
                    <a:pt x="1788" y="2826"/>
                  </a:lnTo>
                  <a:lnTo>
                    <a:pt x="1794" y="2826"/>
                  </a:lnTo>
                  <a:lnTo>
                    <a:pt x="1818" y="2838"/>
                  </a:lnTo>
                  <a:lnTo>
                    <a:pt x="1836" y="2856"/>
                  </a:lnTo>
                  <a:lnTo>
                    <a:pt x="1842" y="2868"/>
                  </a:lnTo>
                  <a:lnTo>
                    <a:pt x="1854" y="2874"/>
                  </a:lnTo>
                  <a:lnTo>
                    <a:pt x="1860" y="2880"/>
                  </a:lnTo>
                  <a:lnTo>
                    <a:pt x="1884" y="2880"/>
                  </a:lnTo>
                  <a:lnTo>
                    <a:pt x="1890" y="2874"/>
                  </a:lnTo>
                  <a:lnTo>
                    <a:pt x="1890" y="2862"/>
                  </a:lnTo>
                  <a:lnTo>
                    <a:pt x="1908" y="2862"/>
                  </a:lnTo>
                  <a:lnTo>
                    <a:pt x="1914" y="2856"/>
                  </a:lnTo>
                  <a:lnTo>
                    <a:pt x="1914" y="2826"/>
                  </a:lnTo>
                  <a:lnTo>
                    <a:pt x="1908" y="2820"/>
                  </a:lnTo>
                  <a:lnTo>
                    <a:pt x="1908" y="2814"/>
                  </a:lnTo>
                  <a:lnTo>
                    <a:pt x="1896" y="2802"/>
                  </a:lnTo>
                  <a:lnTo>
                    <a:pt x="1890" y="2790"/>
                  </a:lnTo>
                  <a:lnTo>
                    <a:pt x="1884" y="2784"/>
                  </a:lnTo>
                  <a:lnTo>
                    <a:pt x="1872" y="2778"/>
                  </a:lnTo>
                  <a:lnTo>
                    <a:pt x="1866" y="2772"/>
                  </a:lnTo>
                  <a:lnTo>
                    <a:pt x="1854" y="2772"/>
                  </a:lnTo>
                  <a:lnTo>
                    <a:pt x="1854" y="2748"/>
                  </a:lnTo>
                  <a:lnTo>
                    <a:pt x="1848" y="2742"/>
                  </a:lnTo>
                  <a:lnTo>
                    <a:pt x="1836" y="2736"/>
                  </a:lnTo>
                  <a:lnTo>
                    <a:pt x="1830" y="2724"/>
                  </a:lnTo>
                  <a:lnTo>
                    <a:pt x="1824" y="2718"/>
                  </a:lnTo>
                  <a:lnTo>
                    <a:pt x="1824" y="2706"/>
                  </a:lnTo>
                  <a:lnTo>
                    <a:pt x="1830" y="2694"/>
                  </a:lnTo>
                  <a:lnTo>
                    <a:pt x="1830" y="2682"/>
                  </a:lnTo>
                  <a:lnTo>
                    <a:pt x="1818" y="2658"/>
                  </a:lnTo>
                  <a:lnTo>
                    <a:pt x="1812" y="2652"/>
                  </a:lnTo>
                  <a:lnTo>
                    <a:pt x="1806" y="2640"/>
                  </a:lnTo>
                  <a:lnTo>
                    <a:pt x="1794" y="2634"/>
                  </a:lnTo>
                  <a:lnTo>
                    <a:pt x="1788" y="2628"/>
                  </a:lnTo>
                  <a:lnTo>
                    <a:pt x="1776" y="2628"/>
                  </a:lnTo>
                  <a:lnTo>
                    <a:pt x="1758" y="2622"/>
                  </a:lnTo>
                  <a:lnTo>
                    <a:pt x="1758" y="2604"/>
                  </a:lnTo>
                  <a:lnTo>
                    <a:pt x="1794" y="2568"/>
                  </a:lnTo>
                  <a:lnTo>
                    <a:pt x="1800" y="2556"/>
                  </a:lnTo>
                  <a:lnTo>
                    <a:pt x="1806" y="2550"/>
                  </a:lnTo>
                  <a:lnTo>
                    <a:pt x="1806" y="2544"/>
                  </a:lnTo>
                  <a:lnTo>
                    <a:pt x="1800" y="2532"/>
                  </a:lnTo>
                  <a:lnTo>
                    <a:pt x="1788" y="2520"/>
                  </a:lnTo>
                  <a:lnTo>
                    <a:pt x="1800" y="2520"/>
                  </a:lnTo>
                  <a:lnTo>
                    <a:pt x="1812" y="2526"/>
                  </a:lnTo>
                  <a:lnTo>
                    <a:pt x="1830" y="2526"/>
                  </a:lnTo>
                  <a:lnTo>
                    <a:pt x="1842" y="2514"/>
                  </a:lnTo>
                  <a:lnTo>
                    <a:pt x="1872" y="2514"/>
                  </a:lnTo>
                  <a:lnTo>
                    <a:pt x="1878" y="2508"/>
                  </a:lnTo>
                  <a:lnTo>
                    <a:pt x="1860" y="2490"/>
                  </a:lnTo>
                  <a:lnTo>
                    <a:pt x="1890" y="2490"/>
                  </a:lnTo>
                  <a:lnTo>
                    <a:pt x="1890" y="2472"/>
                  </a:lnTo>
                  <a:lnTo>
                    <a:pt x="1878" y="2472"/>
                  </a:lnTo>
                  <a:lnTo>
                    <a:pt x="1854" y="2460"/>
                  </a:lnTo>
                  <a:lnTo>
                    <a:pt x="1842" y="2448"/>
                  </a:lnTo>
                  <a:lnTo>
                    <a:pt x="1842" y="2442"/>
                  </a:lnTo>
                  <a:lnTo>
                    <a:pt x="1878" y="2442"/>
                  </a:lnTo>
                  <a:lnTo>
                    <a:pt x="1878" y="2430"/>
                  </a:lnTo>
                  <a:lnTo>
                    <a:pt x="1866" y="2418"/>
                  </a:lnTo>
                  <a:lnTo>
                    <a:pt x="1860" y="2406"/>
                  </a:lnTo>
                  <a:lnTo>
                    <a:pt x="1812" y="2358"/>
                  </a:lnTo>
                  <a:lnTo>
                    <a:pt x="1800" y="2358"/>
                  </a:lnTo>
                  <a:lnTo>
                    <a:pt x="1788" y="2364"/>
                  </a:lnTo>
                  <a:lnTo>
                    <a:pt x="1746" y="2364"/>
                  </a:lnTo>
                  <a:lnTo>
                    <a:pt x="1740" y="2358"/>
                  </a:lnTo>
                  <a:lnTo>
                    <a:pt x="1740" y="2328"/>
                  </a:lnTo>
                  <a:lnTo>
                    <a:pt x="1734" y="2322"/>
                  </a:lnTo>
                  <a:lnTo>
                    <a:pt x="1710" y="2322"/>
                  </a:lnTo>
                  <a:lnTo>
                    <a:pt x="1704" y="2316"/>
                  </a:lnTo>
                  <a:lnTo>
                    <a:pt x="1698" y="2316"/>
                  </a:lnTo>
                  <a:lnTo>
                    <a:pt x="1698" y="2286"/>
                  </a:lnTo>
                  <a:lnTo>
                    <a:pt x="1710" y="2262"/>
                  </a:lnTo>
                  <a:lnTo>
                    <a:pt x="1710" y="2238"/>
                  </a:lnTo>
                  <a:lnTo>
                    <a:pt x="1704" y="2232"/>
                  </a:lnTo>
                  <a:lnTo>
                    <a:pt x="1698" y="2196"/>
                  </a:lnTo>
                  <a:lnTo>
                    <a:pt x="1722" y="2196"/>
                  </a:lnTo>
                  <a:lnTo>
                    <a:pt x="1722" y="2172"/>
                  </a:lnTo>
                  <a:lnTo>
                    <a:pt x="1716" y="2166"/>
                  </a:lnTo>
                  <a:lnTo>
                    <a:pt x="1716" y="2154"/>
                  </a:lnTo>
                  <a:lnTo>
                    <a:pt x="1722" y="2148"/>
                  </a:lnTo>
                  <a:lnTo>
                    <a:pt x="1734" y="2148"/>
                  </a:lnTo>
                  <a:lnTo>
                    <a:pt x="1746" y="2154"/>
                  </a:lnTo>
                  <a:lnTo>
                    <a:pt x="1758" y="2166"/>
                  </a:lnTo>
                  <a:lnTo>
                    <a:pt x="1770" y="2172"/>
                  </a:lnTo>
                  <a:lnTo>
                    <a:pt x="1776" y="2184"/>
                  </a:lnTo>
                  <a:lnTo>
                    <a:pt x="1788" y="2190"/>
                  </a:lnTo>
                  <a:lnTo>
                    <a:pt x="1800" y="2190"/>
                  </a:lnTo>
                  <a:lnTo>
                    <a:pt x="1806" y="2184"/>
                  </a:lnTo>
                  <a:lnTo>
                    <a:pt x="1812" y="2172"/>
                  </a:lnTo>
                  <a:lnTo>
                    <a:pt x="1818" y="2166"/>
                  </a:lnTo>
                  <a:lnTo>
                    <a:pt x="1812" y="2154"/>
                  </a:lnTo>
                  <a:lnTo>
                    <a:pt x="1800" y="2142"/>
                  </a:lnTo>
                  <a:lnTo>
                    <a:pt x="1830" y="2130"/>
                  </a:lnTo>
                  <a:lnTo>
                    <a:pt x="1830" y="2106"/>
                  </a:lnTo>
                  <a:lnTo>
                    <a:pt x="1836" y="2106"/>
                  </a:lnTo>
                  <a:lnTo>
                    <a:pt x="1848" y="2100"/>
                  </a:lnTo>
                  <a:lnTo>
                    <a:pt x="1860" y="2100"/>
                  </a:lnTo>
                  <a:lnTo>
                    <a:pt x="1872" y="2094"/>
                  </a:lnTo>
                  <a:lnTo>
                    <a:pt x="1884" y="2082"/>
                  </a:lnTo>
                  <a:lnTo>
                    <a:pt x="1884" y="2064"/>
                  </a:lnTo>
                  <a:lnTo>
                    <a:pt x="1878" y="2058"/>
                  </a:lnTo>
                  <a:lnTo>
                    <a:pt x="1878" y="2052"/>
                  </a:lnTo>
                  <a:lnTo>
                    <a:pt x="1908" y="2052"/>
                  </a:lnTo>
                  <a:lnTo>
                    <a:pt x="1920" y="2058"/>
                  </a:lnTo>
                  <a:lnTo>
                    <a:pt x="1926" y="2058"/>
                  </a:lnTo>
                  <a:lnTo>
                    <a:pt x="1926" y="2064"/>
                  </a:lnTo>
                  <a:lnTo>
                    <a:pt x="1932" y="2070"/>
                  </a:lnTo>
                  <a:lnTo>
                    <a:pt x="1962" y="2070"/>
                  </a:lnTo>
                  <a:lnTo>
                    <a:pt x="1974" y="2058"/>
                  </a:lnTo>
                  <a:lnTo>
                    <a:pt x="1986" y="2052"/>
                  </a:lnTo>
                  <a:lnTo>
                    <a:pt x="2004" y="2052"/>
                  </a:lnTo>
                  <a:lnTo>
                    <a:pt x="2010" y="2058"/>
                  </a:lnTo>
                  <a:lnTo>
                    <a:pt x="2016" y="2070"/>
                  </a:lnTo>
                  <a:lnTo>
                    <a:pt x="2076" y="2070"/>
                  </a:lnTo>
                  <a:lnTo>
                    <a:pt x="2082" y="2076"/>
                  </a:lnTo>
                  <a:lnTo>
                    <a:pt x="2082" y="2082"/>
                  </a:lnTo>
                  <a:lnTo>
                    <a:pt x="2088" y="2094"/>
                  </a:lnTo>
                  <a:lnTo>
                    <a:pt x="2124" y="2094"/>
                  </a:lnTo>
                  <a:lnTo>
                    <a:pt x="2136" y="2124"/>
                  </a:lnTo>
                  <a:lnTo>
                    <a:pt x="2136" y="2130"/>
                  </a:lnTo>
                  <a:lnTo>
                    <a:pt x="2148" y="2142"/>
                  </a:lnTo>
                  <a:lnTo>
                    <a:pt x="2160" y="2142"/>
                  </a:lnTo>
                  <a:lnTo>
                    <a:pt x="2160" y="2124"/>
                  </a:lnTo>
                  <a:lnTo>
                    <a:pt x="2148" y="2112"/>
                  </a:lnTo>
                  <a:lnTo>
                    <a:pt x="2148" y="2106"/>
                  </a:lnTo>
                  <a:lnTo>
                    <a:pt x="2160" y="2106"/>
                  </a:lnTo>
                  <a:lnTo>
                    <a:pt x="2232" y="2142"/>
                  </a:lnTo>
                  <a:lnTo>
                    <a:pt x="2238" y="2136"/>
                  </a:lnTo>
                  <a:lnTo>
                    <a:pt x="2244" y="2124"/>
                  </a:lnTo>
                  <a:lnTo>
                    <a:pt x="2256" y="2118"/>
                  </a:lnTo>
                  <a:lnTo>
                    <a:pt x="2268" y="2106"/>
                  </a:lnTo>
                  <a:lnTo>
                    <a:pt x="2280" y="2100"/>
                  </a:lnTo>
                  <a:lnTo>
                    <a:pt x="2286" y="2100"/>
                  </a:lnTo>
                  <a:lnTo>
                    <a:pt x="2322" y="2118"/>
                  </a:lnTo>
                  <a:lnTo>
                    <a:pt x="2334" y="2118"/>
                  </a:lnTo>
                  <a:lnTo>
                    <a:pt x="2352" y="2112"/>
                  </a:lnTo>
                  <a:lnTo>
                    <a:pt x="2364" y="2106"/>
                  </a:lnTo>
                  <a:lnTo>
                    <a:pt x="2370" y="2100"/>
                  </a:lnTo>
                  <a:lnTo>
                    <a:pt x="2382" y="2100"/>
                  </a:lnTo>
                  <a:lnTo>
                    <a:pt x="2388" y="2106"/>
                  </a:lnTo>
                  <a:lnTo>
                    <a:pt x="2400" y="2112"/>
                  </a:lnTo>
                  <a:lnTo>
                    <a:pt x="2406" y="2124"/>
                  </a:lnTo>
                  <a:lnTo>
                    <a:pt x="2430" y="2136"/>
                  </a:lnTo>
                  <a:lnTo>
                    <a:pt x="2454" y="2136"/>
                  </a:lnTo>
                  <a:lnTo>
                    <a:pt x="2466" y="2142"/>
                  </a:lnTo>
                  <a:lnTo>
                    <a:pt x="2478" y="2142"/>
                  </a:lnTo>
                  <a:lnTo>
                    <a:pt x="2490" y="2118"/>
                  </a:lnTo>
                  <a:lnTo>
                    <a:pt x="2496" y="2124"/>
                  </a:lnTo>
                  <a:lnTo>
                    <a:pt x="2508" y="2124"/>
                  </a:lnTo>
                  <a:lnTo>
                    <a:pt x="2514" y="2130"/>
                  </a:lnTo>
                  <a:lnTo>
                    <a:pt x="2526" y="2136"/>
                  </a:lnTo>
                  <a:lnTo>
                    <a:pt x="2562" y="2136"/>
                  </a:lnTo>
                  <a:lnTo>
                    <a:pt x="2568" y="2130"/>
                  </a:lnTo>
                  <a:lnTo>
                    <a:pt x="2574" y="2118"/>
                  </a:lnTo>
                  <a:lnTo>
                    <a:pt x="2574" y="2106"/>
                  </a:lnTo>
                  <a:lnTo>
                    <a:pt x="2568" y="2088"/>
                  </a:lnTo>
                  <a:lnTo>
                    <a:pt x="2544" y="2064"/>
                  </a:lnTo>
                  <a:lnTo>
                    <a:pt x="2532" y="2058"/>
                  </a:lnTo>
                  <a:lnTo>
                    <a:pt x="2514" y="2052"/>
                  </a:lnTo>
                  <a:lnTo>
                    <a:pt x="2490" y="2052"/>
                  </a:lnTo>
                  <a:lnTo>
                    <a:pt x="2460" y="2022"/>
                  </a:lnTo>
                  <a:lnTo>
                    <a:pt x="2472" y="2022"/>
                  </a:lnTo>
                  <a:lnTo>
                    <a:pt x="2484" y="2016"/>
                  </a:lnTo>
                  <a:lnTo>
                    <a:pt x="2496" y="2016"/>
                  </a:lnTo>
                  <a:lnTo>
                    <a:pt x="2508" y="2004"/>
                  </a:lnTo>
                  <a:lnTo>
                    <a:pt x="2508" y="1992"/>
                  </a:lnTo>
                  <a:lnTo>
                    <a:pt x="2502" y="1986"/>
                  </a:lnTo>
                  <a:lnTo>
                    <a:pt x="2496" y="1974"/>
                  </a:lnTo>
                  <a:lnTo>
                    <a:pt x="2490" y="1968"/>
                  </a:lnTo>
                  <a:lnTo>
                    <a:pt x="2502" y="1956"/>
                  </a:lnTo>
                  <a:lnTo>
                    <a:pt x="2556" y="1956"/>
                  </a:lnTo>
                  <a:lnTo>
                    <a:pt x="2544" y="1944"/>
                  </a:lnTo>
                  <a:lnTo>
                    <a:pt x="2532" y="1944"/>
                  </a:lnTo>
                  <a:lnTo>
                    <a:pt x="2508" y="1932"/>
                  </a:lnTo>
                  <a:lnTo>
                    <a:pt x="2496" y="1932"/>
                  </a:lnTo>
                  <a:lnTo>
                    <a:pt x="2508" y="1914"/>
                  </a:lnTo>
                  <a:lnTo>
                    <a:pt x="2484" y="1914"/>
                  </a:lnTo>
                  <a:lnTo>
                    <a:pt x="2484" y="1908"/>
                  </a:lnTo>
                  <a:lnTo>
                    <a:pt x="2478" y="1902"/>
                  </a:lnTo>
                  <a:lnTo>
                    <a:pt x="2478" y="1896"/>
                  </a:lnTo>
                  <a:lnTo>
                    <a:pt x="2490" y="1884"/>
                  </a:lnTo>
                  <a:lnTo>
                    <a:pt x="2526" y="1872"/>
                  </a:lnTo>
                  <a:lnTo>
                    <a:pt x="2586" y="1866"/>
                  </a:lnTo>
                  <a:lnTo>
                    <a:pt x="2640" y="1866"/>
                  </a:lnTo>
                  <a:lnTo>
                    <a:pt x="2646" y="1848"/>
                  </a:lnTo>
                  <a:lnTo>
                    <a:pt x="2712" y="1848"/>
                  </a:lnTo>
                  <a:lnTo>
                    <a:pt x="2712" y="1830"/>
                  </a:lnTo>
                  <a:lnTo>
                    <a:pt x="2718" y="1824"/>
                  </a:lnTo>
                  <a:lnTo>
                    <a:pt x="2808" y="1824"/>
                  </a:lnTo>
                  <a:lnTo>
                    <a:pt x="2862" y="1806"/>
                  </a:lnTo>
                  <a:lnTo>
                    <a:pt x="2874" y="1806"/>
                  </a:lnTo>
                  <a:lnTo>
                    <a:pt x="2874" y="1794"/>
                  </a:lnTo>
                  <a:lnTo>
                    <a:pt x="2886" y="1782"/>
                  </a:lnTo>
                  <a:lnTo>
                    <a:pt x="2898" y="1776"/>
                  </a:lnTo>
                  <a:lnTo>
                    <a:pt x="2916" y="1770"/>
                  </a:lnTo>
                  <a:lnTo>
                    <a:pt x="2940" y="1770"/>
                  </a:lnTo>
                  <a:lnTo>
                    <a:pt x="2958" y="1776"/>
                  </a:lnTo>
                  <a:lnTo>
                    <a:pt x="2976" y="1776"/>
                  </a:lnTo>
                  <a:lnTo>
                    <a:pt x="2988" y="1788"/>
                  </a:lnTo>
                  <a:lnTo>
                    <a:pt x="3000" y="1788"/>
                  </a:lnTo>
                  <a:lnTo>
                    <a:pt x="3012" y="1776"/>
                  </a:lnTo>
                  <a:lnTo>
                    <a:pt x="3018" y="1776"/>
                  </a:lnTo>
                  <a:lnTo>
                    <a:pt x="3036" y="1794"/>
                  </a:lnTo>
                  <a:lnTo>
                    <a:pt x="3042" y="1806"/>
                  </a:lnTo>
                  <a:lnTo>
                    <a:pt x="3048" y="1812"/>
                  </a:lnTo>
                  <a:lnTo>
                    <a:pt x="3060" y="1812"/>
                  </a:lnTo>
                  <a:lnTo>
                    <a:pt x="3066" y="1818"/>
                  </a:lnTo>
                  <a:lnTo>
                    <a:pt x="3066" y="1860"/>
                  </a:lnTo>
                  <a:lnTo>
                    <a:pt x="3072" y="1866"/>
                  </a:lnTo>
                  <a:lnTo>
                    <a:pt x="3090" y="1866"/>
                  </a:lnTo>
                  <a:lnTo>
                    <a:pt x="3102" y="1860"/>
                  </a:lnTo>
                  <a:lnTo>
                    <a:pt x="3120" y="1860"/>
                  </a:lnTo>
                  <a:lnTo>
                    <a:pt x="3132" y="1842"/>
                  </a:lnTo>
                  <a:lnTo>
                    <a:pt x="3156" y="1878"/>
                  </a:lnTo>
                  <a:lnTo>
                    <a:pt x="3180" y="1866"/>
                  </a:lnTo>
                  <a:lnTo>
                    <a:pt x="3204" y="1878"/>
                  </a:lnTo>
                  <a:lnTo>
                    <a:pt x="3210" y="1872"/>
                  </a:lnTo>
                  <a:lnTo>
                    <a:pt x="3216" y="1872"/>
                  </a:lnTo>
                  <a:lnTo>
                    <a:pt x="3228" y="1878"/>
                  </a:lnTo>
                  <a:lnTo>
                    <a:pt x="3228" y="1902"/>
                  </a:lnTo>
                  <a:lnTo>
                    <a:pt x="3222" y="1908"/>
                  </a:lnTo>
                  <a:lnTo>
                    <a:pt x="3222" y="1914"/>
                  </a:lnTo>
                  <a:lnTo>
                    <a:pt x="3228" y="1914"/>
                  </a:lnTo>
                  <a:lnTo>
                    <a:pt x="3234" y="1908"/>
                  </a:lnTo>
                  <a:lnTo>
                    <a:pt x="3240" y="1908"/>
                  </a:lnTo>
                  <a:lnTo>
                    <a:pt x="3246" y="1902"/>
                  </a:lnTo>
                  <a:lnTo>
                    <a:pt x="3252" y="1902"/>
                  </a:lnTo>
                  <a:lnTo>
                    <a:pt x="3258" y="1908"/>
                  </a:lnTo>
                  <a:lnTo>
                    <a:pt x="3270" y="1914"/>
                  </a:lnTo>
                  <a:lnTo>
                    <a:pt x="3276" y="1920"/>
                  </a:lnTo>
                  <a:lnTo>
                    <a:pt x="3288" y="1926"/>
                  </a:lnTo>
                  <a:lnTo>
                    <a:pt x="3300" y="1914"/>
                  </a:lnTo>
                  <a:lnTo>
                    <a:pt x="3300" y="1896"/>
                  </a:lnTo>
                  <a:lnTo>
                    <a:pt x="3306" y="1890"/>
                  </a:lnTo>
                  <a:lnTo>
                    <a:pt x="3318" y="1884"/>
                  </a:lnTo>
                  <a:lnTo>
                    <a:pt x="3330" y="1884"/>
                  </a:lnTo>
                  <a:lnTo>
                    <a:pt x="3342" y="1866"/>
                  </a:lnTo>
                  <a:lnTo>
                    <a:pt x="3378" y="1854"/>
                  </a:lnTo>
                  <a:lnTo>
                    <a:pt x="3396" y="1836"/>
                  </a:lnTo>
                  <a:lnTo>
                    <a:pt x="3402" y="1836"/>
                  </a:lnTo>
                  <a:lnTo>
                    <a:pt x="3408" y="1842"/>
                  </a:lnTo>
                  <a:lnTo>
                    <a:pt x="3408" y="1860"/>
                  </a:lnTo>
                  <a:lnTo>
                    <a:pt x="3396" y="1872"/>
                  </a:lnTo>
                  <a:lnTo>
                    <a:pt x="3390" y="1872"/>
                  </a:lnTo>
                  <a:lnTo>
                    <a:pt x="3426" y="1890"/>
                  </a:lnTo>
                  <a:lnTo>
                    <a:pt x="3456" y="1902"/>
                  </a:lnTo>
                  <a:lnTo>
                    <a:pt x="3486" y="1920"/>
                  </a:lnTo>
                  <a:lnTo>
                    <a:pt x="3498" y="1926"/>
                  </a:lnTo>
                  <a:lnTo>
                    <a:pt x="3516" y="1938"/>
                  </a:lnTo>
                  <a:lnTo>
                    <a:pt x="3546" y="1968"/>
                  </a:lnTo>
                  <a:lnTo>
                    <a:pt x="3618" y="2028"/>
                  </a:lnTo>
                  <a:lnTo>
                    <a:pt x="3636" y="2052"/>
                  </a:lnTo>
                  <a:lnTo>
                    <a:pt x="3672" y="2088"/>
                  </a:lnTo>
                  <a:lnTo>
                    <a:pt x="3684" y="2106"/>
                  </a:lnTo>
                  <a:lnTo>
                    <a:pt x="3696" y="2118"/>
                  </a:lnTo>
                  <a:lnTo>
                    <a:pt x="3708" y="2124"/>
                  </a:lnTo>
                  <a:lnTo>
                    <a:pt x="3720" y="2124"/>
                  </a:lnTo>
                  <a:lnTo>
                    <a:pt x="3732" y="2118"/>
                  </a:lnTo>
                  <a:lnTo>
                    <a:pt x="3744" y="2106"/>
                  </a:lnTo>
                  <a:lnTo>
                    <a:pt x="3744" y="2094"/>
                  </a:lnTo>
                  <a:lnTo>
                    <a:pt x="3750" y="2088"/>
                  </a:lnTo>
                  <a:lnTo>
                    <a:pt x="3750" y="2082"/>
                  </a:lnTo>
                  <a:lnTo>
                    <a:pt x="3762" y="2082"/>
                  </a:lnTo>
                  <a:lnTo>
                    <a:pt x="3768" y="2088"/>
                  </a:lnTo>
                  <a:lnTo>
                    <a:pt x="3768" y="2100"/>
                  </a:lnTo>
                  <a:lnTo>
                    <a:pt x="3774" y="2106"/>
                  </a:lnTo>
                  <a:lnTo>
                    <a:pt x="3774" y="2112"/>
                  </a:lnTo>
                  <a:lnTo>
                    <a:pt x="3804" y="2112"/>
                  </a:lnTo>
                  <a:lnTo>
                    <a:pt x="3816" y="2118"/>
                  </a:lnTo>
                  <a:lnTo>
                    <a:pt x="3822" y="2130"/>
                  </a:lnTo>
                  <a:lnTo>
                    <a:pt x="3834" y="2136"/>
                  </a:lnTo>
                  <a:lnTo>
                    <a:pt x="3858" y="2136"/>
                  </a:lnTo>
                  <a:lnTo>
                    <a:pt x="3864" y="2124"/>
                  </a:lnTo>
                  <a:lnTo>
                    <a:pt x="3876" y="2118"/>
                  </a:lnTo>
                  <a:lnTo>
                    <a:pt x="3894" y="2112"/>
                  </a:lnTo>
                  <a:lnTo>
                    <a:pt x="3906" y="2106"/>
                  </a:lnTo>
                  <a:lnTo>
                    <a:pt x="3924" y="2106"/>
                  </a:lnTo>
                  <a:lnTo>
                    <a:pt x="3948" y="2118"/>
                  </a:lnTo>
                  <a:lnTo>
                    <a:pt x="3972" y="2142"/>
                  </a:lnTo>
                  <a:lnTo>
                    <a:pt x="3984" y="2148"/>
                  </a:lnTo>
                  <a:lnTo>
                    <a:pt x="3990" y="2160"/>
                  </a:lnTo>
                  <a:lnTo>
                    <a:pt x="4002" y="2160"/>
                  </a:lnTo>
                  <a:lnTo>
                    <a:pt x="4014" y="2166"/>
                  </a:lnTo>
                  <a:lnTo>
                    <a:pt x="4026" y="2166"/>
                  </a:lnTo>
                  <a:lnTo>
                    <a:pt x="4038" y="2172"/>
                  </a:lnTo>
                  <a:lnTo>
                    <a:pt x="4044" y="2172"/>
                  </a:lnTo>
                  <a:lnTo>
                    <a:pt x="4044" y="2178"/>
                  </a:lnTo>
                  <a:lnTo>
                    <a:pt x="4050" y="2190"/>
                  </a:lnTo>
                  <a:lnTo>
                    <a:pt x="4056" y="2196"/>
                  </a:lnTo>
                  <a:lnTo>
                    <a:pt x="4062" y="2208"/>
                  </a:lnTo>
                  <a:lnTo>
                    <a:pt x="4068" y="2214"/>
                  </a:lnTo>
                  <a:lnTo>
                    <a:pt x="4068" y="2220"/>
                  </a:lnTo>
                  <a:lnTo>
                    <a:pt x="4140" y="2226"/>
                  </a:lnTo>
                  <a:lnTo>
                    <a:pt x="4152" y="2190"/>
                  </a:lnTo>
                  <a:lnTo>
                    <a:pt x="4176" y="2214"/>
                  </a:lnTo>
                  <a:lnTo>
                    <a:pt x="4212" y="2256"/>
                  </a:lnTo>
                  <a:lnTo>
                    <a:pt x="4254" y="2256"/>
                  </a:lnTo>
                  <a:lnTo>
                    <a:pt x="4266" y="2244"/>
                  </a:lnTo>
                  <a:lnTo>
                    <a:pt x="4266" y="2226"/>
                  </a:lnTo>
                  <a:lnTo>
                    <a:pt x="4326" y="2226"/>
                  </a:lnTo>
                  <a:lnTo>
                    <a:pt x="4320" y="2214"/>
                  </a:lnTo>
                  <a:lnTo>
                    <a:pt x="4344" y="2214"/>
                  </a:lnTo>
                  <a:lnTo>
                    <a:pt x="4338" y="2208"/>
                  </a:lnTo>
                  <a:lnTo>
                    <a:pt x="4338" y="2202"/>
                  </a:lnTo>
                  <a:lnTo>
                    <a:pt x="4374" y="2166"/>
                  </a:lnTo>
                  <a:lnTo>
                    <a:pt x="4392" y="2166"/>
                  </a:lnTo>
                  <a:lnTo>
                    <a:pt x="4404" y="2148"/>
                  </a:lnTo>
                  <a:lnTo>
                    <a:pt x="4428" y="2148"/>
                  </a:lnTo>
                  <a:lnTo>
                    <a:pt x="4428" y="2142"/>
                  </a:lnTo>
                  <a:lnTo>
                    <a:pt x="4434" y="2136"/>
                  </a:lnTo>
                  <a:lnTo>
                    <a:pt x="4434" y="2130"/>
                  </a:lnTo>
                  <a:lnTo>
                    <a:pt x="4440" y="2124"/>
                  </a:lnTo>
                  <a:lnTo>
                    <a:pt x="4458" y="2124"/>
                  </a:lnTo>
                  <a:lnTo>
                    <a:pt x="4464" y="2130"/>
                  </a:lnTo>
                  <a:lnTo>
                    <a:pt x="4482" y="2124"/>
                  </a:lnTo>
                  <a:lnTo>
                    <a:pt x="4482" y="2130"/>
                  </a:lnTo>
                  <a:lnTo>
                    <a:pt x="4518" y="2130"/>
                  </a:lnTo>
                  <a:lnTo>
                    <a:pt x="4524" y="2148"/>
                  </a:lnTo>
                  <a:lnTo>
                    <a:pt x="4548" y="2148"/>
                  </a:lnTo>
                  <a:lnTo>
                    <a:pt x="4566" y="2142"/>
                  </a:lnTo>
                  <a:lnTo>
                    <a:pt x="4608" y="2142"/>
                  </a:lnTo>
                  <a:lnTo>
                    <a:pt x="4608" y="2148"/>
                  </a:lnTo>
                  <a:lnTo>
                    <a:pt x="4614" y="2154"/>
                  </a:lnTo>
                  <a:lnTo>
                    <a:pt x="4614" y="2166"/>
                  </a:lnTo>
                  <a:lnTo>
                    <a:pt x="4620" y="2172"/>
                  </a:lnTo>
                  <a:lnTo>
                    <a:pt x="4638" y="2178"/>
                  </a:lnTo>
                  <a:lnTo>
                    <a:pt x="4668" y="2178"/>
                  </a:lnTo>
                  <a:lnTo>
                    <a:pt x="4674" y="2190"/>
                  </a:lnTo>
                  <a:lnTo>
                    <a:pt x="4698" y="2184"/>
                  </a:lnTo>
                  <a:lnTo>
                    <a:pt x="4704" y="2196"/>
                  </a:lnTo>
                  <a:lnTo>
                    <a:pt x="4704" y="2190"/>
                  </a:lnTo>
                  <a:lnTo>
                    <a:pt x="4710" y="2184"/>
                  </a:lnTo>
                  <a:lnTo>
                    <a:pt x="4752" y="2184"/>
                  </a:lnTo>
                  <a:lnTo>
                    <a:pt x="4752" y="2196"/>
                  </a:lnTo>
                  <a:lnTo>
                    <a:pt x="4800" y="2190"/>
                  </a:lnTo>
                  <a:lnTo>
                    <a:pt x="4800" y="2202"/>
                  </a:lnTo>
                  <a:lnTo>
                    <a:pt x="4806" y="2208"/>
                  </a:lnTo>
                  <a:lnTo>
                    <a:pt x="4830" y="2196"/>
                  </a:lnTo>
                  <a:lnTo>
                    <a:pt x="4836" y="2190"/>
                  </a:lnTo>
                  <a:lnTo>
                    <a:pt x="4836" y="2184"/>
                  </a:lnTo>
                  <a:lnTo>
                    <a:pt x="4854" y="2184"/>
                  </a:lnTo>
                  <a:lnTo>
                    <a:pt x="4854" y="2160"/>
                  </a:lnTo>
                  <a:lnTo>
                    <a:pt x="4848" y="2148"/>
                  </a:lnTo>
                  <a:lnTo>
                    <a:pt x="4842" y="2142"/>
                  </a:lnTo>
                  <a:lnTo>
                    <a:pt x="4836" y="2142"/>
                  </a:lnTo>
                  <a:lnTo>
                    <a:pt x="4812" y="2106"/>
                  </a:lnTo>
                  <a:lnTo>
                    <a:pt x="4806" y="2088"/>
                  </a:lnTo>
                  <a:lnTo>
                    <a:pt x="4794" y="2076"/>
                  </a:lnTo>
                  <a:lnTo>
                    <a:pt x="4794" y="2064"/>
                  </a:lnTo>
                  <a:lnTo>
                    <a:pt x="4812" y="2064"/>
                  </a:lnTo>
                  <a:lnTo>
                    <a:pt x="4806" y="2052"/>
                  </a:lnTo>
                  <a:lnTo>
                    <a:pt x="4812" y="2052"/>
                  </a:lnTo>
                  <a:lnTo>
                    <a:pt x="4824" y="2046"/>
                  </a:lnTo>
                  <a:lnTo>
                    <a:pt x="4830" y="2034"/>
                  </a:lnTo>
                  <a:lnTo>
                    <a:pt x="4830" y="2016"/>
                  </a:lnTo>
                  <a:lnTo>
                    <a:pt x="4890" y="2046"/>
                  </a:lnTo>
                  <a:lnTo>
                    <a:pt x="4902" y="2046"/>
                  </a:lnTo>
                  <a:lnTo>
                    <a:pt x="4926" y="2052"/>
                  </a:lnTo>
                  <a:lnTo>
                    <a:pt x="4962" y="2052"/>
                  </a:lnTo>
                  <a:lnTo>
                    <a:pt x="4974" y="2058"/>
                  </a:lnTo>
                  <a:lnTo>
                    <a:pt x="4980" y="2064"/>
                  </a:lnTo>
                  <a:lnTo>
                    <a:pt x="5004" y="2076"/>
                  </a:lnTo>
                  <a:lnTo>
                    <a:pt x="5010" y="2076"/>
                  </a:lnTo>
                  <a:lnTo>
                    <a:pt x="5022" y="2070"/>
                  </a:lnTo>
                  <a:lnTo>
                    <a:pt x="5040" y="2070"/>
                  </a:lnTo>
                  <a:lnTo>
                    <a:pt x="5052" y="2076"/>
                  </a:lnTo>
                  <a:lnTo>
                    <a:pt x="5058" y="2082"/>
                  </a:lnTo>
                  <a:lnTo>
                    <a:pt x="5064" y="2094"/>
                  </a:lnTo>
                  <a:lnTo>
                    <a:pt x="5076" y="2106"/>
                  </a:lnTo>
                  <a:lnTo>
                    <a:pt x="5088" y="2130"/>
                  </a:lnTo>
                  <a:lnTo>
                    <a:pt x="5094" y="2136"/>
                  </a:lnTo>
                  <a:lnTo>
                    <a:pt x="5094" y="2142"/>
                  </a:lnTo>
                  <a:lnTo>
                    <a:pt x="5118" y="2136"/>
                  </a:lnTo>
                  <a:lnTo>
                    <a:pt x="5118" y="2142"/>
                  </a:lnTo>
                  <a:lnTo>
                    <a:pt x="5136" y="2160"/>
                  </a:lnTo>
                  <a:lnTo>
                    <a:pt x="5166" y="2160"/>
                  </a:lnTo>
                  <a:lnTo>
                    <a:pt x="5172" y="2166"/>
                  </a:lnTo>
                  <a:lnTo>
                    <a:pt x="5184" y="2166"/>
                  </a:lnTo>
                  <a:lnTo>
                    <a:pt x="5196" y="2172"/>
                  </a:lnTo>
                  <a:lnTo>
                    <a:pt x="5208" y="2172"/>
                  </a:lnTo>
                  <a:lnTo>
                    <a:pt x="5220" y="2166"/>
                  </a:lnTo>
                  <a:lnTo>
                    <a:pt x="5274" y="2148"/>
                  </a:lnTo>
                  <a:lnTo>
                    <a:pt x="5322" y="2148"/>
                  </a:lnTo>
                  <a:lnTo>
                    <a:pt x="5334" y="2154"/>
                  </a:lnTo>
                  <a:lnTo>
                    <a:pt x="5340" y="2154"/>
                  </a:lnTo>
                  <a:lnTo>
                    <a:pt x="5346" y="2160"/>
                  </a:lnTo>
                  <a:lnTo>
                    <a:pt x="5382" y="2160"/>
                  </a:lnTo>
                  <a:lnTo>
                    <a:pt x="5406" y="2184"/>
                  </a:lnTo>
                  <a:lnTo>
                    <a:pt x="5466" y="2184"/>
                  </a:lnTo>
                  <a:lnTo>
                    <a:pt x="5472" y="2190"/>
                  </a:lnTo>
                  <a:lnTo>
                    <a:pt x="5472" y="2196"/>
                  </a:lnTo>
                  <a:lnTo>
                    <a:pt x="5484" y="2208"/>
                  </a:lnTo>
                  <a:lnTo>
                    <a:pt x="5484" y="2214"/>
                  </a:lnTo>
                  <a:lnTo>
                    <a:pt x="5502" y="2214"/>
                  </a:lnTo>
                  <a:lnTo>
                    <a:pt x="5514" y="2220"/>
                  </a:lnTo>
                  <a:lnTo>
                    <a:pt x="5514" y="2232"/>
                  </a:lnTo>
                  <a:lnTo>
                    <a:pt x="5520" y="2238"/>
                  </a:lnTo>
                  <a:lnTo>
                    <a:pt x="5586" y="2238"/>
                  </a:lnTo>
                  <a:lnTo>
                    <a:pt x="5592" y="2244"/>
                  </a:lnTo>
                  <a:lnTo>
                    <a:pt x="5598" y="2244"/>
                  </a:lnTo>
                  <a:lnTo>
                    <a:pt x="5610" y="2250"/>
                  </a:lnTo>
                  <a:lnTo>
                    <a:pt x="5634" y="2250"/>
                  </a:lnTo>
                  <a:lnTo>
                    <a:pt x="5646" y="2244"/>
                  </a:lnTo>
                  <a:lnTo>
                    <a:pt x="5664" y="2244"/>
                  </a:lnTo>
                  <a:lnTo>
                    <a:pt x="5670" y="2250"/>
                  </a:lnTo>
                  <a:lnTo>
                    <a:pt x="5670" y="2256"/>
                  </a:lnTo>
                  <a:lnTo>
                    <a:pt x="5676" y="2256"/>
                  </a:lnTo>
                  <a:lnTo>
                    <a:pt x="5694" y="2238"/>
                  </a:lnTo>
                  <a:lnTo>
                    <a:pt x="5694" y="2232"/>
                  </a:lnTo>
                  <a:lnTo>
                    <a:pt x="5742" y="2232"/>
                  </a:lnTo>
                  <a:lnTo>
                    <a:pt x="5754" y="2220"/>
                  </a:lnTo>
                  <a:lnTo>
                    <a:pt x="5790" y="2220"/>
                  </a:lnTo>
                  <a:lnTo>
                    <a:pt x="5802" y="2208"/>
                  </a:lnTo>
                  <a:lnTo>
                    <a:pt x="5802" y="2196"/>
                  </a:lnTo>
                  <a:lnTo>
                    <a:pt x="5832" y="2166"/>
                  </a:lnTo>
                  <a:lnTo>
                    <a:pt x="5850" y="2166"/>
                  </a:lnTo>
                  <a:lnTo>
                    <a:pt x="5862" y="2172"/>
                  </a:lnTo>
                  <a:lnTo>
                    <a:pt x="5898" y="2172"/>
                  </a:lnTo>
                  <a:lnTo>
                    <a:pt x="5916" y="2190"/>
                  </a:lnTo>
                  <a:lnTo>
                    <a:pt x="5928" y="2196"/>
                  </a:lnTo>
                  <a:lnTo>
                    <a:pt x="5952" y="2196"/>
                  </a:lnTo>
                  <a:lnTo>
                    <a:pt x="5964" y="2190"/>
                  </a:lnTo>
                  <a:lnTo>
                    <a:pt x="5970" y="2184"/>
                  </a:lnTo>
                  <a:lnTo>
                    <a:pt x="5994" y="2190"/>
                  </a:lnTo>
                  <a:lnTo>
                    <a:pt x="6012" y="2190"/>
                  </a:lnTo>
                  <a:lnTo>
                    <a:pt x="6048" y="2214"/>
                  </a:lnTo>
                  <a:lnTo>
                    <a:pt x="6084" y="2214"/>
                  </a:lnTo>
                  <a:lnTo>
                    <a:pt x="6090" y="2220"/>
                  </a:lnTo>
                  <a:lnTo>
                    <a:pt x="6102" y="2220"/>
                  </a:lnTo>
                  <a:lnTo>
                    <a:pt x="6120" y="2202"/>
                  </a:lnTo>
                  <a:lnTo>
                    <a:pt x="6120" y="2190"/>
                  </a:lnTo>
                  <a:lnTo>
                    <a:pt x="6144" y="2190"/>
                  </a:lnTo>
                  <a:lnTo>
                    <a:pt x="6156" y="2184"/>
                  </a:lnTo>
                  <a:lnTo>
                    <a:pt x="6162" y="2178"/>
                  </a:lnTo>
                  <a:lnTo>
                    <a:pt x="6162" y="2166"/>
                  </a:lnTo>
                  <a:lnTo>
                    <a:pt x="6150" y="2166"/>
                  </a:lnTo>
                  <a:lnTo>
                    <a:pt x="6144" y="2160"/>
                  </a:lnTo>
                  <a:lnTo>
                    <a:pt x="6138" y="2118"/>
                  </a:lnTo>
                  <a:lnTo>
                    <a:pt x="6138" y="2046"/>
                  </a:lnTo>
                  <a:lnTo>
                    <a:pt x="6156" y="2028"/>
                  </a:lnTo>
                  <a:lnTo>
                    <a:pt x="6156" y="2016"/>
                  </a:lnTo>
                  <a:lnTo>
                    <a:pt x="6150" y="2010"/>
                  </a:lnTo>
                  <a:lnTo>
                    <a:pt x="6138" y="2004"/>
                  </a:lnTo>
                  <a:lnTo>
                    <a:pt x="6126" y="1992"/>
                  </a:lnTo>
                  <a:lnTo>
                    <a:pt x="6114" y="1992"/>
                  </a:lnTo>
                  <a:lnTo>
                    <a:pt x="6108" y="1986"/>
                  </a:lnTo>
                  <a:lnTo>
                    <a:pt x="6096" y="1986"/>
                  </a:lnTo>
                  <a:lnTo>
                    <a:pt x="6078" y="1980"/>
                  </a:lnTo>
                  <a:lnTo>
                    <a:pt x="6072" y="1980"/>
                  </a:lnTo>
                  <a:lnTo>
                    <a:pt x="6072" y="1968"/>
                  </a:lnTo>
                  <a:lnTo>
                    <a:pt x="6078" y="1968"/>
                  </a:lnTo>
                  <a:lnTo>
                    <a:pt x="6120" y="1926"/>
                  </a:lnTo>
                  <a:lnTo>
                    <a:pt x="6156" y="1920"/>
                  </a:lnTo>
                  <a:lnTo>
                    <a:pt x="6162" y="1908"/>
                  </a:lnTo>
                  <a:lnTo>
                    <a:pt x="6204" y="1914"/>
                  </a:lnTo>
                  <a:lnTo>
                    <a:pt x="6258" y="1902"/>
                  </a:lnTo>
                  <a:lnTo>
                    <a:pt x="6294" y="1920"/>
                  </a:lnTo>
                  <a:lnTo>
                    <a:pt x="6330" y="1944"/>
                  </a:lnTo>
                  <a:lnTo>
                    <a:pt x="6402" y="1944"/>
                  </a:lnTo>
                  <a:lnTo>
                    <a:pt x="6408" y="1950"/>
                  </a:lnTo>
                  <a:lnTo>
                    <a:pt x="6420" y="1956"/>
                  </a:lnTo>
                  <a:lnTo>
                    <a:pt x="6426" y="1962"/>
                  </a:lnTo>
                  <a:lnTo>
                    <a:pt x="6438" y="1968"/>
                  </a:lnTo>
                  <a:lnTo>
                    <a:pt x="6438" y="1980"/>
                  </a:lnTo>
                  <a:lnTo>
                    <a:pt x="6444" y="1980"/>
                  </a:lnTo>
                  <a:lnTo>
                    <a:pt x="6456" y="1992"/>
                  </a:lnTo>
                  <a:lnTo>
                    <a:pt x="6468" y="1998"/>
                  </a:lnTo>
                  <a:lnTo>
                    <a:pt x="6480" y="2010"/>
                  </a:lnTo>
                  <a:lnTo>
                    <a:pt x="6492" y="2010"/>
                  </a:lnTo>
                  <a:lnTo>
                    <a:pt x="6498" y="2016"/>
                  </a:lnTo>
                  <a:lnTo>
                    <a:pt x="6504" y="2016"/>
                  </a:lnTo>
                  <a:lnTo>
                    <a:pt x="6510" y="2046"/>
                  </a:lnTo>
                  <a:lnTo>
                    <a:pt x="6558" y="2070"/>
                  </a:lnTo>
                  <a:lnTo>
                    <a:pt x="6570" y="2100"/>
                  </a:lnTo>
                  <a:lnTo>
                    <a:pt x="6582" y="2100"/>
                  </a:lnTo>
                  <a:lnTo>
                    <a:pt x="6630" y="2124"/>
                  </a:lnTo>
                  <a:lnTo>
                    <a:pt x="6636" y="2136"/>
                  </a:lnTo>
                  <a:lnTo>
                    <a:pt x="6654" y="2154"/>
                  </a:lnTo>
                  <a:lnTo>
                    <a:pt x="6660" y="2166"/>
                  </a:lnTo>
                  <a:lnTo>
                    <a:pt x="6672" y="2166"/>
                  </a:lnTo>
                  <a:lnTo>
                    <a:pt x="6678" y="2190"/>
                  </a:lnTo>
                  <a:lnTo>
                    <a:pt x="6684" y="2190"/>
                  </a:lnTo>
                  <a:lnTo>
                    <a:pt x="6690" y="2196"/>
                  </a:lnTo>
                  <a:lnTo>
                    <a:pt x="6714" y="2208"/>
                  </a:lnTo>
                  <a:lnTo>
                    <a:pt x="6720" y="2214"/>
                  </a:lnTo>
                  <a:lnTo>
                    <a:pt x="6732" y="2220"/>
                  </a:lnTo>
                  <a:lnTo>
                    <a:pt x="6780" y="2220"/>
                  </a:lnTo>
                  <a:lnTo>
                    <a:pt x="6792" y="2226"/>
                  </a:lnTo>
                  <a:lnTo>
                    <a:pt x="6798" y="2232"/>
                  </a:lnTo>
                  <a:lnTo>
                    <a:pt x="6810" y="2238"/>
                  </a:lnTo>
                  <a:lnTo>
                    <a:pt x="6822" y="2226"/>
                  </a:lnTo>
                  <a:lnTo>
                    <a:pt x="6834" y="2226"/>
                  </a:lnTo>
                  <a:lnTo>
                    <a:pt x="6852" y="2244"/>
                  </a:lnTo>
                  <a:lnTo>
                    <a:pt x="6864" y="2250"/>
                  </a:lnTo>
                  <a:lnTo>
                    <a:pt x="6882" y="2268"/>
                  </a:lnTo>
                  <a:lnTo>
                    <a:pt x="6924" y="2268"/>
                  </a:lnTo>
                  <a:lnTo>
                    <a:pt x="6942" y="2298"/>
                  </a:lnTo>
                  <a:lnTo>
                    <a:pt x="6960" y="2298"/>
                  </a:lnTo>
                  <a:lnTo>
                    <a:pt x="6966" y="2304"/>
                  </a:lnTo>
                  <a:lnTo>
                    <a:pt x="6966" y="2310"/>
                  </a:lnTo>
                  <a:lnTo>
                    <a:pt x="6972" y="2322"/>
                  </a:lnTo>
                  <a:lnTo>
                    <a:pt x="6972" y="2334"/>
                  </a:lnTo>
                  <a:lnTo>
                    <a:pt x="7014" y="2364"/>
                  </a:lnTo>
                  <a:lnTo>
                    <a:pt x="7038" y="2358"/>
                  </a:lnTo>
                  <a:lnTo>
                    <a:pt x="7050" y="2370"/>
                  </a:lnTo>
                  <a:lnTo>
                    <a:pt x="7068" y="2370"/>
                  </a:lnTo>
                  <a:lnTo>
                    <a:pt x="7068" y="2358"/>
                  </a:lnTo>
                  <a:lnTo>
                    <a:pt x="7098" y="2364"/>
                  </a:lnTo>
                  <a:lnTo>
                    <a:pt x="7098" y="2346"/>
                  </a:lnTo>
                  <a:lnTo>
                    <a:pt x="7104" y="2340"/>
                  </a:lnTo>
                  <a:lnTo>
                    <a:pt x="7110" y="2340"/>
                  </a:lnTo>
                  <a:lnTo>
                    <a:pt x="7122" y="2334"/>
                  </a:lnTo>
                  <a:lnTo>
                    <a:pt x="7152" y="2334"/>
                  </a:lnTo>
                  <a:lnTo>
                    <a:pt x="7158" y="2310"/>
                  </a:lnTo>
                  <a:lnTo>
                    <a:pt x="7200" y="2310"/>
                  </a:lnTo>
                  <a:lnTo>
                    <a:pt x="7212" y="2316"/>
                  </a:lnTo>
                  <a:lnTo>
                    <a:pt x="7218" y="2328"/>
                  </a:lnTo>
                  <a:lnTo>
                    <a:pt x="7218" y="2346"/>
                  </a:lnTo>
                  <a:lnTo>
                    <a:pt x="7242" y="2358"/>
                  </a:lnTo>
                  <a:lnTo>
                    <a:pt x="7242" y="2388"/>
                  </a:lnTo>
                  <a:lnTo>
                    <a:pt x="7224" y="2394"/>
                  </a:lnTo>
                  <a:lnTo>
                    <a:pt x="7236" y="2412"/>
                  </a:lnTo>
                  <a:lnTo>
                    <a:pt x="7236" y="2430"/>
                  </a:lnTo>
                  <a:lnTo>
                    <a:pt x="7248" y="2442"/>
                  </a:lnTo>
                  <a:lnTo>
                    <a:pt x="7248" y="2466"/>
                  </a:lnTo>
                  <a:lnTo>
                    <a:pt x="7266" y="2472"/>
                  </a:lnTo>
                  <a:lnTo>
                    <a:pt x="7260" y="2502"/>
                  </a:lnTo>
                  <a:lnTo>
                    <a:pt x="7266" y="2526"/>
                  </a:lnTo>
                  <a:lnTo>
                    <a:pt x="7260" y="2532"/>
                  </a:lnTo>
                  <a:lnTo>
                    <a:pt x="7254" y="2532"/>
                  </a:lnTo>
                  <a:lnTo>
                    <a:pt x="7254" y="2550"/>
                  </a:lnTo>
                  <a:lnTo>
                    <a:pt x="7260" y="2562"/>
                  </a:lnTo>
                  <a:lnTo>
                    <a:pt x="7260" y="2574"/>
                  </a:lnTo>
                  <a:lnTo>
                    <a:pt x="7254" y="2580"/>
                  </a:lnTo>
                  <a:lnTo>
                    <a:pt x="7248" y="2580"/>
                  </a:lnTo>
                  <a:lnTo>
                    <a:pt x="7236" y="2574"/>
                  </a:lnTo>
                  <a:lnTo>
                    <a:pt x="7224" y="2574"/>
                  </a:lnTo>
                  <a:lnTo>
                    <a:pt x="7206" y="2568"/>
                  </a:lnTo>
                  <a:lnTo>
                    <a:pt x="7194" y="2562"/>
                  </a:lnTo>
                  <a:lnTo>
                    <a:pt x="7170" y="2562"/>
                  </a:lnTo>
                  <a:lnTo>
                    <a:pt x="7164" y="2568"/>
                  </a:lnTo>
                  <a:lnTo>
                    <a:pt x="7170" y="2574"/>
                  </a:lnTo>
                  <a:lnTo>
                    <a:pt x="7170" y="2586"/>
                  </a:lnTo>
                  <a:lnTo>
                    <a:pt x="7146" y="2586"/>
                  </a:lnTo>
                  <a:lnTo>
                    <a:pt x="7146" y="2598"/>
                  </a:lnTo>
                  <a:lnTo>
                    <a:pt x="7152" y="2610"/>
                  </a:lnTo>
                  <a:lnTo>
                    <a:pt x="7158" y="2610"/>
                  </a:lnTo>
                  <a:lnTo>
                    <a:pt x="7170" y="2622"/>
                  </a:lnTo>
                  <a:lnTo>
                    <a:pt x="7182" y="2628"/>
                  </a:lnTo>
                  <a:lnTo>
                    <a:pt x="7194" y="2646"/>
                  </a:lnTo>
                  <a:lnTo>
                    <a:pt x="7206" y="2658"/>
                  </a:lnTo>
                  <a:lnTo>
                    <a:pt x="7212" y="2676"/>
                  </a:lnTo>
                  <a:lnTo>
                    <a:pt x="7212" y="2688"/>
                  </a:lnTo>
                  <a:lnTo>
                    <a:pt x="7224" y="2700"/>
                  </a:lnTo>
                  <a:lnTo>
                    <a:pt x="7230" y="2712"/>
                  </a:lnTo>
                  <a:lnTo>
                    <a:pt x="7236" y="2748"/>
                  </a:lnTo>
                  <a:lnTo>
                    <a:pt x="7206" y="2742"/>
                  </a:lnTo>
                  <a:lnTo>
                    <a:pt x="7200" y="2766"/>
                  </a:lnTo>
                  <a:lnTo>
                    <a:pt x="7224" y="2778"/>
                  </a:lnTo>
                  <a:lnTo>
                    <a:pt x="7260" y="2778"/>
                  </a:lnTo>
                  <a:lnTo>
                    <a:pt x="7260" y="2718"/>
                  </a:lnTo>
                  <a:lnTo>
                    <a:pt x="7266" y="2712"/>
                  </a:lnTo>
                  <a:lnTo>
                    <a:pt x="7272" y="2712"/>
                  </a:lnTo>
                  <a:lnTo>
                    <a:pt x="7284" y="2718"/>
                  </a:lnTo>
                  <a:lnTo>
                    <a:pt x="7290" y="2724"/>
                  </a:lnTo>
                  <a:lnTo>
                    <a:pt x="7302" y="2712"/>
                  </a:lnTo>
                  <a:lnTo>
                    <a:pt x="7308" y="2724"/>
                  </a:lnTo>
                  <a:lnTo>
                    <a:pt x="7314" y="2730"/>
                  </a:lnTo>
                  <a:lnTo>
                    <a:pt x="7320" y="2742"/>
                  </a:lnTo>
                  <a:lnTo>
                    <a:pt x="7332" y="2754"/>
                  </a:lnTo>
                  <a:lnTo>
                    <a:pt x="7344" y="2754"/>
                  </a:lnTo>
                  <a:lnTo>
                    <a:pt x="7356" y="2748"/>
                  </a:lnTo>
                  <a:lnTo>
                    <a:pt x="7368" y="2748"/>
                  </a:lnTo>
                  <a:lnTo>
                    <a:pt x="7374" y="2742"/>
                  </a:lnTo>
                  <a:lnTo>
                    <a:pt x="7380" y="2742"/>
                  </a:lnTo>
                  <a:lnTo>
                    <a:pt x="7380" y="2760"/>
                  </a:lnTo>
                  <a:lnTo>
                    <a:pt x="7386" y="2760"/>
                  </a:lnTo>
                  <a:lnTo>
                    <a:pt x="7392" y="2754"/>
                  </a:lnTo>
                  <a:lnTo>
                    <a:pt x="7404" y="2748"/>
                  </a:lnTo>
                  <a:lnTo>
                    <a:pt x="7422" y="2742"/>
                  </a:lnTo>
                  <a:lnTo>
                    <a:pt x="7440" y="2730"/>
                  </a:lnTo>
                  <a:lnTo>
                    <a:pt x="7452" y="2724"/>
                  </a:lnTo>
                  <a:lnTo>
                    <a:pt x="7464" y="2700"/>
                  </a:lnTo>
                  <a:lnTo>
                    <a:pt x="7464" y="2682"/>
                  </a:lnTo>
                  <a:lnTo>
                    <a:pt x="7470" y="2664"/>
                  </a:lnTo>
                  <a:lnTo>
                    <a:pt x="7470" y="2628"/>
                  </a:lnTo>
                  <a:lnTo>
                    <a:pt x="7494" y="2622"/>
                  </a:lnTo>
                  <a:lnTo>
                    <a:pt x="7494" y="2562"/>
                  </a:lnTo>
                  <a:lnTo>
                    <a:pt x="7500" y="2550"/>
                  </a:lnTo>
                  <a:lnTo>
                    <a:pt x="7506" y="2544"/>
                  </a:lnTo>
                  <a:lnTo>
                    <a:pt x="7518" y="2520"/>
                  </a:lnTo>
                  <a:lnTo>
                    <a:pt x="7518" y="2490"/>
                  </a:lnTo>
                  <a:lnTo>
                    <a:pt x="7524" y="2472"/>
                  </a:lnTo>
                  <a:lnTo>
                    <a:pt x="7524" y="2454"/>
                  </a:lnTo>
                  <a:lnTo>
                    <a:pt x="7518" y="2442"/>
                  </a:lnTo>
                  <a:lnTo>
                    <a:pt x="7518" y="2424"/>
                  </a:lnTo>
                  <a:lnTo>
                    <a:pt x="7512" y="2418"/>
                  </a:lnTo>
                  <a:lnTo>
                    <a:pt x="7512" y="2412"/>
                  </a:lnTo>
                  <a:lnTo>
                    <a:pt x="7518" y="2400"/>
                  </a:lnTo>
                  <a:lnTo>
                    <a:pt x="7524" y="2394"/>
                  </a:lnTo>
                  <a:lnTo>
                    <a:pt x="7524" y="2382"/>
                  </a:lnTo>
                  <a:lnTo>
                    <a:pt x="7530" y="2376"/>
                  </a:lnTo>
                  <a:lnTo>
                    <a:pt x="7530" y="2364"/>
                  </a:lnTo>
                  <a:lnTo>
                    <a:pt x="7524" y="2358"/>
                  </a:lnTo>
                  <a:lnTo>
                    <a:pt x="7518" y="2346"/>
                  </a:lnTo>
                  <a:lnTo>
                    <a:pt x="7524" y="2334"/>
                  </a:lnTo>
                  <a:lnTo>
                    <a:pt x="7530" y="2328"/>
                  </a:lnTo>
                  <a:lnTo>
                    <a:pt x="7536" y="2316"/>
                  </a:lnTo>
                  <a:lnTo>
                    <a:pt x="7536" y="2298"/>
                  </a:lnTo>
                  <a:lnTo>
                    <a:pt x="7530" y="2292"/>
                  </a:lnTo>
                  <a:lnTo>
                    <a:pt x="7530" y="2280"/>
                  </a:lnTo>
                  <a:lnTo>
                    <a:pt x="7518" y="2256"/>
                  </a:lnTo>
                  <a:lnTo>
                    <a:pt x="7512" y="2250"/>
                  </a:lnTo>
                  <a:lnTo>
                    <a:pt x="7512" y="2238"/>
                  </a:lnTo>
                  <a:lnTo>
                    <a:pt x="7506" y="2232"/>
                  </a:lnTo>
                  <a:lnTo>
                    <a:pt x="7506" y="2220"/>
                  </a:lnTo>
                  <a:lnTo>
                    <a:pt x="7500" y="2214"/>
                  </a:lnTo>
                  <a:lnTo>
                    <a:pt x="7500" y="2202"/>
                  </a:lnTo>
                  <a:lnTo>
                    <a:pt x="7494" y="2196"/>
                  </a:lnTo>
                  <a:lnTo>
                    <a:pt x="7482" y="2190"/>
                  </a:lnTo>
                  <a:lnTo>
                    <a:pt x="7476" y="2184"/>
                  </a:lnTo>
                  <a:lnTo>
                    <a:pt x="7482" y="2178"/>
                  </a:lnTo>
                  <a:lnTo>
                    <a:pt x="7476" y="2178"/>
                  </a:lnTo>
                  <a:lnTo>
                    <a:pt x="7470" y="2172"/>
                  </a:lnTo>
                  <a:lnTo>
                    <a:pt x="7458" y="2166"/>
                  </a:lnTo>
                  <a:lnTo>
                    <a:pt x="7446" y="2154"/>
                  </a:lnTo>
                  <a:lnTo>
                    <a:pt x="7440" y="2142"/>
                  </a:lnTo>
                  <a:lnTo>
                    <a:pt x="7434" y="2124"/>
                  </a:lnTo>
                  <a:lnTo>
                    <a:pt x="7434" y="2112"/>
                  </a:lnTo>
                  <a:lnTo>
                    <a:pt x="7428" y="2106"/>
                  </a:lnTo>
                  <a:lnTo>
                    <a:pt x="7428" y="2100"/>
                  </a:lnTo>
                  <a:lnTo>
                    <a:pt x="7416" y="2094"/>
                  </a:lnTo>
                  <a:lnTo>
                    <a:pt x="7416" y="2082"/>
                  </a:lnTo>
                  <a:lnTo>
                    <a:pt x="7422" y="2070"/>
                  </a:lnTo>
                  <a:lnTo>
                    <a:pt x="7422" y="2040"/>
                  </a:lnTo>
                  <a:lnTo>
                    <a:pt x="7410" y="2028"/>
                  </a:lnTo>
                  <a:lnTo>
                    <a:pt x="7404" y="2016"/>
                  </a:lnTo>
                  <a:lnTo>
                    <a:pt x="7398" y="2010"/>
                  </a:lnTo>
                  <a:lnTo>
                    <a:pt x="7380" y="2004"/>
                  </a:lnTo>
                  <a:lnTo>
                    <a:pt x="7380" y="1998"/>
                  </a:lnTo>
                  <a:lnTo>
                    <a:pt x="7374" y="1992"/>
                  </a:lnTo>
                  <a:lnTo>
                    <a:pt x="7368" y="1980"/>
                  </a:lnTo>
                  <a:lnTo>
                    <a:pt x="7356" y="1968"/>
                  </a:lnTo>
                  <a:lnTo>
                    <a:pt x="7344" y="1968"/>
                  </a:lnTo>
                  <a:lnTo>
                    <a:pt x="7332" y="1956"/>
                  </a:lnTo>
                  <a:lnTo>
                    <a:pt x="7326" y="1956"/>
                  </a:lnTo>
                  <a:lnTo>
                    <a:pt x="7308" y="1950"/>
                  </a:lnTo>
                  <a:lnTo>
                    <a:pt x="7302" y="1938"/>
                  </a:lnTo>
                  <a:lnTo>
                    <a:pt x="7308" y="1938"/>
                  </a:lnTo>
                  <a:lnTo>
                    <a:pt x="7314" y="1944"/>
                  </a:lnTo>
                  <a:lnTo>
                    <a:pt x="7326" y="1944"/>
                  </a:lnTo>
                  <a:lnTo>
                    <a:pt x="7332" y="1950"/>
                  </a:lnTo>
                  <a:lnTo>
                    <a:pt x="7344" y="1950"/>
                  </a:lnTo>
                  <a:lnTo>
                    <a:pt x="7350" y="1944"/>
                  </a:lnTo>
                  <a:lnTo>
                    <a:pt x="7350" y="1938"/>
                  </a:lnTo>
                  <a:lnTo>
                    <a:pt x="7344" y="1938"/>
                  </a:lnTo>
                  <a:lnTo>
                    <a:pt x="7332" y="1932"/>
                  </a:lnTo>
                  <a:lnTo>
                    <a:pt x="7326" y="1926"/>
                  </a:lnTo>
                  <a:lnTo>
                    <a:pt x="7320" y="1926"/>
                  </a:lnTo>
                  <a:lnTo>
                    <a:pt x="7242" y="1890"/>
                  </a:lnTo>
                  <a:lnTo>
                    <a:pt x="7236" y="1890"/>
                  </a:lnTo>
                  <a:lnTo>
                    <a:pt x="7230" y="1884"/>
                  </a:lnTo>
                  <a:lnTo>
                    <a:pt x="7218" y="1878"/>
                  </a:lnTo>
                  <a:lnTo>
                    <a:pt x="7206" y="1866"/>
                  </a:lnTo>
                  <a:lnTo>
                    <a:pt x="7194" y="1860"/>
                  </a:lnTo>
                  <a:lnTo>
                    <a:pt x="7188" y="1854"/>
                  </a:lnTo>
                  <a:lnTo>
                    <a:pt x="7170" y="1854"/>
                  </a:lnTo>
                  <a:lnTo>
                    <a:pt x="7164" y="1860"/>
                  </a:lnTo>
                  <a:lnTo>
                    <a:pt x="7152" y="1866"/>
                  </a:lnTo>
                  <a:lnTo>
                    <a:pt x="7116" y="1854"/>
                  </a:lnTo>
                  <a:lnTo>
                    <a:pt x="7152" y="1896"/>
                  </a:lnTo>
                  <a:lnTo>
                    <a:pt x="7146" y="1920"/>
                  </a:lnTo>
                  <a:lnTo>
                    <a:pt x="7134" y="1920"/>
                  </a:lnTo>
                  <a:lnTo>
                    <a:pt x="7134" y="1890"/>
                  </a:lnTo>
                  <a:lnTo>
                    <a:pt x="7116" y="1878"/>
                  </a:lnTo>
                  <a:lnTo>
                    <a:pt x="7116" y="1908"/>
                  </a:lnTo>
                  <a:lnTo>
                    <a:pt x="7068" y="1908"/>
                  </a:lnTo>
                  <a:lnTo>
                    <a:pt x="7074" y="1902"/>
                  </a:lnTo>
                  <a:lnTo>
                    <a:pt x="7074" y="1884"/>
                  </a:lnTo>
                  <a:lnTo>
                    <a:pt x="7068" y="1878"/>
                  </a:lnTo>
                  <a:lnTo>
                    <a:pt x="7044" y="1878"/>
                  </a:lnTo>
                  <a:lnTo>
                    <a:pt x="7038" y="1890"/>
                  </a:lnTo>
                  <a:lnTo>
                    <a:pt x="7014" y="1890"/>
                  </a:lnTo>
                  <a:lnTo>
                    <a:pt x="7002" y="1854"/>
                  </a:lnTo>
                  <a:lnTo>
                    <a:pt x="6996" y="1854"/>
                  </a:lnTo>
                  <a:lnTo>
                    <a:pt x="6984" y="1830"/>
                  </a:lnTo>
                  <a:lnTo>
                    <a:pt x="6912" y="1836"/>
                  </a:lnTo>
                  <a:lnTo>
                    <a:pt x="6906" y="1824"/>
                  </a:lnTo>
                  <a:lnTo>
                    <a:pt x="6882" y="1824"/>
                  </a:lnTo>
                  <a:lnTo>
                    <a:pt x="6870" y="1818"/>
                  </a:lnTo>
                  <a:lnTo>
                    <a:pt x="6864" y="1812"/>
                  </a:lnTo>
                  <a:lnTo>
                    <a:pt x="6864" y="1794"/>
                  </a:lnTo>
                  <a:lnTo>
                    <a:pt x="6876" y="1788"/>
                  </a:lnTo>
                  <a:lnTo>
                    <a:pt x="6888" y="1776"/>
                  </a:lnTo>
                  <a:lnTo>
                    <a:pt x="6900" y="1776"/>
                  </a:lnTo>
                  <a:lnTo>
                    <a:pt x="6900" y="1752"/>
                  </a:lnTo>
                  <a:lnTo>
                    <a:pt x="6906" y="1752"/>
                  </a:lnTo>
                  <a:lnTo>
                    <a:pt x="6918" y="1746"/>
                  </a:lnTo>
                  <a:lnTo>
                    <a:pt x="6930" y="1734"/>
                  </a:lnTo>
                  <a:lnTo>
                    <a:pt x="6930" y="1728"/>
                  </a:lnTo>
                  <a:lnTo>
                    <a:pt x="6936" y="1716"/>
                  </a:lnTo>
                  <a:lnTo>
                    <a:pt x="6936" y="1710"/>
                  </a:lnTo>
                  <a:lnTo>
                    <a:pt x="6942" y="1698"/>
                  </a:lnTo>
                  <a:lnTo>
                    <a:pt x="6930" y="1686"/>
                  </a:lnTo>
                  <a:lnTo>
                    <a:pt x="6942" y="1662"/>
                  </a:lnTo>
                  <a:lnTo>
                    <a:pt x="6930" y="1650"/>
                  </a:lnTo>
                  <a:lnTo>
                    <a:pt x="6948" y="1632"/>
                  </a:lnTo>
                  <a:lnTo>
                    <a:pt x="6972" y="1626"/>
                  </a:lnTo>
                  <a:lnTo>
                    <a:pt x="6960" y="1596"/>
                  </a:lnTo>
                  <a:lnTo>
                    <a:pt x="6984" y="1590"/>
                  </a:lnTo>
                  <a:lnTo>
                    <a:pt x="6960" y="1554"/>
                  </a:lnTo>
                  <a:lnTo>
                    <a:pt x="6990" y="1542"/>
                  </a:lnTo>
                  <a:lnTo>
                    <a:pt x="6990" y="1500"/>
                  </a:lnTo>
                  <a:lnTo>
                    <a:pt x="6996" y="1488"/>
                  </a:lnTo>
                  <a:lnTo>
                    <a:pt x="7002" y="1482"/>
                  </a:lnTo>
                  <a:lnTo>
                    <a:pt x="7020" y="1470"/>
                  </a:lnTo>
                  <a:lnTo>
                    <a:pt x="7032" y="1464"/>
                  </a:lnTo>
                  <a:lnTo>
                    <a:pt x="7050" y="1464"/>
                  </a:lnTo>
                  <a:lnTo>
                    <a:pt x="7068" y="1470"/>
                  </a:lnTo>
                  <a:lnTo>
                    <a:pt x="7188" y="1470"/>
                  </a:lnTo>
                  <a:lnTo>
                    <a:pt x="7206" y="1488"/>
                  </a:lnTo>
                  <a:lnTo>
                    <a:pt x="7224" y="1482"/>
                  </a:lnTo>
                  <a:lnTo>
                    <a:pt x="7218" y="1464"/>
                  </a:lnTo>
                  <a:lnTo>
                    <a:pt x="7290" y="1482"/>
                  </a:lnTo>
                  <a:lnTo>
                    <a:pt x="7320" y="1464"/>
                  </a:lnTo>
                  <a:lnTo>
                    <a:pt x="7350" y="1488"/>
                  </a:lnTo>
                  <a:lnTo>
                    <a:pt x="7356" y="1452"/>
                  </a:lnTo>
                  <a:lnTo>
                    <a:pt x="7434" y="1452"/>
                  </a:lnTo>
                  <a:lnTo>
                    <a:pt x="7446" y="1458"/>
                  </a:lnTo>
                  <a:lnTo>
                    <a:pt x="7452" y="1470"/>
                  </a:lnTo>
                  <a:lnTo>
                    <a:pt x="7458" y="1470"/>
                  </a:lnTo>
                  <a:lnTo>
                    <a:pt x="7464" y="1464"/>
                  </a:lnTo>
                  <a:lnTo>
                    <a:pt x="7476" y="1464"/>
                  </a:lnTo>
                  <a:lnTo>
                    <a:pt x="7482" y="1458"/>
                  </a:lnTo>
                  <a:lnTo>
                    <a:pt x="7494" y="1452"/>
                  </a:lnTo>
                  <a:lnTo>
                    <a:pt x="7518" y="1470"/>
                  </a:lnTo>
                  <a:lnTo>
                    <a:pt x="7560" y="1476"/>
                  </a:lnTo>
                  <a:lnTo>
                    <a:pt x="7506" y="1488"/>
                  </a:lnTo>
                  <a:lnTo>
                    <a:pt x="7506" y="1494"/>
                  </a:lnTo>
                  <a:lnTo>
                    <a:pt x="7512" y="1500"/>
                  </a:lnTo>
                  <a:lnTo>
                    <a:pt x="7524" y="1506"/>
                  </a:lnTo>
                  <a:lnTo>
                    <a:pt x="7530" y="1512"/>
                  </a:lnTo>
                  <a:lnTo>
                    <a:pt x="7542" y="1512"/>
                  </a:lnTo>
                  <a:lnTo>
                    <a:pt x="7548" y="1506"/>
                  </a:lnTo>
                  <a:lnTo>
                    <a:pt x="7560" y="1506"/>
                  </a:lnTo>
                  <a:lnTo>
                    <a:pt x="7572" y="1500"/>
                  </a:lnTo>
                  <a:lnTo>
                    <a:pt x="7578" y="1494"/>
                  </a:lnTo>
                  <a:lnTo>
                    <a:pt x="7584" y="1494"/>
                  </a:lnTo>
                  <a:lnTo>
                    <a:pt x="7614" y="1506"/>
                  </a:lnTo>
                  <a:lnTo>
                    <a:pt x="7638" y="1488"/>
                  </a:lnTo>
                  <a:lnTo>
                    <a:pt x="7644" y="1488"/>
                  </a:lnTo>
                  <a:lnTo>
                    <a:pt x="7650" y="1494"/>
                  </a:lnTo>
                  <a:lnTo>
                    <a:pt x="7686" y="1494"/>
                  </a:lnTo>
                  <a:lnTo>
                    <a:pt x="7692" y="1488"/>
                  </a:lnTo>
                  <a:lnTo>
                    <a:pt x="7692" y="1476"/>
                  </a:lnTo>
                  <a:lnTo>
                    <a:pt x="7728" y="1482"/>
                  </a:lnTo>
                  <a:lnTo>
                    <a:pt x="7680" y="1452"/>
                  </a:lnTo>
                  <a:lnTo>
                    <a:pt x="7650" y="1464"/>
                  </a:lnTo>
                  <a:lnTo>
                    <a:pt x="7644" y="1446"/>
                  </a:lnTo>
                  <a:lnTo>
                    <a:pt x="7638" y="1434"/>
                  </a:lnTo>
                  <a:lnTo>
                    <a:pt x="7632" y="1428"/>
                  </a:lnTo>
                  <a:lnTo>
                    <a:pt x="7626" y="1416"/>
                  </a:lnTo>
                  <a:lnTo>
                    <a:pt x="7626" y="1398"/>
                  </a:lnTo>
                  <a:lnTo>
                    <a:pt x="7650" y="1374"/>
                  </a:lnTo>
                  <a:lnTo>
                    <a:pt x="7644" y="1344"/>
                  </a:lnTo>
                  <a:lnTo>
                    <a:pt x="7662" y="1332"/>
                  </a:lnTo>
                  <a:lnTo>
                    <a:pt x="7650" y="1326"/>
                  </a:lnTo>
                  <a:lnTo>
                    <a:pt x="7638" y="1314"/>
                  </a:lnTo>
                  <a:lnTo>
                    <a:pt x="7638" y="1302"/>
                  </a:lnTo>
                  <a:lnTo>
                    <a:pt x="7644" y="1296"/>
                  </a:lnTo>
                  <a:lnTo>
                    <a:pt x="7662" y="1290"/>
                  </a:lnTo>
                  <a:lnTo>
                    <a:pt x="7698" y="1290"/>
                  </a:lnTo>
                  <a:lnTo>
                    <a:pt x="7710" y="1296"/>
                  </a:lnTo>
                  <a:lnTo>
                    <a:pt x="7728" y="1296"/>
                  </a:lnTo>
                  <a:lnTo>
                    <a:pt x="7746" y="1278"/>
                  </a:lnTo>
                  <a:lnTo>
                    <a:pt x="7782" y="1308"/>
                  </a:lnTo>
                  <a:lnTo>
                    <a:pt x="7806" y="1290"/>
                  </a:lnTo>
                  <a:lnTo>
                    <a:pt x="7812" y="1302"/>
                  </a:lnTo>
                  <a:lnTo>
                    <a:pt x="7818" y="1308"/>
                  </a:lnTo>
                  <a:lnTo>
                    <a:pt x="7830" y="1332"/>
                  </a:lnTo>
                  <a:lnTo>
                    <a:pt x="7830" y="1338"/>
                  </a:lnTo>
                  <a:lnTo>
                    <a:pt x="7836" y="1344"/>
                  </a:lnTo>
                  <a:lnTo>
                    <a:pt x="7878" y="1344"/>
                  </a:lnTo>
                  <a:lnTo>
                    <a:pt x="7878" y="1362"/>
                  </a:lnTo>
                  <a:lnTo>
                    <a:pt x="7884" y="1374"/>
                  </a:lnTo>
                  <a:lnTo>
                    <a:pt x="7890" y="1380"/>
                  </a:lnTo>
                  <a:lnTo>
                    <a:pt x="7896" y="1380"/>
                  </a:lnTo>
                  <a:lnTo>
                    <a:pt x="7914" y="1362"/>
                  </a:lnTo>
                  <a:lnTo>
                    <a:pt x="7932" y="1326"/>
                  </a:lnTo>
                  <a:lnTo>
                    <a:pt x="7938" y="1320"/>
                  </a:lnTo>
                  <a:lnTo>
                    <a:pt x="7938" y="1314"/>
                  </a:lnTo>
                  <a:lnTo>
                    <a:pt x="7962" y="1302"/>
                  </a:lnTo>
                  <a:lnTo>
                    <a:pt x="7992" y="1314"/>
                  </a:lnTo>
                  <a:lnTo>
                    <a:pt x="7986" y="1302"/>
                  </a:lnTo>
                  <a:lnTo>
                    <a:pt x="7962" y="1284"/>
                  </a:lnTo>
                  <a:lnTo>
                    <a:pt x="7956" y="1278"/>
                  </a:lnTo>
                  <a:lnTo>
                    <a:pt x="7932" y="1266"/>
                  </a:lnTo>
                  <a:lnTo>
                    <a:pt x="7926" y="1254"/>
                  </a:lnTo>
                  <a:lnTo>
                    <a:pt x="7914" y="1248"/>
                  </a:lnTo>
                  <a:lnTo>
                    <a:pt x="7908" y="1242"/>
                  </a:lnTo>
                  <a:lnTo>
                    <a:pt x="7908" y="1230"/>
                  </a:lnTo>
                  <a:lnTo>
                    <a:pt x="7962" y="1230"/>
                  </a:lnTo>
                  <a:lnTo>
                    <a:pt x="7992" y="1236"/>
                  </a:lnTo>
                  <a:lnTo>
                    <a:pt x="8052" y="1236"/>
                  </a:lnTo>
                  <a:lnTo>
                    <a:pt x="8052" y="1254"/>
                  </a:lnTo>
                  <a:lnTo>
                    <a:pt x="8040" y="1254"/>
                  </a:lnTo>
                  <a:lnTo>
                    <a:pt x="8028" y="1248"/>
                  </a:lnTo>
                  <a:lnTo>
                    <a:pt x="7992" y="1248"/>
                  </a:lnTo>
                  <a:lnTo>
                    <a:pt x="7992" y="1266"/>
                  </a:lnTo>
                  <a:lnTo>
                    <a:pt x="8016" y="1290"/>
                  </a:lnTo>
                  <a:lnTo>
                    <a:pt x="8028" y="1296"/>
                  </a:lnTo>
                  <a:lnTo>
                    <a:pt x="8034" y="1320"/>
                  </a:lnTo>
                  <a:lnTo>
                    <a:pt x="8064" y="1326"/>
                  </a:lnTo>
                  <a:lnTo>
                    <a:pt x="8058" y="1344"/>
                  </a:lnTo>
                  <a:lnTo>
                    <a:pt x="8076" y="1362"/>
                  </a:lnTo>
                  <a:lnTo>
                    <a:pt x="8046" y="1368"/>
                  </a:lnTo>
                  <a:lnTo>
                    <a:pt x="8040" y="1380"/>
                  </a:lnTo>
                  <a:lnTo>
                    <a:pt x="8022" y="1386"/>
                  </a:lnTo>
                  <a:lnTo>
                    <a:pt x="8028" y="1398"/>
                  </a:lnTo>
                  <a:lnTo>
                    <a:pt x="8028" y="1404"/>
                  </a:lnTo>
                  <a:lnTo>
                    <a:pt x="8034" y="1416"/>
                  </a:lnTo>
                  <a:lnTo>
                    <a:pt x="8034" y="1440"/>
                  </a:lnTo>
                  <a:lnTo>
                    <a:pt x="8028" y="1452"/>
                  </a:lnTo>
                  <a:lnTo>
                    <a:pt x="8016" y="1464"/>
                  </a:lnTo>
                  <a:lnTo>
                    <a:pt x="8004" y="1488"/>
                  </a:lnTo>
                  <a:lnTo>
                    <a:pt x="8004" y="1506"/>
                  </a:lnTo>
                  <a:lnTo>
                    <a:pt x="8010" y="1506"/>
                  </a:lnTo>
                  <a:lnTo>
                    <a:pt x="8016" y="1512"/>
                  </a:lnTo>
                  <a:lnTo>
                    <a:pt x="8022" y="1524"/>
                  </a:lnTo>
                  <a:lnTo>
                    <a:pt x="8016" y="1530"/>
                  </a:lnTo>
                  <a:lnTo>
                    <a:pt x="8010" y="1542"/>
                  </a:lnTo>
                  <a:lnTo>
                    <a:pt x="7986" y="1566"/>
                  </a:lnTo>
                  <a:lnTo>
                    <a:pt x="7974" y="1572"/>
                  </a:lnTo>
                  <a:lnTo>
                    <a:pt x="7968" y="1578"/>
                  </a:lnTo>
                  <a:lnTo>
                    <a:pt x="7962" y="1578"/>
                  </a:lnTo>
                  <a:lnTo>
                    <a:pt x="7962" y="1596"/>
                  </a:lnTo>
                  <a:lnTo>
                    <a:pt x="7944" y="1596"/>
                  </a:lnTo>
                  <a:lnTo>
                    <a:pt x="7950" y="1596"/>
                  </a:lnTo>
                  <a:lnTo>
                    <a:pt x="7956" y="1602"/>
                  </a:lnTo>
                  <a:lnTo>
                    <a:pt x="7968" y="1608"/>
                  </a:lnTo>
                  <a:lnTo>
                    <a:pt x="7980" y="1632"/>
                  </a:lnTo>
                  <a:lnTo>
                    <a:pt x="7974" y="1650"/>
                  </a:lnTo>
                  <a:lnTo>
                    <a:pt x="7974" y="1662"/>
                  </a:lnTo>
                  <a:lnTo>
                    <a:pt x="7968" y="1674"/>
                  </a:lnTo>
                  <a:lnTo>
                    <a:pt x="7968" y="1686"/>
                  </a:lnTo>
                  <a:lnTo>
                    <a:pt x="7974" y="1704"/>
                  </a:lnTo>
                  <a:lnTo>
                    <a:pt x="7992" y="1722"/>
                  </a:lnTo>
                  <a:lnTo>
                    <a:pt x="8016" y="1752"/>
                  </a:lnTo>
                  <a:lnTo>
                    <a:pt x="8046" y="1776"/>
                  </a:lnTo>
                  <a:lnTo>
                    <a:pt x="8070" y="1800"/>
                  </a:lnTo>
                  <a:lnTo>
                    <a:pt x="8082" y="1806"/>
                  </a:lnTo>
                  <a:lnTo>
                    <a:pt x="8142" y="1872"/>
                  </a:lnTo>
                  <a:lnTo>
                    <a:pt x="8154" y="1866"/>
                  </a:lnTo>
                  <a:lnTo>
                    <a:pt x="8238" y="1962"/>
                  </a:lnTo>
                  <a:lnTo>
                    <a:pt x="8286" y="1980"/>
                  </a:lnTo>
                  <a:lnTo>
                    <a:pt x="8310" y="2004"/>
                  </a:lnTo>
                  <a:lnTo>
                    <a:pt x="8316" y="2016"/>
                  </a:lnTo>
                  <a:lnTo>
                    <a:pt x="8328" y="2022"/>
                  </a:lnTo>
                  <a:lnTo>
                    <a:pt x="8334" y="2034"/>
                  </a:lnTo>
                  <a:lnTo>
                    <a:pt x="8388" y="2088"/>
                  </a:lnTo>
                  <a:lnTo>
                    <a:pt x="8406" y="2088"/>
                  </a:lnTo>
                  <a:lnTo>
                    <a:pt x="8406" y="2106"/>
                  </a:lnTo>
                  <a:lnTo>
                    <a:pt x="8418" y="2106"/>
                  </a:lnTo>
                  <a:lnTo>
                    <a:pt x="8430" y="2100"/>
                  </a:lnTo>
                  <a:lnTo>
                    <a:pt x="8436" y="2094"/>
                  </a:lnTo>
                  <a:lnTo>
                    <a:pt x="8442" y="2082"/>
                  </a:lnTo>
                  <a:lnTo>
                    <a:pt x="8442" y="2076"/>
                  </a:lnTo>
                  <a:lnTo>
                    <a:pt x="8430" y="2064"/>
                  </a:lnTo>
                  <a:lnTo>
                    <a:pt x="8436" y="2058"/>
                  </a:lnTo>
                  <a:lnTo>
                    <a:pt x="8442" y="2046"/>
                  </a:lnTo>
                  <a:lnTo>
                    <a:pt x="8448" y="2040"/>
                  </a:lnTo>
                  <a:lnTo>
                    <a:pt x="8448" y="2022"/>
                  </a:lnTo>
                  <a:lnTo>
                    <a:pt x="8430" y="2004"/>
                  </a:lnTo>
                  <a:lnTo>
                    <a:pt x="8418" y="1998"/>
                  </a:lnTo>
                  <a:lnTo>
                    <a:pt x="8406" y="1974"/>
                  </a:lnTo>
                  <a:lnTo>
                    <a:pt x="8406" y="1962"/>
                  </a:lnTo>
                  <a:lnTo>
                    <a:pt x="8412" y="1950"/>
                  </a:lnTo>
                  <a:lnTo>
                    <a:pt x="8430" y="1932"/>
                  </a:lnTo>
                  <a:lnTo>
                    <a:pt x="8442" y="1932"/>
                  </a:lnTo>
                  <a:lnTo>
                    <a:pt x="8454" y="1938"/>
                  </a:lnTo>
                  <a:lnTo>
                    <a:pt x="8460" y="1938"/>
                  </a:lnTo>
                  <a:lnTo>
                    <a:pt x="8466" y="1944"/>
                  </a:lnTo>
                  <a:lnTo>
                    <a:pt x="8472" y="1944"/>
                  </a:lnTo>
                  <a:lnTo>
                    <a:pt x="8466" y="1938"/>
                  </a:lnTo>
                  <a:lnTo>
                    <a:pt x="8460" y="1926"/>
                  </a:lnTo>
                  <a:lnTo>
                    <a:pt x="8448" y="1920"/>
                  </a:lnTo>
                  <a:lnTo>
                    <a:pt x="8442" y="1908"/>
                  </a:lnTo>
                  <a:lnTo>
                    <a:pt x="8424" y="1890"/>
                  </a:lnTo>
                  <a:lnTo>
                    <a:pt x="8412" y="1890"/>
                  </a:lnTo>
                  <a:lnTo>
                    <a:pt x="8406" y="1884"/>
                  </a:lnTo>
                  <a:lnTo>
                    <a:pt x="8400" y="1872"/>
                  </a:lnTo>
                  <a:lnTo>
                    <a:pt x="8400" y="1860"/>
                  </a:lnTo>
                  <a:lnTo>
                    <a:pt x="8406" y="1848"/>
                  </a:lnTo>
                  <a:lnTo>
                    <a:pt x="8412" y="1842"/>
                  </a:lnTo>
                  <a:lnTo>
                    <a:pt x="8424" y="1836"/>
                  </a:lnTo>
                  <a:lnTo>
                    <a:pt x="8430" y="1830"/>
                  </a:lnTo>
                  <a:lnTo>
                    <a:pt x="8442" y="1836"/>
                  </a:lnTo>
                  <a:lnTo>
                    <a:pt x="8466" y="1836"/>
                  </a:lnTo>
                  <a:lnTo>
                    <a:pt x="8472" y="1830"/>
                  </a:lnTo>
                  <a:lnTo>
                    <a:pt x="8472" y="1812"/>
                  </a:lnTo>
                  <a:lnTo>
                    <a:pt x="8454" y="1794"/>
                  </a:lnTo>
                  <a:lnTo>
                    <a:pt x="8436" y="1788"/>
                  </a:lnTo>
                  <a:lnTo>
                    <a:pt x="8424" y="1782"/>
                  </a:lnTo>
                  <a:lnTo>
                    <a:pt x="8406" y="1770"/>
                  </a:lnTo>
                  <a:lnTo>
                    <a:pt x="8394" y="1758"/>
                  </a:lnTo>
                  <a:lnTo>
                    <a:pt x="8388" y="1740"/>
                  </a:lnTo>
                  <a:lnTo>
                    <a:pt x="8376" y="1716"/>
                  </a:lnTo>
                  <a:lnTo>
                    <a:pt x="8376" y="1704"/>
                  </a:lnTo>
                  <a:lnTo>
                    <a:pt x="8370" y="1698"/>
                  </a:lnTo>
                  <a:lnTo>
                    <a:pt x="8370" y="1692"/>
                  </a:lnTo>
                  <a:lnTo>
                    <a:pt x="8382" y="1686"/>
                  </a:lnTo>
                  <a:lnTo>
                    <a:pt x="8406" y="1710"/>
                  </a:lnTo>
                  <a:lnTo>
                    <a:pt x="8418" y="1716"/>
                  </a:lnTo>
                  <a:lnTo>
                    <a:pt x="8430" y="1716"/>
                  </a:lnTo>
                  <a:lnTo>
                    <a:pt x="8430" y="1710"/>
                  </a:lnTo>
                  <a:lnTo>
                    <a:pt x="8424" y="1704"/>
                  </a:lnTo>
                  <a:lnTo>
                    <a:pt x="8418" y="1692"/>
                  </a:lnTo>
                  <a:lnTo>
                    <a:pt x="8412" y="1686"/>
                  </a:lnTo>
                  <a:lnTo>
                    <a:pt x="8406" y="1674"/>
                  </a:lnTo>
                  <a:lnTo>
                    <a:pt x="8400" y="1668"/>
                  </a:lnTo>
                  <a:lnTo>
                    <a:pt x="8364" y="1668"/>
                  </a:lnTo>
                  <a:lnTo>
                    <a:pt x="8316" y="1626"/>
                  </a:lnTo>
                  <a:lnTo>
                    <a:pt x="8316" y="1596"/>
                  </a:lnTo>
                  <a:lnTo>
                    <a:pt x="8310" y="1590"/>
                  </a:lnTo>
                  <a:lnTo>
                    <a:pt x="8298" y="1584"/>
                  </a:lnTo>
                  <a:lnTo>
                    <a:pt x="8280" y="1578"/>
                  </a:lnTo>
                  <a:lnTo>
                    <a:pt x="8268" y="1572"/>
                  </a:lnTo>
                  <a:lnTo>
                    <a:pt x="8256" y="1572"/>
                  </a:lnTo>
                  <a:lnTo>
                    <a:pt x="8256" y="1590"/>
                  </a:lnTo>
                  <a:lnTo>
                    <a:pt x="8250" y="1590"/>
                  </a:lnTo>
                  <a:lnTo>
                    <a:pt x="8244" y="1584"/>
                  </a:lnTo>
                  <a:lnTo>
                    <a:pt x="8232" y="1584"/>
                  </a:lnTo>
                  <a:lnTo>
                    <a:pt x="8214" y="1572"/>
                  </a:lnTo>
                  <a:lnTo>
                    <a:pt x="8202" y="1566"/>
                  </a:lnTo>
                  <a:lnTo>
                    <a:pt x="8196" y="1560"/>
                  </a:lnTo>
                  <a:lnTo>
                    <a:pt x="8190" y="1548"/>
                  </a:lnTo>
                  <a:lnTo>
                    <a:pt x="8190" y="1536"/>
                  </a:lnTo>
                  <a:lnTo>
                    <a:pt x="8196" y="1524"/>
                  </a:lnTo>
                  <a:lnTo>
                    <a:pt x="8196" y="1500"/>
                  </a:lnTo>
                  <a:lnTo>
                    <a:pt x="8184" y="1476"/>
                  </a:lnTo>
                  <a:lnTo>
                    <a:pt x="8166" y="1458"/>
                  </a:lnTo>
                  <a:lnTo>
                    <a:pt x="8154" y="1452"/>
                  </a:lnTo>
                  <a:lnTo>
                    <a:pt x="8154" y="1434"/>
                  </a:lnTo>
                  <a:lnTo>
                    <a:pt x="8160" y="1428"/>
                  </a:lnTo>
                  <a:lnTo>
                    <a:pt x="8172" y="1428"/>
                  </a:lnTo>
                  <a:lnTo>
                    <a:pt x="8184" y="1434"/>
                  </a:lnTo>
                  <a:lnTo>
                    <a:pt x="8196" y="1416"/>
                  </a:lnTo>
                  <a:lnTo>
                    <a:pt x="8232" y="1446"/>
                  </a:lnTo>
                  <a:lnTo>
                    <a:pt x="8238" y="1440"/>
                  </a:lnTo>
                  <a:lnTo>
                    <a:pt x="8226" y="1428"/>
                  </a:lnTo>
                  <a:lnTo>
                    <a:pt x="8226" y="1422"/>
                  </a:lnTo>
                  <a:lnTo>
                    <a:pt x="8232" y="1416"/>
                  </a:lnTo>
                  <a:lnTo>
                    <a:pt x="8232" y="1404"/>
                  </a:lnTo>
                  <a:lnTo>
                    <a:pt x="8238" y="1392"/>
                  </a:lnTo>
                  <a:lnTo>
                    <a:pt x="8250" y="1386"/>
                  </a:lnTo>
                  <a:lnTo>
                    <a:pt x="8256" y="1386"/>
                  </a:lnTo>
                  <a:lnTo>
                    <a:pt x="8274" y="1404"/>
                  </a:lnTo>
                  <a:lnTo>
                    <a:pt x="8280" y="1416"/>
                  </a:lnTo>
                  <a:lnTo>
                    <a:pt x="8292" y="1428"/>
                  </a:lnTo>
                  <a:lnTo>
                    <a:pt x="8304" y="1434"/>
                  </a:lnTo>
                  <a:lnTo>
                    <a:pt x="8310" y="1446"/>
                  </a:lnTo>
                  <a:lnTo>
                    <a:pt x="8322" y="1398"/>
                  </a:lnTo>
                  <a:lnTo>
                    <a:pt x="8334" y="1398"/>
                  </a:lnTo>
                  <a:lnTo>
                    <a:pt x="8364" y="1392"/>
                  </a:lnTo>
                  <a:lnTo>
                    <a:pt x="8400" y="1386"/>
                  </a:lnTo>
                  <a:lnTo>
                    <a:pt x="8430" y="1386"/>
                  </a:lnTo>
                  <a:lnTo>
                    <a:pt x="8478" y="1410"/>
                  </a:lnTo>
                  <a:lnTo>
                    <a:pt x="8484" y="1416"/>
                  </a:lnTo>
                  <a:lnTo>
                    <a:pt x="8490" y="1416"/>
                  </a:lnTo>
                  <a:lnTo>
                    <a:pt x="8532" y="1434"/>
                  </a:lnTo>
                  <a:lnTo>
                    <a:pt x="8502" y="1374"/>
                  </a:lnTo>
                  <a:lnTo>
                    <a:pt x="8526" y="1374"/>
                  </a:lnTo>
                  <a:lnTo>
                    <a:pt x="8538" y="1368"/>
                  </a:lnTo>
                  <a:lnTo>
                    <a:pt x="8550" y="1356"/>
                  </a:lnTo>
                  <a:lnTo>
                    <a:pt x="8550" y="1332"/>
                  </a:lnTo>
                  <a:lnTo>
                    <a:pt x="8544" y="1326"/>
                  </a:lnTo>
                  <a:lnTo>
                    <a:pt x="8538" y="1314"/>
                  </a:lnTo>
                  <a:lnTo>
                    <a:pt x="8562" y="1314"/>
                  </a:lnTo>
                  <a:lnTo>
                    <a:pt x="8562" y="1290"/>
                  </a:lnTo>
                  <a:lnTo>
                    <a:pt x="8574" y="1290"/>
                  </a:lnTo>
                  <a:lnTo>
                    <a:pt x="8586" y="1296"/>
                  </a:lnTo>
                  <a:lnTo>
                    <a:pt x="8616" y="1296"/>
                  </a:lnTo>
                  <a:lnTo>
                    <a:pt x="8628" y="1290"/>
                  </a:lnTo>
                  <a:lnTo>
                    <a:pt x="8634" y="1284"/>
                  </a:lnTo>
                  <a:lnTo>
                    <a:pt x="8640" y="1272"/>
                  </a:lnTo>
                  <a:lnTo>
                    <a:pt x="8652" y="1260"/>
                  </a:lnTo>
                  <a:lnTo>
                    <a:pt x="8658" y="1248"/>
                  </a:lnTo>
                  <a:lnTo>
                    <a:pt x="8664" y="1242"/>
                  </a:lnTo>
                  <a:lnTo>
                    <a:pt x="8670" y="1242"/>
                  </a:lnTo>
                  <a:lnTo>
                    <a:pt x="8652" y="1218"/>
                  </a:lnTo>
                  <a:lnTo>
                    <a:pt x="8682" y="1218"/>
                  </a:lnTo>
                  <a:lnTo>
                    <a:pt x="8688" y="1236"/>
                  </a:lnTo>
                  <a:lnTo>
                    <a:pt x="8748" y="1242"/>
                  </a:lnTo>
                  <a:lnTo>
                    <a:pt x="8760" y="1242"/>
                  </a:lnTo>
                  <a:lnTo>
                    <a:pt x="8772" y="1248"/>
                  </a:lnTo>
                  <a:lnTo>
                    <a:pt x="8808" y="1248"/>
                  </a:lnTo>
                  <a:lnTo>
                    <a:pt x="8808" y="1230"/>
                  </a:lnTo>
                  <a:lnTo>
                    <a:pt x="8802" y="1218"/>
                  </a:lnTo>
                  <a:lnTo>
                    <a:pt x="8766" y="1218"/>
                  </a:lnTo>
                  <a:lnTo>
                    <a:pt x="8760" y="1194"/>
                  </a:lnTo>
                  <a:lnTo>
                    <a:pt x="8754" y="1194"/>
                  </a:lnTo>
                  <a:lnTo>
                    <a:pt x="8748" y="1188"/>
                  </a:lnTo>
                  <a:lnTo>
                    <a:pt x="8736" y="1188"/>
                  </a:lnTo>
                  <a:lnTo>
                    <a:pt x="8712" y="1176"/>
                  </a:lnTo>
                  <a:lnTo>
                    <a:pt x="8700" y="1176"/>
                  </a:lnTo>
                  <a:lnTo>
                    <a:pt x="8688" y="1170"/>
                  </a:lnTo>
                  <a:lnTo>
                    <a:pt x="8658" y="1170"/>
                  </a:lnTo>
                  <a:lnTo>
                    <a:pt x="8664" y="1152"/>
                  </a:lnTo>
                  <a:lnTo>
                    <a:pt x="8592" y="1104"/>
                  </a:lnTo>
                  <a:lnTo>
                    <a:pt x="8574" y="1122"/>
                  </a:lnTo>
                  <a:lnTo>
                    <a:pt x="8568" y="1122"/>
                  </a:lnTo>
                  <a:lnTo>
                    <a:pt x="8562" y="1116"/>
                  </a:lnTo>
                  <a:lnTo>
                    <a:pt x="8550" y="1116"/>
                  </a:lnTo>
                  <a:lnTo>
                    <a:pt x="8538" y="1110"/>
                  </a:lnTo>
                  <a:lnTo>
                    <a:pt x="8532" y="1110"/>
                  </a:lnTo>
                  <a:lnTo>
                    <a:pt x="8520" y="1104"/>
                  </a:lnTo>
                  <a:lnTo>
                    <a:pt x="8508" y="1092"/>
                  </a:lnTo>
                  <a:lnTo>
                    <a:pt x="8502" y="1092"/>
                  </a:lnTo>
                  <a:lnTo>
                    <a:pt x="8466" y="1098"/>
                  </a:lnTo>
                  <a:lnTo>
                    <a:pt x="8442" y="1092"/>
                  </a:lnTo>
                  <a:lnTo>
                    <a:pt x="8430" y="1086"/>
                  </a:lnTo>
                  <a:lnTo>
                    <a:pt x="8412" y="1068"/>
                  </a:lnTo>
                  <a:lnTo>
                    <a:pt x="8406" y="1068"/>
                  </a:lnTo>
                  <a:lnTo>
                    <a:pt x="8412" y="1062"/>
                  </a:lnTo>
                  <a:lnTo>
                    <a:pt x="8436" y="1062"/>
                  </a:lnTo>
                  <a:lnTo>
                    <a:pt x="8460" y="1074"/>
                  </a:lnTo>
                  <a:lnTo>
                    <a:pt x="8478" y="1074"/>
                  </a:lnTo>
                  <a:lnTo>
                    <a:pt x="8496" y="1080"/>
                  </a:lnTo>
                  <a:lnTo>
                    <a:pt x="8514" y="1080"/>
                  </a:lnTo>
                  <a:lnTo>
                    <a:pt x="8526" y="1086"/>
                  </a:lnTo>
                  <a:lnTo>
                    <a:pt x="8544" y="1086"/>
                  </a:lnTo>
                  <a:lnTo>
                    <a:pt x="8550" y="1080"/>
                  </a:lnTo>
                  <a:lnTo>
                    <a:pt x="8562" y="1080"/>
                  </a:lnTo>
                  <a:lnTo>
                    <a:pt x="8580" y="1074"/>
                  </a:lnTo>
                  <a:lnTo>
                    <a:pt x="8604" y="1062"/>
                  </a:lnTo>
                  <a:lnTo>
                    <a:pt x="8616" y="1050"/>
                  </a:lnTo>
                  <a:lnTo>
                    <a:pt x="8604" y="1038"/>
                  </a:lnTo>
                  <a:lnTo>
                    <a:pt x="8592" y="1032"/>
                  </a:lnTo>
                  <a:lnTo>
                    <a:pt x="8586" y="1026"/>
                  </a:lnTo>
                  <a:lnTo>
                    <a:pt x="8574" y="1020"/>
                  </a:lnTo>
                  <a:lnTo>
                    <a:pt x="8568" y="1014"/>
                  </a:lnTo>
                  <a:lnTo>
                    <a:pt x="8562" y="1014"/>
                  </a:lnTo>
                  <a:lnTo>
                    <a:pt x="8556" y="1008"/>
                  </a:lnTo>
                  <a:lnTo>
                    <a:pt x="8520" y="990"/>
                  </a:lnTo>
                  <a:lnTo>
                    <a:pt x="8508" y="978"/>
                  </a:lnTo>
                  <a:lnTo>
                    <a:pt x="8514" y="972"/>
                  </a:lnTo>
                  <a:lnTo>
                    <a:pt x="8538" y="972"/>
                  </a:lnTo>
                  <a:lnTo>
                    <a:pt x="8556" y="978"/>
                  </a:lnTo>
                  <a:lnTo>
                    <a:pt x="8562" y="984"/>
                  </a:lnTo>
                  <a:lnTo>
                    <a:pt x="8574" y="990"/>
                  </a:lnTo>
                  <a:lnTo>
                    <a:pt x="8580" y="990"/>
                  </a:lnTo>
                  <a:lnTo>
                    <a:pt x="8586" y="996"/>
                  </a:lnTo>
                  <a:lnTo>
                    <a:pt x="8610" y="1008"/>
                  </a:lnTo>
                  <a:lnTo>
                    <a:pt x="8628" y="1020"/>
                  </a:lnTo>
                  <a:lnTo>
                    <a:pt x="8652" y="1032"/>
                  </a:lnTo>
                  <a:lnTo>
                    <a:pt x="8664" y="1032"/>
                  </a:lnTo>
                  <a:lnTo>
                    <a:pt x="8676" y="1026"/>
                  </a:lnTo>
                  <a:lnTo>
                    <a:pt x="8682" y="1026"/>
                  </a:lnTo>
                  <a:lnTo>
                    <a:pt x="8688" y="1020"/>
                  </a:lnTo>
                  <a:lnTo>
                    <a:pt x="8730" y="1020"/>
                  </a:lnTo>
                  <a:lnTo>
                    <a:pt x="8754" y="1026"/>
                  </a:lnTo>
                  <a:lnTo>
                    <a:pt x="8808" y="1044"/>
                  </a:lnTo>
                  <a:lnTo>
                    <a:pt x="8850" y="1062"/>
                  </a:lnTo>
                  <a:lnTo>
                    <a:pt x="8880" y="1068"/>
                  </a:lnTo>
                  <a:lnTo>
                    <a:pt x="8886" y="1074"/>
                  </a:lnTo>
                  <a:lnTo>
                    <a:pt x="8898" y="1074"/>
                  </a:lnTo>
                  <a:lnTo>
                    <a:pt x="8934" y="1086"/>
                  </a:lnTo>
                  <a:lnTo>
                    <a:pt x="8946" y="1086"/>
                  </a:lnTo>
                  <a:lnTo>
                    <a:pt x="8952" y="1092"/>
                  </a:lnTo>
                  <a:lnTo>
                    <a:pt x="8958" y="1092"/>
                  </a:lnTo>
                  <a:lnTo>
                    <a:pt x="8970" y="1098"/>
                  </a:lnTo>
                  <a:lnTo>
                    <a:pt x="8976" y="1104"/>
                  </a:lnTo>
                  <a:lnTo>
                    <a:pt x="8988" y="1110"/>
                  </a:lnTo>
                  <a:lnTo>
                    <a:pt x="9000" y="1110"/>
                  </a:lnTo>
                  <a:lnTo>
                    <a:pt x="9018" y="1116"/>
                  </a:lnTo>
                  <a:lnTo>
                    <a:pt x="9024" y="1122"/>
                  </a:lnTo>
                  <a:lnTo>
                    <a:pt x="9042" y="1122"/>
                  </a:lnTo>
                  <a:lnTo>
                    <a:pt x="9042" y="1116"/>
                  </a:lnTo>
                  <a:lnTo>
                    <a:pt x="9036" y="1098"/>
                  </a:lnTo>
                  <a:lnTo>
                    <a:pt x="9012" y="1074"/>
                  </a:lnTo>
                  <a:lnTo>
                    <a:pt x="9006" y="1074"/>
                  </a:lnTo>
                  <a:lnTo>
                    <a:pt x="9024" y="1056"/>
                  </a:lnTo>
                  <a:lnTo>
                    <a:pt x="8976" y="1038"/>
                  </a:lnTo>
                  <a:lnTo>
                    <a:pt x="8988" y="1032"/>
                  </a:lnTo>
                  <a:lnTo>
                    <a:pt x="8940" y="1008"/>
                  </a:lnTo>
                  <a:lnTo>
                    <a:pt x="8994" y="1020"/>
                  </a:lnTo>
                  <a:lnTo>
                    <a:pt x="8988" y="996"/>
                  </a:lnTo>
                  <a:lnTo>
                    <a:pt x="9000" y="996"/>
                  </a:lnTo>
                  <a:lnTo>
                    <a:pt x="9012" y="1002"/>
                  </a:lnTo>
                  <a:lnTo>
                    <a:pt x="9048" y="1002"/>
                  </a:lnTo>
                  <a:lnTo>
                    <a:pt x="9048" y="9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rgbClr val="FFC000"/>
                </a:solidFill>
              </a:endParaRPr>
            </a:p>
          </p:txBody>
        </p:sp>
        <p:sp>
          <p:nvSpPr>
            <p:cNvPr id="51" name="Romania" descr="© INSCALE GmbH, 05.05.2010&#10;http://www.presentationload.com/">
              <a:extLst>
                <a:ext uri="{FF2B5EF4-FFF2-40B4-BE49-F238E27FC236}">
                  <a16:creationId xmlns:a16="http://schemas.microsoft.com/office/drawing/2014/main" id="{C2C7BB64-30F7-D732-49EE-719CCDB1D632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9132" y="2211737"/>
              <a:ext cx="289520" cy="173342"/>
            </a:xfrm>
            <a:custGeom>
              <a:avLst/>
              <a:gdLst>
                <a:gd name="T0" fmla="*/ 2147483647 w 612"/>
                <a:gd name="T1" fmla="*/ 2147483647 h 366"/>
                <a:gd name="T2" fmla="*/ 2147483647 w 612"/>
                <a:gd name="T3" fmla="*/ 2147483647 h 366"/>
                <a:gd name="T4" fmla="*/ 2147483647 w 612"/>
                <a:gd name="T5" fmla="*/ 2147483647 h 366"/>
                <a:gd name="T6" fmla="*/ 2147483647 w 612"/>
                <a:gd name="T7" fmla="*/ 2147483647 h 366"/>
                <a:gd name="T8" fmla="*/ 2147483647 w 612"/>
                <a:gd name="T9" fmla="*/ 2147483647 h 366"/>
                <a:gd name="T10" fmla="*/ 2147483647 w 612"/>
                <a:gd name="T11" fmla="*/ 2147483647 h 366"/>
                <a:gd name="T12" fmla="*/ 2147483647 w 612"/>
                <a:gd name="T13" fmla="*/ 2147483647 h 366"/>
                <a:gd name="T14" fmla="*/ 2147483647 w 612"/>
                <a:gd name="T15" fmla="*/ 2147483647 h 366"/>
                <a:gd name="T16" fmla="*/ 2147483647 w 612"/>
                <a:gd name="T17" fmla="*/ 2147483647 h 366"/>
                <a:gd name="T18" fmla="*/ 2147483647 w 612"/>
                <a:gd name="T19" fmla="*/ 2147483647 h 366"/>
                <a:gd name="T20" fmla="*/ 2147483647 w 612"/>
                <a:gd name="T21" fmla="*/ 2147483647 h 366"/>
                <a:gd name="T22" fmla="*/ 2147483647 w 612"/>
                <a:gd name="T23" fmla="*/ 2147483647 h 366"/>
                <a:gd name="T24" fmla="*/ 2147483647 w 612"/>
                <a:gd name="T25" fmla="*/ 2147483647 h 366"/>
                <a:gd name="T26" fmla="*/ 2147483647 w 612"/>
                <a:gd name="T27" fmla="*/ 0 h 366"/>
                <a:gd name="T28" fmla="*/ 2147483647 w 612"/>
                <a:gd name="T29" fmla="*/ 2147483647 h 366"/>
                <a:gd name="T30" fmla="*/ 2147483647 w 612"/>
                <a:gd name="T31" fmla="*/ 2147483647 h 366"/>
                <a:gd name="T32" fmla="*/ 2147483647 w 612"/>
                <a:gd name="T33" fmla="*/ 2147483647 h 366"/>
                <a:gd name="T34" fmla="*/ 2147483647 w 612"/>
                <a:gd name="T35" fmla="*/ 2147483647 h 366"/>
                <a:gd name="T36" fmla="*/ 2147483647 w 612"/>
                <a:gd name="T37" fmla="*/ 2147483647 h 366"/>
                <a:gd name="T38" fmla="*/ 2147483647 w 612"/>
                <a:gd name="T39" fmla="*/ 2147483647 h 366"/>
                <a:gd name="T40" fmla="*/ 2147483647 w 612"/>
                <a:gd name="T41" fmla="*/ 2147483647 h 366"/>
                <a:gd name="T42" fmla="*/ 2147483647 w 612"/>
                <a:gd name="T43" fmla="*/ 2147483647 h 366"/>
                <a:gd name="T44" fmla="*/ 2147483647 w 612"/>
                <a:gd name="T45" fmla="*/ 2147483647 h 366"/>
                <a:gd name="T46" fmla="*/ 2147483647 w 612"/>
                <a:gd name="T47" fmla="*/ 2147483647 h 366"/>
                <a:gd name="T48" fmla="*/ 0 w 612"/>
                <a:gd name="T49" fmla="*/ 2147483647 h 366"/>
                <a:gd name="T50" fmla="*/ 2147483647 w 612"/>
                <a:gd name="T51" fmla="*/ 2147483647 h 366"/>
                <a:gd name="T52" fmla="*/ 2147483647 w 612"/>
                <a:gd name="T53" fmla="*/ 2147483647 h 366"/>
                <a:gd name="T54" fmla="*/ 2147483647 w 612"/>
                <a:gd name="T55" fmla="*/ 2147483647 h 366"/>
                <a:gd name="T56" fmla="*/ 2147483647 w 612"/>
                <a:gd name="T57" fmla="*/ 2147483647 h 366"/>
                <a:gd name="T58" fmla="*/ 2147483647 w 612"/>
                <a:gd name="T59" fmla="*/ 2147483647 h 366"/>
                <a:gd name="T60" fmla="*/ 2147483647 w 612"/>
                <a:gd name="T61" fmla="*/ 2147483647 h 366"/>
                <a:gd name="T62" fmla="*/ 2147483647 w 612"/>
                <a:gd name="T63" fmla="*/ 2147483647 h 366"/>
                <a:gd name="T64" fmla="*/ 2147483647 w 612"/>
                <a:gd name="T65" fmla="*/ 2147483647 h 366"/>
                <a:gd name="T66" fmla="*/ 2147483647 w 612"/>
                <a:gd name="T67" fmla="*/ 2147483647 h 366"/>
                <a:gd name="T68" fmla="*/ 2147483647 w 612"/>
                <a:gd name="T69" fmla="*/ 2147483647 h 366"/>
                <a:gd name="T70" fmla="*/ 2147483647 w 612"/>
                <a:gd name="T71" fmla="*/ 2147483647 h 366"/>
                <a:gd name="T72" fmla="*/ 2147483647 w 612"/>
                <a:gd name="T73" fmla="*/ 2147483647 h 366"/>
                <a:gd name="T74" fmla="*/ 2147483647 w 612"/>
                <a:gd name="T75" fmla="*/ 2147483647 h 366"/>
                <a:gd name="T76" fmla="*/ 2147483647 w 612"/>
                <a:gd name="T77" fmla="*/ 2147483647 h 366"/>
                <a:gd name="T78" fmla="*/ 2147483647 w 612"/>
                <a:gd name="T79" fmla="*/ 2147483647 h 366"/>
                <a:gd name="T80" fmla="*/ 2147483647 w 612"/>
                <a:gd name="T81" fmla="*/ 2147483647 h 366"/>
                <a:gd name="T82" fmla="*/ 2147483647 w 612"/>
                <a:gd name="T83" fmla="*/ 2147483647 h 366"/>
                <a:gd name="T84" fmla="*/ 2147483647 w 612"/>
                <a:gd name="T85" fmla="*/ 2147483647 h 36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12"/>
                <a:gd name="T130" fmla="*/ 0 h 366"/>
                <a:gd name="T131" fmla="*/ 612 w 612"/>
                <a:gd name="T132" fmla="*/ 366 h 36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12" h="366">
                  <a:moveTo>
                    <a:pt x="516" y="354"/>
                  </a:moveTo>
                  <a:lnTo>
                    <a:pt x="522" y="360"/>
                  </a:lnTo>
                  <a:lnTo>
                    <a:pt x="540" y="360"/>
                  </a:lnTo>
                  <a:lnTo>
                    <a:pt x="540" y="318"/>
                  </a:lnTo>
                  <a:lnTo>
                    <a:pt x="546" y="312"/>
                  </a:lnTo>
                  <a:lnTo>
                    <a:pt x="558" y="294"/>
                  </a:lnTo>
                  <a:lnTo>
                    <a:pt x="564" y="282"/>
                  </a:lnTo>
                  <a:lnTo>
                    <a:pt x="570" y="276"/>
                  </a:lnTo>
                  <a:lnTo>
                    <a:pt x="606" y="276"/>
                  </a:lnTo>
                  <a:lnTo>
                    <a:pt x="612" y="270"/>
                  </a:lnTo>
                  <a:lnTo>
                    <a:pt x="612" y="258"/>
                  </a:lnTo>
                  <a:lnTo>
                    <a:pt x="600" y="222"/>
                  </a:lnTo>
                  <a:lnTo>
                    <a:pt x="600" y="216"/>
                  </a:lnTo>
                  <a:lnTo>
                    <a:pt x="594" y="216"/>
                  </a:lnTo>
                  <a:lnTo>
                    <a:pt x="588" y="222"/>
                  </a:lnTo>
                  <a:lnTo>
                    <a:pt x="570" y="222"/>
                  </a:lnTo>
                  <a:lnTo>
                    <a:pt x="564" y="228"/>
                  </a:lnTo>
                  <a:lnTo>
                    <a:pt x="558" y="228"/>
                  </a:lnTo>
                  <a:lnTo>
                    <a:pt x="552" y="234"/>
                  </a:lnTo>
                  <a:lnTo>
                    <a:pt x="522" y="234"/>
                  </a:lnTo>
                  <a:lnTo>
                    <a:pt x="510" y="222"/>
                  </a:lnTo>
                  <a:lnTo>
                    <a:pt x="510" y="198"/>
                  </a:lnTo>
                  <a:lnTo>
                    <a:pt x="504" y="192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44"/>
                  </a:lnTo>
                  <a:lnTo>
                    <a:pt x="504" y="144"/>
                  </a:lnTo>
                  <a:lnTo>
                    <a:pt x="504" y="102"/>
                  </a:lnTo>
                  <a:lnTo>
                    <a:pt x="498" y="96"/>
                  </a:lnTo>
                  <a:lnTo>
                    <a:pt x="480" y="96"/>
                  </a:lnTo>
                  <a:lnTo>
                    <a:pt x="474" y="78"/>
                  </a:lnTo>
                  <a:lnTo>
                    <a:pt x="462" y="78"/>
                  </a:lnTo>
                  <a:lnTo>
                    <a:pt x="456" y="54"/>
                  </a:lnTo>
                  <a:lnTo>
                    <a:pt x="432" y="42"/>
                  </a:lnTo>
                  <a:lnTo>
                    <a:pt x="432" y="30"/>
                  </a:lnTo>
                  <a:lnTo>
                    <a:pt x="426" y="24"/>
                  </a:lnTo>
                  <a:lnTo>
                    <a:pt x="420" y="12"/>
                  </a:lnTo>
                  <a:lnTo>
                    <a:pt x="414" y="6"/>
                  </a:lnTo>
                  <a:lnTo>
                    <a:pt x="396" y="0"/>
                  </a:lnTo>
                  <a:lnTo>
                    <a:pt x="384" y="0"/>
                  </a:lnTo>
                  <a:lnTo>
                    <a:pt x="378" y="6"/>
                  </a:lnTo>
                  <a:lnTo>
                    <a:pt x="378" y="12"/>
                  </a:lnTo>
                  <a:lnTo>
                    <a:pt x="366" y="24"/>
                  </a:lnTo>
                  <a:lnTo>
                    <a:pt x="348" y="24"/>
                  </a:lnTo>
                  <a:lnTo>
                    <a:pt x="342" y="18"/>
                  </a:lnTo>
                  <a:lnTo>
                    <a:pt x="336" y="30"/>
                  </a:lnTo>
                  <a:lnTo>
                    <a:pt x="312" y="24"/>
                  </a:lnTo>
                  <a:lnTo>
                    <a:pt x="312" y="30"/>
                  </a:lnTo>
                  <a:lnTo>
                    <a:pt x="300" y="42"/>
                  </a:lnTo>
                  <a:lnTo>
                    <a:pt x="288" y="42"/>
                  </a:lnTo>
                  <a:lnTo>
                    <a:pt x="264" y="18"/>
                  </a:lnTo>
                  <a:lnTo>
                    <a:pt x="258" y="18"/>
                  </a:lnTo>
                  <a:lnTo>
                    <a:pt x="246" y="24"/>
                  </a:lnTo>
                  <a:lnTo>
                    <a:pt x="240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18"/>
                  </a:lnTo>
                  <a:lnTo>
                    <a:pt x="168" y="18"/>
                  </a:lnTo>
                  <a:lnTo>
                    <a:pt x="150" y="36"/>
                  </a:lnTo>
                  <a:lnTo>
                    <a:pt x="120" y="36"/>
                  </a:lnTo>
                  <a:lnTo>
                    <a:pt x="108" y="48"/>
                  </a:lnTo>
                  <a:lnTo>
                    <a:pt x="108" y="90"/>
                  </a:lnTo>
                  <a:lnTo>
                    <a:pt x="90" y="108"/>
                  </a:lnTo>
                  <a:lnTo>
                    <a:pt x="78" y="114"/>
                  </a:lnTo>
                  <a:lnTo>
                    <a:pt x="72" y="120"/>
                  </a:lnTo>
                  <a:lnTo>
                    <a:pt x="72" y="138"/>
                  </a:lnTo>
                  <a:lnTo>
                    <a:pt x="66" y="144"/>
                  </a:lnTo>
                  <a:lnTo>
                    <a:pt x="54" y="150"/>
                  </a:lnTo>
                  <a:lnTo>
                    <a:pt x="48" y="156"/>
                  </a:lnTo>
                  <a:lnTo>
                    <a:pt x="30" y="150"/>
                  </a:lnTo>
                  <a:lnTo>
                    <a:pt x="30" y="168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48" y="228"/>
                  </a:lnTo>
                  <a:lnTo>
                    <a:pt x="54" y="234"/>
                  </a:lnTo>
                  <a:lnTo>
                    <a:pt x="60" y="234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4" y="234"/>
                  </a:lnTo>
                  <a:lnTo>
                    <a:pt x="84" y="252"/>
                  </a:lnTo>
                  <a:lnTo>
                    <a:pt x="78" y="258"/>
                  </a:lnTo>
                  <a:lnTo>
                    <a:pt x="90" y="276"/>
                  </a:lnTo>
                  <a:lnTo>
                    <a:pt x="114" y="282"/>
                  </a:lnTo>
                  <a:lnTo>
                    <a:pt x="120" y="288"/>
                  </a:lnTo>
                  <a:lnTo>
                    <a:pt x="144" y="282"/>
                  </a:lnTo>
                  <a:lnTo>
                    <a:pt x="168" y="288"/>
                  </a:lnTo>
                  <a:lnTo>
                    <a:pt x="162" y="294"/>
                  </a:lnTo>
                  <a:lnTo>
                    <a:pt x="156" y="306"/>
                  </a:lnTo>
                  <a:lnTo>
                    <a:pt x="162" y="312"/>
                  </a:lnTo>
                  <a:lnTo>
                    <a:pt x="162" y="324"/>
                  </a:lnTo>
                  <a:lnTo>
                    <a:pt x="186" y="324"/>
                  </a:lnTo>
                  <a:lnTo>
                    <a:pt x="192" y="330"/>
                  </a:lnTo>
                  <a:lnTo>
                    <a:pt x="186" y="336"/>
                  </a:lnTo>
                  <a:lnTo>
                    <a:pt x="186" y="342"/>
                  </a:lnTo>
                  <a:lnTo>
                    <a:pt x="180" y="348"/>
                  </a:lnTo>
                  <a:lnTo>
                    <a:pt x="186" y="354"/>
                  </a:lnTo>
                  <a:lnTo>
                    <a:pt x="204" y="354"/>
                  </a:lnTo>
                  <a:lnTo>
                    <a:pt x="216" y="342"/>
                  </a:lnTo>
                  <a:lnTo>
                    <a:pt x="240" y="354"/>
                  </a:lnTo>
                  <a:lnTo>
                    <a:pt x="252" y="354"/>
                  </a:lnTo>
                  <a:lnTo>
                    <a:pt x="258" y="360"/>
                  </a:lnTo>
                  <a:lnTo>
                    <a:pt x="282" y="360"/>
                  </a:lnTo>
                  <a:lnTo>
                    <a:pt x="288" y="354"/>
                  </a:lnTo>
                  <a:lnTo>
                    <a:pt x="288" y="348"/>
                  </a:lnTo>
                  <a:lnTo>
                    <a:pt x="306" y="354"/>
                  </a:lnTo>
                  <a:lnTo>
                    <a:pt x="330" y="354"/>
                  </a:lnTo>
                  <a:lnTo>
                    <a:pt x="336" y="360"/>
                  </a:lnTo>
                  <a:lnTo>
                    <a:pt x="348" y="366"/>
                  </a:lnTo>
                  <a:lnTo>
                    <a:pt x="366" y="366"/>
                  </a:lnTo>
                  <a:lnTo>
                    <a:pt x="372" y="360"/>
                  </a:lnTo>
                  <a:lnTo>
                    <a:pt x="372" y="348"/>
                  </a:lnTo>
                  <a:lnTo>
                    <a:pt x="378" y="342"/>
                  </a:lnTo>
                  <a:lnTo>
                    <a:pt x="384" y="342"/>
                  </a:lnTo>
                  <a:lnTo>
                    <a:pt x="396" y="336"/>
                  </a:lnTo>
                  <a:lnTo>
                    <a:pt x="402" y="336"/>
                  </a:lnTo>
                  <a:lnTo>
                    <a:pt x="402" y="330"/>
                  </a:lnTo>
                  <a:lnTo>
                    <a:pt x="432" y="336"/>
                  </a:lnTo>
                  <a:lnTo>
                    <a:pt x="432" y="324"/>
                  </a:lnTo>
                  <a:lnTo>
                    <a:pt x="438" y="324"/>
                  </a:lnTo>
                  <a:lnTo>
                    <a:pt x="450" y="330"/>
                  </a:lnTo>
                  <a:lnTo>
                    <a:pt x="462" y="330"/>
                  </a:lnTo>
                  <a:lnTo>
                    <a:pt x="474" y="336"/>
                  </a:lnTo>
                  <a:lnTo>
                    <a:pt x="498" y="336"/>
                  </a:lnTo>
                  <a:lnTo>
                    <a:pt x="516" y="3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2" name="Qatar" descr="© INSCALE GmbH, 05.05.2010&#10;http://www.presentationload.com/">
              <a:extLst>
                <a:ext uri="{FF2B5EF4-FFF2-40B4-BE49-F238E27FC236}">
                  <a16:creationId xmlns:a16="http://schemas.microsoft.com/office/drawing/2014/main" id="{C7750CC3-2507-B69B-9801-EF110A44766F}"/>
                </a:ext>
              </a:extLst>
            </p:cNvPr>
            <p:cNvSpPr>
              <a:spLocks/>
            </p:cNvSpPr>
            <p:nvPr/>
          </p:nvSpPr>
          <p:spPr bwMode="gray">
            <a:xfrm>
              <a:off x="7351812" y="3043412"/>
              <a:ext cx="31350" cy="68231"/>
            </a:xfrm>
            <a:custGeom>
              <a:avLst/>
              <a:gdLst>
                <a:gd name="T0" fmla="*/ 2147483647 w 66"/>
                <a:gd name="T1" fmla="*/ 2147483647 h 144"/>
                <a:gd name="T2" fmla="*/ 2147483647 w 66"/>
                <a:gd name="T3" fmla="*/ 2147483647 h 144"/>
                <a:gd name="T4" fmla="*/ 2147483647 w 66"/>
                <a:gd name="T5" fmla="*/ 2147483647 h 144"/>
                <a:gd name="T6" fmla="*/ 2147483647 w 66"/>
                <a:gd name="T7" fmla="*/ 2147483647 h 144"/>
                <a:gd name="T8" fmla="*/ 2147483647 w 66"/>
                <a:gd name="T9" fmla="*/ 2147483647 h 144"/>
                <a:gd name="T10" fmla="*/ 2147483647 w 66"/>
                <a:gd name="T11" fmla="*/ 2147483647 h 144"/>
                <a:gd name="T12" fmla="*/ 2147483647 w 66"/>
                <a:gd name="T13" fmla="*/ 2147483647 h 144"/>
                <a:gd name="T14" fmla="*/ 2147483647 w 66"/>
                <a:gd name="T15" fmla="*/ 2147483647 h 144"/>
                <a:gd name="T16" fmla="*/ 2147483647 w 66"/>
                <a:gd name="T17" fmla="*/ 2147483647 h 144"/>
                <a:gd name="T18" fmla="*/ 2147483647 w 66"/>
                <a:gd name="T19" fmla="*/ 0 h 144"/>
                <a:gd name="T20" fmla="*/ 2147483647 w 66"/>
                <a:gd name="T21" fmla="*/ 0 h 144"/>
                <a:gd name="T22" fmla="*/ 2147483647 w 66"/>
                <a:gd name="T23" fmla="*/ 2147483647 h 144"/>
                <a:gd name="T24" fmla="*/ 2147483647 w 66"/>
                <a:gd name="T25" fmla="*/ 2147483647 h 144"/>
                <a:gd name="T26" fmla="*/ 2147483647 w 66"/>
                <a:gd name="T27" fmla="*/ 2147483647 h 144"/>
                <a:gd name="T28" fmla="*/ 2147483647 w 66"/>
                <a:gd name="T29" fmla="*/ 2147483647 h 144"/>
                <a:gd name="T30" fmla="*/ 0 w 66"/>
                <a:gd name="T31" fmla="*/ 2147483647 h 144"/>
                <a:gd name="T32" fmla="*/ 2147483647 w 66"/>
                <a:gd name="T33" fmla="*/ 2147483647 h 144"/>
                <a:gd name="T34" fmla="*/ 2147483647 w 66"/>
                <a:gd name="T35" fmla="*/ 2147483647 h 1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144"/>
                <a:gd name="T56" fmla="*/ 66 w 66"/>
                <a:gd name="T57" fmla="*/ 144 h 1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144">
                  <a:moveTo>
                    <a:pt x="24" y="132"/>
                  </a:moveTo>
                  <a:lnTo>
                    <a:pt x="36" y="144"/>
                  </a:lnTo>
                  <a:lnTo>
                    <a:pt x="48" y="132"/>
                  </a:lnTo>
                  <a:lnTo>
                    <a:pt x="54" y="114"/>
                  </a:lnTo>
                  <a:lnTo>
                    <a:pt x="60" y="102"/>
                  </a:lnTo>
                  <a:lnTo>
                    <a:pt x="66" y="84"/>
                  </a:lnTo>
                  <a:lnTo>
                    <a:pt x="66" y="30"/>
                  </a:lnTo>
                  <a:lnTo>
                    <a:pt x="54" y="18"/>
                  </a:lnTo>
                  <a:lnTo>
                    <a:pt x="48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18" y="18"/>
                  </a:lnTo>
                  <a:lnTo>
                    <a:pt x="12" y="36"/>
                  </a:lnTo>
                  <a:lnTo>
                    <a:pt x="12" y="108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24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4" name="Portugal" descr="© INSCALE GmbH, 05.05.2010&#10;http://www.presentationload.com/">
              <a:extLst>
                <a:ext uri="{FF2B5EF4-FFF2-40B4-BE49-F238E27FC236}">
                  <a16:creationId xmlns:a16="http://schemas.microsoft.com/office/drawing/2014/main" id="{BE489D0B-281C-D96E-C552-00E317AC0821}"/>
                </a:ext>
              </a:extLst>
            </p:cNvPr>
            <p:cNvSpPr>
              <a:spLocks/>
            </p:cNvSpPr>
            <p:nvPr/>
          </p:nvSpPr>
          <p:spPr bwMode="gray">
            <a:xfrm>
              <a:off x="5408161" y="2442244"/>
              <a:ext cx="106957" cy="193629"/>
            </a:xfrm>
            <a:custGeom>
              <a:avLst/>
              <a:gdLst>
                <a:gd name="T0" fmla="*/ 2147483647 w 228"/>
                <a:gd name="T1" fmla="*/ 2147483647 h 414"/>
                <a:gd name="T2" fmla="*/ 2147483647 w 228"/>
                <a:gd name="T3" fmla="*/ 2147483647 h 414"/>
                <a:gd name="T4" fmla="*/ 2147483647 w 228"/>
                <a:gd name="T5" fmla="*/ 2147483647 h 414"/>
                <a:gd name="T6" fmla="*/ 2147483647 w 228"/>
                <a:gd name="T7" fmla="*/ 2147483647 h 414"/>
                <a:gd name="T8" fmla="*/ 2147483647 w 228"/>
                <a:gd name="T9" fmla="*/ 2147483647 h 414"/>
                <a:gd name="T10" fmla="*/ 2147483647 w 228"/>
                <a:gd name="T11" fmla="*/ 2147483647 h 414"/>
                <a:gd name="T12" fmla="*/ 2147483647 w 228"/>
                <a:gd name="T13" fmla="*/ 0 h 414"/>
                <a:gd name="T14" fmla="*/ 2147483647 w 228"/>
                <a:gd name="T15" fmla="*/ 2147483647 h 414"/>
                <a:gd name="T16" fmla="*/ 2147483647 w 228"/>
                <a:gd name="T17" fmla="*/ 2147483647 h 414"/>
                <a:gd name="T18" fmla="*/ 2147483647 w 228"/>
                <a:gd name="T19" fmla="*/ 2147483647 h 414"/>
                <a:gd name="T20" fmla="*/ 2147483647 w 228"/>
                <a:gd name="T21" fmla="*/ 2147483647 h 414"/>
                <a:gd name="T22" fmla="*/ 2147483647 w 228"/>
                <a:gd name="T23" fmla="*/ 2147483647 h 414"/>
                <a:gd name="T24" fmla="*/ 2147483647 w 228"/>
                <a:gd name="T25" fmla="*/ 2147483647 h 414"/>
                <a:gd name="T26" fmla="*/ 0 w 228"/>
                <a:gd name="T27" fmla="*/ 2147483647 h 414"/>
                <a:gd name="T28" fmla="*/ 2147483647 w 228"/>
                <a:gd name="T29" fmla="*/ 2147483647 h 414"/>
                <a:gd name="T30" fmla="*/ 2147483647 w 228"/>
                <a:gd name="T31" fmla="*/ 2147483647 h 414"/>
                <a:gd name="T32" fmla="*/ 2147483647 w 228"/>
                <a:gd name="T33" fmla="*/ 2147483647 h 414"/>
                <a:gd name="T34" fmla="*/ 2147483647 w 228"/>
                <a:gd name="T35" fmla="*/ 2147483647 h 414"/>
                <a:gd name="T36" fmla="*/ 2147483647 w 228"/>
                <a:gd name="T37" fmla="*/ 2147483647 h 414"/>
                <a:gd name="T38" fmla="*/ 2147483647 w 228"/>
                <a:gd name="T39" fmla="*/ 2147483647 h 414"/>
                <a:gd name="T40" fmla="*/ 2147483647 w 228"/>
                <a:gd name="T41" fmla="*/ 2147483647 h 414"/>
                <a:gd name="T42" fmla="*/ 2147483647 w 228"/>
                <a:gd name="T43" fmla="*/ 2147483647 h 414"/>
                <a:gd name="T44" fmla="*/ 2147483647 w 228"/>
                <a:gd name="T45" fmla="*/ 2147483647 h 414"/>
                <a:gd name="T46" fmla="*/ 2147483647 w 228"/>
                <a:gd name="T47" fmla="*/ 2147483647 h 414"/>
                <a:gd name="T48" fmla="*/ 2147483647 w 228"/>
                <a:gd name="T49" fmla="*/ 2147483647 h 414"/>
                <a:gd name="T50" fmla="*/ 2147483647 w 228"/>
                <a:gd name="T51" fmla="*/ 2147483647 h 414"/>
                <a:gd name="T52" fmla="*/ 2147483647 w 228"/>
                <a:gd name="T53" fmla="*/ 2147483647 h 414"/>
                <a:gd name="T54" fmla="*/ 2147483647 w 228"/>
                <a:gd name="T55" fmla="*/ 2147483647 h 414"/>
                <a:gd name="T56" fmla="*/ 2147483647 w 228"/>
                <a:gd name="T57" fmla="*/ 2147483647 h 414"/>
                <a:gd name="T58" fmla="*/ 2147483647 w 228"/>
                <a:gd name="T59" fmla="*/ 2147483647 h 414"/>
                <a:gd name="T60" fmla="*/ 2147483647 w 228"/>
                <a:gd name="T61" fmla="*/ 2147483647 h 414"/>
                <a:gd name="T62" fmla="*/ 2147483647 w 228"/>
                <a:gd name="T63" fmla="*/ 2147483647 h 414"/>
                <a:gd name="T64" fmla="*/ 2147483647 w 228"/>
                <a:gd name="T65" fmla="*/ 2147483647 h 414"/>
                <a:gd name="T66" fmla="*/ 2147483647 w 228"/>
                <a:gd name="T67" fmla="*/ 2147483647 h 414"/>
                <a:gd name="T68" fmla="*/ 2147483647 w 228"/>
                <a:gd name="T69" fmla="*/ 2147483647 h 414"/>
                <a:gd name="T70" fmla="*/ 2147483647 w 228"/>
                <a:gd name="T71" fmla="*/ 2147483647 h 414"/>
                <a:gd name="T72" fmla="*/ 2147483647 w 228"/>
                <a:gd name="T73" fmla="*/ 2147483647 h 414"/>
                <a:gd name="T74" fmla="*/ 2147483647 w 228"/>
                <a:gd name="T75" fmla="*/ 2147483647 h 414"/>
                <a:gd name="T76" fmla="*/ 2147483647 w 228"/>
                <a:gd name="T77" fmla="*/ 2147483647 h 414"/>
                <a:gd name="T78" fmla="*/ 2147483647 w 228"/>
                <a:gd name="T79" fmla="*/ 2147483647 h 414"/>
                <a:gd name="T80" fmla="*/ 2147483647 w 228"/>
                <a:gd name="T81" fmla="*/ 2147483647 h 414"/>
                <a:gd name="T82" fmla="*/ 2147483647 w 228"/>
                <a:gd name="T83" fmla="*/ 2147483647 h 41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8"/>
                <a:gd name="T127" fmla="*/ 0 h 414"/>
                <a:gd name="T128" fmla="*/ 228 w 228"/>
                <a:gd name="T129" fmla="*/ 414 h 41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8" h="414">
                  <a:moveTo>
                    <a:pt x="210" y="30"/>
                  </a:moveTo>
                  <a:lnTo>
                    <a:pt x="210" y="12"/>
                  </a:lnTo>
                  <a:lnTo>
                    <a:pt x="156" y="12"/>
                  </a:lnTo>
                  <a:lnTo>
                    <a:pt x="156" y="18"/>
                  </a:lnTo>
                  <a:lnTo>
                    <a:pt x="150" y="24"/>
                  </a:lnTo>
                  <a:lnTo>
                    <a:pt x="138" y="24"/>
                  </a:lnTo>
                  <a:lnTo>
                    <a:pt x="132" y="18"/>
                  </a:lnTo>
                  <a:lnTo>
                    <a:pt x="114" y="18"/>
                  </a:lnTo>
                  <a:lnTo>
                    <a:pt x="108" y="24"/>
                  </a:lnTo>
                  <a:lnTo>
                    <a:pt x="96" y="24"/>
                  </a:lnTo>
                  <a:lnTo>
                    <a:pt x="96" y="18"/>
                  </a:lnTo>
                  <a:lnTo>
                    <a:pt x="102" y="18"/>
                  </a:lnTo>
                  <a:lnTo>
                    <a:pt x="114" y="6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6" y="12"/>
                  </a:lnTo>
                  <a:lnTo>
                    <a:pt x="60" y="18"/>
                  </a:lnTo>
                  <a:lnTo>
                    <a:pt x="60" y="36"/>
                  </a:lnTo>
                  <a:lnTo>
                    <a:pt x="66" y="60"/>
                  </a:lnTo>
                  <a:lnTo>
                    <a:pt x="66" y="78"/>
                  </a:lnTo>
                  <a:lnTo>
                    <a:pt x="60" y="108"/>
                  </a:lnTo>
                  <a:lnTo>
                    <a:pt x="48" y="138"/>
                  </a:lnTo>
                  <a:lnTo>
                    <a:pt x="30" y="174"/>
                  </a:lnTo>
                  <a:lnTo>
                    <a:pt x="12" y="222"/>
                  </a:lnTo>
                  <a:lnTo>
                    <a:pt x="6" y="234"/>
                  </a:lnTo>
                  <a:lnTo>
                    <a:pt x="6" y="240"/>
                  </a:lnTo>
                  <a:lnTo>
                    <a:pt x="0" y="252"/>
                  </a:lnTo>
                  <a:lnTo>
                    <a:pt x="0" y="264"/>
                  </a:lnTo>
                  <a:lnTo>
                    <a:pt x="18" y="282"/>
                  </a:lnTo>
                  <a:lnTo>
                    <a:pt x="30" y="288"/>
                  </a:lnTo>
                  <a:lnTo>
                    <a:pt x="42" y="342"/>
                  </a:lnTo>
                  <a:lnTo>
                    <a:pt x="42" y="348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30" y="384"/>
                  </a:lnTo>
                  <a:lnTo>
                    <a:pt x="24" y="396"/>
                  </a:lnTo>
                  <a:lnTo>
                    <a:pt x="24" y="408"/>
                  </a:lnTo>
                  <a:lnTo>
                    <a:pt x="48" y="408"/>
                  </a:lnTo>
                  <a:lnTo>
                    <a:pt x="60" y="402"/>
                  </a:lnTo>
                  <a:lnTo>
                    <a:pt x="72" y="402"/>
                  </a:lnTo>
                  <a:lnTo>
                    <a:pt x="84" y="414"/>
                  </a:lnTo>
                  <a:lnTo>
                    <a:pt x="96" y="414"/>
                  </a:lnTo>
                  <a:lnTo>
                    <a:pt x="108" y="408"/>
                  </a:lnTo>
                  <a:lnTo>
                    <a:pt x="114" y="402"/>
                  </a:lnTo>
                  <a:lnTo>
                    <a:pt x="120" y="402"/>
                  </a:lnTo>
                  <a:lnTo>
                    <a:pt x="126" y="396"/>
                  </a:lnTo>
                  <a:lnTo>
                    <a:pt x="126" y="348"/>
                  </a:lnTo>
                  <a:lnTo>
                    <a:pt x="132" y="342"/>
                  </a:lnTo>
                  <a:lnTo>
                    <a:pt x="138" y="330"/>
                  </a:lnTo>
                  <a:lnTo>
                    <a:pt x="150" y="330"/>
                  </a:lnTo>
                  <a:lnTo>
                    <a:pt x="162" y="318"/>
                  </a:lnTo>
                  <a:lnTo>
                    <a:pt x="162" y="312"/>
                  </a:lnTo>
                  <a:lnTo>
                    <a:pt x="150" y="312"/>
                  </a:lnTo>
                  <a:lnTo>
                    <a:pt x="144" y="306"/>
                  </a:lnTo>
                  <a:lnTo>
                    <a:pt x="138" y="294"/>
                  </a:lnTo>
                  <a:lnTo>
                    <a:pt x="138" y="288"/>
                  </a:lnTo>
                  <a:lnTo>
                    <a:pt x="132" y="282"/>
                  </a:lnTo>
                  <a:lnTo>
                    <a:pt x="132" y="276"/>
                  </a:lnTo>
                  <a:lnTo>
                    <a:pt x="144" y="264"/>
                  </a:lnTo>
                  <a:lnTo>
                    <a:pt x="156" y="258"/>
                  </a:lnTo>
                  <a:lnTo>
                    <a:pt x="168" y="246"/>
                  </a:lnTo>
                  <a:lnTo>
                    <a:pt x="168" y="240"/>
                  </a:lnTo>
                  <a:lnTo>
                    <a:pt x="156" y="234"/>
                  </a:lnTo>
                  <a:lnTo>
                    <a:pt x="150" y="228"/>
                  </a:lnTo>
                  <a:lnTo>
                    <a:pt x="150" y="216"/>
                  </a:lnTo>
                  <a:lnTo>
                    <a:pt x="126" y="192"/>
                  </a:lnTo>
                  <a:lnTo>
                    <a:pt x="162" y="192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68" y="162"/>
                  </a:lnTo>
                  <a:lnTo>
                    <a:pt x="168" y="150"/>
                  </a:lnTo>
                  <a:lnTo>
                    <a:pt x="174" y="144"/>
                  </a:lnTo>
                  <a:lnTo>
                    <a:pt x="180" y="144"/>
                  </a:lnTo>
                  <a:lnTo>
                    <a:pt x="180" y="126"/>
                  </a:lnTo>
                  <a:lnTo>
                    <a:pt x="186" y="108"/>
                  </a:lnTo>
                  <a:lnTo>
                    <a:pt x="186" y="96"/>
                  </a:lnTo>
                  <a:lnTo>
                    <a:pt x="180" y="90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80" y="78"/>
                  </a:lnTo>
                  <a:lnTo>
                    <a:pt x="204" y="66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10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5" name="Poland" descr="© INSCALE GmbH, 05.05.2010&#10;http://www.presentationload.com/">
              <a:extLst>
                <a:ext uri="{FF2B5EF4-FFF2-40B4-BE49-F238E27FC236}">
                  <a16:creationId xmlns:a16="http://schemas.microsoft.com/office/drawing/2014/main" id="{F143ED96-010F-DCED-7017-EB2E88D2E7BE}"/>
                </a:ext>
              </a:extLst>
            </p:cNvPr>
            <p:cNvSpPr>
              <a:spLocks/>
            </p:cNvSpPr>
            <p:nvPr/>
          </p:nvSpPr>
          <p:spPr bwMode="gray">
            <a:xfrm>
              <a:off x="6132880" y="1972006"/>
              <a:ext cx="295052" cy="212069"/>
            </a:xfrm>
            <a:custGeom>
              <a:avLst/>
              <a:gdLst>
                <a:gd name="T0" fmla="*/ 2147483647 w 624"/>
                <a:gd name="T1" fmla="*/ 2147483647 h 450"/>
                <a:gd name="T2" fmla="*/ 2147483647 w 624"/>
                <a:gd name="T3" fmla="*/ 2147483647 h 450"/>
                <a:gd name="T4" fmla="*/ 2147483647 w 624"/>
                <a:gd name="T5" fmla="*/ 2147483647 h 450"/>
                <a:gd name="T6" fmla="*/ 2147483647 w 624"/>
                <a:gd name="T7" fmla="*/ 2147483647 h 450"/>
                <a:gd name="T8" fmla="*/ 2147483647 w 624"/>
                <a:gd name="T9" fmla="*/ 2147483647 h 450"/>
                <a:gd name="T10" fmla="*/ 2147483647 w 624"/>
                <a:gd name="T11" fmla="*/ 2147483647 h 450"/>
                <a:gd name="T12" fmla="*/ 2147483647 w 624"/>
                <a:gd name="T13" fmla="*/ 2147483647 h 450"/>
                <a:gd name="T14" fmla="*/ 2147483647 w 624"/>
                <a:gd name="T15" fmla="*/ 2147483647 h 450"/>
                <a:gd name="T16" fmla="*/ 2147483647 w 624"/>
                <a:gd name="T17" fmla="*/ 2147483647 h 450"/>
                <a:gd name="T18" fmla="*/ 2147483647 w 624"/>
                <a:gd name="T19" fmla="*/ 2147483647 h 450"/>
                <a:gd name="T20" fmla="*/ 2147483647 w 624"/>
                <a:gd name="T21" fmla="*/ 2147483647 h 450"/>
                <a:gd name="T22" fmla="*/ 2147483647 w 624"/>
                <a:gd name="T23" fmla="*/ 2147483647 h 450"/>
                <a:gd name="T24" fmla="*/ 2147483647 w 624"/>
                <a:gd name="T25" fmla="*/ 2147483647 h 450"/>
                <a:gd name="T26" fmla="*/ 2147483647 w 624"/>
                <a:gd name="T27" fmla="*/ 2147483647 h 450"/>
                <a:gd name="T28" fmla="*/ 2147483647 w 624"/>
                <a:gd name="T29" fmla="*/ 2147483647 h 450"/>
                <a:gd name="T30" fmla="*/ 2147483647 w 624"/>
                <a:gd name="T31" fmla="*/ 2147483647 h 450"/>
                <a:gd name="T32" fmla="*/ 2147483647 w 624"/>
                <a:gd name="T33" fmla="*/ 2147483647 h 450"/>
                <a:gd name="T34" fmla="*/ 2147483647 w 624"/>
                <a:gd name="T35" fmla="*/ 2147483647 h 450"/>
                <a:gd name="T36" fmla="*/ 2147483647 w 624"/>
                <a:gd name="T37" fmla="*/ 2147483647 h 450"/>
                <a:gd name="T38" fmla="*/ 2147483647 w 624"/>
                <a:gd name="T39" fmla="*/ 2147483647 h 450"/>
                <a:gd name="T40" fmla="*/ 2147483647 w 624"/>
                <a:gd name="T41" fmla="*/ 2147483647 h 450"/>
                <a:gd name="T42" fmla="*/ 2147483647 w 624"/>
                <a:gd name="T43" fmla="*/ 2147483647 h 450"/>
                <a:gd name="T44" fmla="*/ 2147483647 w 624"/>
                <a:gd name="T45" fmla="*/ 2147483647 h 450"/>
                <a:gd name="T46" fmla="*/ 2147483647 w 624"/>
                <a:gd name="T47" fmla="*/ 2147483647 h 450"/>
                <a:gd name="T48" fmla="*/ 2147483647 w 624"/>
                <a:gd name="T49" fmla="*/ 2147483647 h 450"/>
                <a:gd name="T50" fmla="*/ 2147483647 w 624"/>
                <a:gd name="T51" fmla="*/ 2147483647 h 450"/>
                <a:gd name="T52" fmla="*/ 2147483647 w 624"/>
                <a:gd name="T53" fmla="*/ 2147483647 h 450"/>
                <a:gd name="T54" fmla="*/ 2147483647 w 624"/>
                <a:gd name="T55" fmla="*/ 2147483647 h 450"/>
                <a:gd name="T56" fmla="*/ 2147483647 w 624"/>
                <a:gd name="T57" fmla="*/ 2147483647 h 450"/>
                <a:gd name="T58" fmla="*/ 0 w 624"/>
                <a:gd name="T59" fmla="*/ 2147483647 h 450"/>
                <a:gd name="T60" fmla="*/ 2147483647 w 624"/>
                <a:gd name="T61" fmla="*/ 2147483647 h 450"/>
                <a:gd name="T62" fmla="*/ 2147483647 w 624"/>
                <a:gd name="T63" fmla="*/ 2147483647 h 450"/>
                <a:gd name="T64" fmla="*/ 2147483647 w 624"/>
                <a:gd name="T65" fmla="*/ 2147483647 h 450"/>
                <a:gd name="T66" fmla="*/ 2147483647 w 624"/>
                <a:gd name="T67" fmla="*/ 2147483647 h 450"/>
                <a:gd name="T68" fmla="*/ 2147483647 w 624"/>
                <a:gd name="T69" fmla="*/ 2147483647 h 450"/>
                <a:gd name="T70" fmla="*/ 2147483647 w 624"/>
                <a:gd name="T71" fmla="*/ 2147483647 h 450"/>
                <a:gd name="T72" fmla="*/ 2147483647 w 624"/>
                <a:gd name="T73" fmla="*/ 2147483647 h 450"/>
                <a:gd name="T74" fmla="*/ 2147483647 w 624"/>
                <a:gd name="T75" fmla="*/ 2147483647 h 450"/>
                <a:gd name="T76" fmla="*/ 2147483647 w 624"/>
                <a:gd name="T77" fmla="*/ 2147483647 h 450"/>
                <a:gd name="T78" fmla="*/ 2147483647 w 624"/>
                <a:gd name="T79" fmla="*/ 2147483647 h 450"/>
                <a:gd name="T80" fmla="*/ 2147483647 w 624"/>
                <a:gd name="T81" fmla="*/ 2147483647 h 450"/>
                <a:gd name="T82" fmla="*/ 2147483647 w 624"/>
                <a:gd name="T83" fmla="*/ 2147483647 h 450"/>
                <a:gd name="T84" fmla="*/ 2147483647 w 624"/>
                <a:gd name="T85" fmla="*/ 2147483647 h 450"/>
                <a:gd name="T86" fmla="*/ 2147483647 w 624"/>
                <a:gd name="T87" fmla="*/ 2147483647 h 450"/>
                <a:gd name="T88" fmla="*/ 2147483647 w 624"/>
                <a:gd name="T89" fmla="*/ 2147483647 h 450"/>
                <a:gd name="T90" fmla="*/ 2147483647 w 624"/>
                <a:gd name="T91" fmla="*/ 2147483647 h 450"/>
                <a:gd name="T92" fmla="*/ 2147483647 w 624"/>
                <a:gd name="T93" fmla="*/ 2147483647 h 450"/>
                <a:gd name="T94" fmla="*/ 2147483647 w 624"/>
                <a:gd name="T95" fmla="*/ 2147483647 h 450"/>
                <a:gd name="T96" fmla="*/ 2147483647 w 624"/>
                <a:gd name="T97" fmla="*/ 2147483647 h 450"/>
                <a:gd name="T98" fmla="*/ 2147483647 w 624"/>
                <a:gd name="T99" fmla="*/ 2147483647 h 450"/>
                <a:gd name="T100" fmla="*/ 2147483647 w 624"/>
                <a:gd name="T101" fmla="*/ 2147483647 h 450"/>
                <a:gd name="T102" fmla="*/ 2147483647 w 624"/>
                <a:gd name="T103" fmla="*/ 2147483647 h 450"/>
                <a:gd name="T104" fmla="*/ 2147483647 w 624"/>
                <a:gd name="T105" fmla="*/ 2147483647 h 450"/>
                <a:gd name="T106" fmla="*/ 2147483647 w 624"/>
                <a:gd name="T107" fmla="*/ 2147483647 h 4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24"/>
                <a:gd name="T163" fmla="*/ 0 h 450"/>
                <a:gd name="T164" fmla="*/ 624 w 624"/>
                <a:gd name="T165" fmla="*/ 450 h 4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24" h="450">
                  <a:moveTo>
                    <a:pt x="426" y="426"/>
                  </a:moveTo>
                  <a:lnTo>
                    <a:pt x="432" y="426"/>
                  </a:lnTo>
                  <a:lnTo>
                    <a:pt x="444" y="420"/>
                  </a:lnTo>
                  <a:lnTo>
                    <a:pt x="450" y="414"/>
                  </a:lnTo>
                  <a:lnTo>
                    <a:pt x="474" y="414"/>
                  </a:lnTo>
                  <a:lnTo>
                    <a:pt x="498" y="438"/>
                  </a:lnTo>
                  <a:lnTo>
                    <a:pt x="528" y="438"/>
                  </a:lnTo>
                  <a:lnTo>
                    <a:pt x="528" y="450"/>
                  </a:lnTo>
                  <a:lnTo>
                    <a:pt x="552" y="450"/>
                  </a:lnTo>
                  <a:lnTo>
                    <a:pt x="540" y="438"/>
                  </a:lnTo>
                  <a:lnTo>
                    <a:pt x="540" y="396"/>
                  </a:lnTo>
                  <a:lnTo>
                    <a:pt x="594" y="348"/>
                  </a:lnTo>
                  <a:lnTo>
                    <a:pt x="606" y="348"/>
                  </a:lnTo>
                  <a:lnTo>
                    <a:pt x="612" y="342"/>
                  </a:lnTo>
                  <a:lnTo>
                    <a:pt x="618" y="342"/>
                  </a:lnTo>
                  <a:lnTo>
                    <a:pt x="624" y="336"/>
                  </a:lnTo>
                  <a:lnTo>
                    <a:pt x="618" y="330"/>
                  </a:lnTo>
                  <a:lnTo>
                    <a:pt x="618" y="324"/>
                  </a:lnTo>
                  <a:lnTo>
                    <a:pt x="612" y="318"/>
                  </a:lnTo>
                  <a:lnTo>
                    <a:pt x="618" y="306"/>
                  </a:lnTo>
                  <a:lnTo>
                    <a:pt x="612" y="300"/>
                  </a:lnTo>
                  <a:lnTo>
                    <a:pt x="600" y="294"/>
                  </a:lnTo>
                  <a:lnTo>
                    <a:pt x="600" y="288"/>
                  </a:lnTo>
                  <a:lnTo>
                    <a:pt x="582" y="270"/>
                  </a:lnTo>
                  <a:lnTo>
                    <a:pt x="576" y="252"/>
                  </a:lnTo>
                  <a:lnTo>
                    <a:pt x="582" y="252"/>
                  </a:lnTo>
                  <a:lnTo>
                    <a:pt x="576" y="240"/>
                  </a:lnTo>
                  <a:lnTo>
                    <a:pt x="576" y="210"/>
                  </a:lnTo>
                  <a:lnTo>
                    <a:pt x="564" y="198"/>
                  </a:lnTo>
                  <a:lnTo>
                    <a:pt x="558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64" y="186"/>
                  </a:lnTo>
                  <a:lnTo>
                    <a:pt x="564" y="168"/>
                  </a:lnTo>
                  <a:lnTo>
                    <a:pt x="588" y="162"/>
                  </a:lnTo>
                  <a:lnTo>
                    <a:pt x="588" y="150"/>
                  </a:lnTo>
                  <a:lnTo>
                    <a:pt x="594" y="144"/>
                  </a:lnTo>
                  <a:lnTo>
                    <a:pt x="594" y="138"/>
                  </a:lnTo>
                  <a:lnTo>
                    <a:pt x="588" y="132"/>
                  </a:lnTo>
                  <a:lnTo>
                    <a:pt x="576" y="108"/>
                  </a:lnTo>
                  <a:lnTo>
                    <a:pt x="570" y="102"/>
                  </a:lnTo>
                  <a:lnTo>
                    <a:pt x="570" y="90"/>
                  </a:lnTo>
                  <a:lnTo>
                    <a:pt x="564" y="84"/>
                  </a:lnTo>
                  <a:lnTo>
                    <a:pt x="558" y="72"/>
                  </a:lnTo>
                  <a:lnTo>
                    <a:pt x="558" y="48"/>
                  </a:lnTo>
                  <a:lnTo>
                    <a:pt x="546" y="42"/>
                  </a:lnTo>
                  <a:lnTo>
                    <a:pt x="540" y="42"/>
                  </a:lnTo>
                  <a:lnTo>
                    <a:pt x="522" y="36"/>
                  </a:lnTo>
                  <a:lnTo>
                    <a:pt x="498" y="36"/>
                  </a:lnTo>
                  <a:lnTo>
                    <a:pt x="498" y="42"/>
                  </a:lnTo>
                  <a:lnTo>
                    <a:pt x="408" y="42"/>
                  </a:lnTo>
                  <a:lnTo>
                    <a:pt x="402" y="36"/>
                  </a:lnTo>
                  <a:lnTo>
                    <a:pt x="390" y="36"/>
                  </a:lnTo>
                  <a:lnTo>
                    <a:pt x="384" y="30"/>
                  </a:lnTo>
                  <a:lnTo>
                    <a:pt x="360" y="30"/>
                  </a:lnTo>
                  <a:lnTo>
                    <a:pt x="354" y="36"/>
                  </a:lnTo>
                  <a:lnTo>
                    <a:pt x="348" y="36"/>
                  </a:lnTo>
                  <a:lnTo>
                    <a:pt x="342" y="30"/>
                  </a:lnTo>
                  <a:lnTo>
                    <a:pt x="312" y="30"/>
                  </a:lnTo>
                  <a:lnTo>
                    <a:pt x="300" y="36"/>
                  </a:lnTo>
                  <a:lnTo>
                    <a:pt x="282" y="36"/>
                  </a:lnTo>
                  <a:lnTo>
                    <a:pt x="276" y="30"/>
                  </a:lnTo>
                  <a:lnTo>
                    <a:pt x="270" y="18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10" y="0"/>
                  </a:lnTo>
                  <a:lnTo>
                    <a:pt x="192" y="6"/>
                  </a:lnTo>
                  <a:lnTo>
                    <a:pt x="180" y="12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44" y="24"/>
                  </a:lnTo>
                  <a:lnTo>
                    <a:pt x="138" y="24"/>
                  </a:lnTo>
                  <a:lnTo>
                    <a:pt x="120" y="42"/>
                  </a:lnTo>
                  <a:lnTo>
                    <a:pt x="60" y="48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12" y="72"/>
                  </a:lnTo>
                  <a:lnTo>
                    <a:pt x="18" y="78"/>
                  </a:lnTo>
                  <a:lnTo>
                    <a:pt x="18" y="96"/>
                  </a:lnTo>
                  <a:lnTo>
                    <a:pt x="6" y="90"/>
                  </a:lnTo>
                  <a:lnTo>
                    <a:pt x="6" y="108"/>
                  </a:lnTo>
                  <a:lnTo>
                    <a:pt x="12" y="108"/>
                  </a:lnTo>
                  <a:lnTo>
                    <a:pt x="18" y="114"/>
                  </a:lnTo>
                  <a:lnTo>
                    <a:pt x="18" y="132"/>
                  </a:lnTo>
                  <a:lnTo>
                    <a:pt x="6" y="144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6" y="162"/>
                  </a:lnTo>
                  <a:lnTo>
                    <a:pt x="12" y="16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86"/>
                  </a:lnTo>
                  <a:lnTo>
                    <a:pt x="24" y="186"/>
                  </a:lnTo>
                  <a:lnTo>
                    <a:pt x="24" y="198"/>
                  </a:lnTo>
                  <a:lnTo>
                    <a:pt x="36" y="198"/>
                  </a:lnTo>
                  <a:lnTo>
                    <a:pt x="36" y="204"/>
                  </a:lnTo>
                  <a:lnTo>
                    <a:pt x="30" y="210"/>
                  </a:lnTo>
                  <a:lnTo>
                    <a:pt x="36" y="210"/>
                  </a:lnTo>
                  <a:lnTo>
                    <a:pt x="42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24" y="234"/>
                  </a:lnTo>
                  <a:lnTo>
                    <a:pt x="30" y="240"/>
                  </a:lnTo>
                  <a:lnTo>
                    <a:pt x="36" y="240"/>
                  </a:lnTo>
                  <a:lnTo>
                    <a:pt x="42" y="246"/>
                  </a:lnTo>
                  <a:lnTo>
                    <a:pt x="42" y="264"/>
                  </a:lnTo>
                  <a:lnTo>
                    <a:pt x="48" y="258"/>
                  </a:lnTo>
                  <a:lnTo>
                    <a:pt x="54" y="258"/>
                  </a:lnTo>
                  <a:lnTo>
                    <a:pt x="54" y="270"/>
                  </a:lnTo>
                  <a:lnTo>
                    <a:pt x="48" y="276"/>
                  </a:lnTo>
                  <a:lnTo>
                    <a:pt x="60" y="276"/>
                  </a:lnTo>
                  <a:lnTo>
                    <a:pt x="60" y="282"/>
                  </a:lnTo>
                  <a:lnTo>
                    <a:pt x="54" y="282"/>
                  </a:lnTo>
                  <a:lnTo>
                    <a:pt x="54" y="294"/>
                  </a:lnTo>
                  <a:lnTo>
                    <a:pt x="72" y="294"/>
                  </a:lnTo>
                  <a:lnTo>
                    <a:pt x="78" y="312"/>
                  </a:lnTo>
                  <a:lnTo>
                    <a:pt x="96" y="312"/>
                  </a:lnTo>
                  <a:lnTo>
                    <a:pt x="108" y="318"/>
                  </a:lnTo>
                  <a:lnTo>
                    <a:pt x="114" y="318"/>
                  </a:lnTo>
                  <a:lnTo>
                    <a:pt x="114" y="324"/>
                  </a:lnTo>
                  <a:lnTo>
                    <a:pt x="138" y="324"/>
                  </a:lnTo>
                  <a:lnTo>
                    <a:pt x="144" y="330"/>
                  </a:lnTo>
                  <a:lnTo>
                    <a:pt x="132" y="336"/>
                  </a:lnTo>
                  <a:lnTo>
                    <a:pt x="144" y="342"/>
                  </a:lnTo>
                  <a:lnTo>
                    <a:pt x="144" y="354"/>
                  </a:lnTo>
                  <a:lnTo>
                    <a:pt x="150" y="354"/>
                  </a:lnTo>
                  <a:lnTo>
                    <a:pt x="156" y="360"/>
                  </a:lnTo>
                  <a:lnTo>
                    <a:pt x="174" y="360"/>
                  </a:lnTo>
                  <a:lnTo>
                    <a:pt x="174" y="354"/>
                  </a:lnTo>
                  <a:lnTo>
                    <a:pt x="180" y="354"/>
                  </a:lnTo>
                  <a:lnTo>
                    <a:pt x="192" y="348"/>
                  </a:lnTo>
                  <a:lnTo>
                    <a:pt x="210" y="348"/>
                  </a:lnTo>
                  <a:lnTo>
                    <a:pt x="204" y="354"/>
                  </a:lnTo>
                  <a:lnTo>
                    <a:pt x="222" y="354"/>
                  </a:lnTo>
                  <a:lnTo>
                    <a:pt x="228" y="360"/>
                  </a:lnTo>
                  <a:lnTo>
                    <a:pt x="234" y="372"/>
                  </a:lnTo>
                  <a:lnTo>
                    <a:pt x="240" y="378"/>
                  </a:lnTo>
                  <a:lnTo>
                    <a:pt x="246" y="366"/>
                  </a:lnTo>
                  <a:lnTo>
                    <a:pt x="252" y="372"/>
                  </a:lnTo>
                  <a:lnTo>
                    <a:pt x="252" y="378"/>
                  </a:lnTo>
                  <a:lnTo>
                    <a:pt x="270" y="378"/>
                  </a:lnTo>
                  <a:lnTo>
                    <a:pt x="282" y="384"/>
                  </a:lnTo>
                  <a:lnTo>
                    <a:pt x="282" y="390"/>
                  </a:lnTo>
                  <a:lnTo>
                    <a:pt x="288" y="402"/>
                  </a:lnTo>
                  <a:lnTo>
                    <a:pt x="306" y="420"/>
                  </a:lnTo>
                  <a:lnTo>
                    <a:pt x="318" y="420"/>
                  </a:lnTo>
                  <a:lnTo>
                    <a:pt x="330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60" y="426"/>
                  </a:lnTo>
                  <a:lnTo>
                    <a:pt x="366" y="432"/>
                  </a:lnTo>
                  <a:lnTo>
                    <a:pt x="378" y="432"/>
                  </a:lnTo>
                  <a:lnTo>
                    <a:pt x="384" y="426"/>
                  </a:lnTo>
                  <a:lnTo>
                    <a:pt x="384" y="420"/>
                  </a:lnTo>
                  <a:lnTo>
                    <a:pt x="414" y="420"/>
                  </a:lnTo>
                  <a:lnTo>
                    <a:pt x="420" y="426"/>
                  </a:lnTo>
                  <a:lnTo>
                    <a:pt x="426" y="426"/>
                  </a:lnTo>
                  <a:close/>
                </a:path>
              </a:pathLst>
            </a:custGeom>
            <a:solidFill>
              <a:srgbClr val="94BEE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56" name="Philippines" descr="© INSCALE GmbH, 05.05.2010&#10;http://www.presentationload.com/">
              <a:extLst>
                <a:ext uri="{FF2B5EF4-FFF2-40B4-BE49-F238E27FC236}">
                  <a16:creationId xmlns:a16="http://schemas.microsoft.com/office/drawing/2014/main" id="{5DAA01B1-8E2E-21CA-B0D8-FEA17EF1AE8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601580" y="3329244"/>
              <a:ext cx="337466" cy="566131"/>
            </a:xfrm>
            <a:custGeom>
              <a:avLst/>
              <a:gdLst>
                <a:gd name="T0" fmla="*/ 2147483647 w 714"/>
                <a:gd name="T1" fmla="*/ 2147483647 h 1200"/>
                <a:gd name="T2" fmla="*/ 2147483647 w 714"/>
                <a:gd name="T3" fmla="*/ 2147483647 h 1200"/>
                <a:gd name="T4" fmla="*/ 2147483647 w 714"/>
                <a:gd name="T5" fmla="*/ 2147483647 h 1200"/>
                <a:gd name="T6" fmla="*/ 2147483647 w 714"/>
                <a:gd name="T7" fmla="*/ 2147483647 h 1200"/>
                <a:gd name="T8" fmla="*/ 2147483647 w 714"/>
                <a:gd name="T9" fmla="*/ 2147483647 h 1200"/>
                <a:gd name="T10" fmla="*/ 2147483647 w 714"/>
                <a:gd name="T11" fmla="*/ 2147483647 h 1200"/>
                <a:gd name="T12" fmla="*/ 2147483647 w 714"/>
                <a:gd name="T13" fmla="*/ 2147483647 h 1200"/>
                <a:gd name="T14" fmla="*/ 2147483647 w 714"/>
                <a:gd name="T15" fmla="*/ 2147483647 h 1200"/>
                <a:gd name="T16" fmla="*/ 2147483647 w 714"/>
                <a:gd name="T17" fmla="*/ 2147483647 h 1200"/>
                <a:gd name="T18" fmla="*/ 2147483647 w 714"/>
                <a:gd name="T19" fmla="*/ 2147483647 h 1200"/>
                <a:gd name="T20" fmla="*/ 2147483647 w 714"/>
                <a:gd name="T21" fmla="*/ 2147483647 h 1200"/>
                <a:gd name="T22" fmla="*/ 2147483647 w 714"/>
                <a:gd name="T23" fmla="*/ 2147483647 h 1200"/>
                <a:gd name="T24" fmla="*/ 2147483647 w 714"/>
                <a:gd name="T25" fmla="*/ 2147483647 h 1200"/>
                <a:gd name="T26" fmla="*/ 2147483647 w 714"/>
                <a:gd name="T27" fmla="*/ 2147483647 h 1200"/>
                <a:gd name="T28" fmla="*/ 2147483647 w 714"/>
                <a:gd name="T29" fmla="*/ 2147483647 h 1200"/>
                <a:gd name="T30" fmla="*/ 2147483647 w 714"/>
                <a:gd name="T31" fmla="*/ 2147483647 h 1200"/>
                <a:gd name="T32" fmla="*/ 2147483647 w 714"/>
                <a:gd name="T33" fmla="*/ 2147483647 h 1200"/>
                <a:gd name="T34" fmla="*/ 2147483647 w 714"/>
                <a:gd name="T35" fmla="*/ 2147483647 h 1200"/>
                <a:gd name="T36" fmla="*/ 2147483647 w 714"/>
                <a:gd name="T37" fmla="*/ 2147483647 h 1200"/>
                <a:gd name="T38" fmla="*/ 2147483647 w 714"/>
                <a:gd name="T39" fmla="*/ 2147483647 h 1200"/>
                <a:gd name="T40" fmla="*/ 2147483647 w 714"/>
                <a:gd name="T41" fmla="*/ 2147483647 h 1200"/>
                <a:gd name="T42" fmla="*/ 2147483647 w 714"/>
                <a:gd name="T43" fmla="*/ 2147483647 h 1200"/>
                <a:gd name="T44" fmla="*/ 2147483647 w 714"/>
                <a:gd name="T45" fmla="*/ 2147483647 h 1200"/>
                <a:gd name="T46" fmla="*/ 2147483647 w 714"/>
                <a:gd name="T47" fmla="*/ 2147483647 h 1200"/>
                <a:gd name="T48" fmla="*/ 2147483647 w 714"/>
                <a:gd name="T49" fmla="*/ 2147483647 h 1200"/>
                <a:gd name="T50" fmla="*/ 2147483647 w 714"/>
                <a:gd name="T51" fmla="*/ 2147483647 h 1200"/>
                <a:gd name="T52" fmla="*/ 2147483647 w 714"/>
                <a:gd name="T53" fmla="*/ 2147483647 h 1200"/>
                <a:gd name="T54" fmla="*/ 2147483647 w 714"/>
                <a:gd name="T55" fmla="*/ 2147483647 h 1200"/>
                <a:gd name="T56" fmla="*/ 2147483647 w 714"/>
                <a:gd name="T57" fmla="*/ 2147483647 h 1200"/>
                <a:gd name="T58" fmla="*/ 2147483647 w 714"/>
                <a:gd name="T59" fmla="*/ 2147483647 h 1200"/>
                <a:gd name="T60" fmla="*/ 2147483647 w 714"/>
                <a:gd name="T61" fmla="*/ 2147483647 h 1200"/>
                <a:gd name="T62" fmla="*/ 2147483647 w 714"/>
                <a:gd name="T63" fmla="*/ 2147483647 h 1200"/>
                <a:gd name="T64" fmla="*/ 2147483647 w 714"/>
                <a:gd name="T65" fmla="*/ 2147483647 h 1200"/>
                <a:gd name="T66" fmla="*/ 2147483647 w 714"/>
                <a:gd name="T67" fmla="*/ 2147483647 h 1200"/>
                <a:gd name="T68" fmla="*/ 2147483647 w 714"/>
                <a:gd name="T69" fmla="*/ 2147483647 h 1200"/>
                <a:gd name="T70" fmla="*/ 2147483647 w 714"/>
                <a:gd name="T71" fmla="*/ 2147483647 h 1200"/>
                <a:gd name="T72" fmla="*/ 2147483647 w 714"/>
                <a:gd name="T73" fmla="*/ 2147483647 h 1200"/>
                <a:gd name="T74" fmla="*/ 2147483647 w 714"/>
                <a:gd name="T75" fmla="*/ 2147483647 h 1200"/>
                <a:gd name="T76" fmla="*/ 2147483647 w 714"/>
                <a:gd name="T77" fmla="*/ 2147483647 h 1200"/>
                <a:gd name="T78" fmla="*/ 2147483647 w 714"/>
                <a:gd name="T79" fmla="*/ 0 h 1200"/>
                <a:gd name="T80" fmla="*/ 2147483647 w 714"/>
                <a:gd name="T81" fmla="*/ 2147483647 h 1200"/>
                <a:gd name="T82" fmla="*/ 2147483647 w 714"/>
                <a:gd name="T83" fmla="*/ 2147483647 h 1200"/>
                <a:gd name="T84" fmla="*/ 2147483647 w 714"/>
                <a:gd name="T85" fmla="*/ 2147483647 h 1200"/>
                <a:gd name="T86" fmla="*/ 2147483647 w 714"/>
                <a:gd name="T87" fmla="*/ 2147483647 h 1200"/>
                <a:gd name="T88" fmla="*/ 2147483647 w 714"/>
                <a:gd name="T89" fmla="*/ 2147483647 h 1200"/>
                <a:gd name="T90" fmla="*/ 2147483647 w 714"/>
                <a:gd name="T91" fmla="*/ 2147483647 h 1200"/>
                <a:gd name="T92" fmla="*/ 2147483647 w 714"/>
                <a:gd name="T93" fmla="*/ 2147483647 h 1200"/>
                <a:gd name="T94" fmla="*/ 2147483647 w 714"/>
                <a:gd name="T95" fmla="*/ 2147483647 h 1200"/>
                <a:gd name="T96" fmla="*/ 2147483647 w 714"/>
                <a:gd name="T97" fmla="*/ 2147483647 h 1200"/>
                <a:gd name="T98" fmla="*/ 2147483647 w 714"/>
                <a:gd name="T99" fmla="*/ 2147483647 h 1200"/>
                <a:gd name="T100" fmla="*/ 2147483647 w 714"/>
                <a:gd name="T101" fmla="*/ 2147483647 h 1200"/>
                <a:gd name="T102" fmla="*/ 2147483647 w 714"/>
                <a:gd name="T103" fmla="*/ 2147483647 h 1200"/>
                <a:gd name="T104" fmla="*/ 2147483647 w 714"/>
                <a:gd name="T105" fmla="*/ 2147483647 h 1200"/>
                <a:gd name="T106" fmla="*/ 2147483647 w 714"/>
                <a:gd name="T107" fmla="*/ 2147483647 h 1200"/>
                <a:gd name="T108" fmla="*/ 2147483647 w 714"/>
                <a:gd name="T109" fmla="*/ 2147483647 h 1200"/>
                <a:gd name="T110" fmla="*/ 2147483647 w 714"/>
                <a:gd name="T111" fmla="*/ 2147483647 h 1200"/>
                <a:gd name="T112" fmla="*/ 2147483647 w 714"/>
                <a:gd name="T113" fmla="*/ 2147483647 h 1200"/>
                <a:gd name="T114" fmla="*/ 2147483647 w 714"/>
                <a:gd name="T115" fmla="*/ 2147483647 h 1200"/>
                <a:gd name="T116" fmla="*/ 2147483647 w 714"/>
                <a:gd name="T117" fmla="*/ 2147483647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4"/>
                <a:gd name="T178" fmla="*/ 0 h 1200"/>
                <a:gd name="T179" fmla="*/ 714 w 714"/>
                <a:gd name="T180" fmla="*/ 1200 h 1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4" h="1200">
                  <a:moveTo>
                    <a:pt x="702" y="1140"/>
                  </a:moveTo>
                  <a:lnTo>
                    <a:pt x="690" y="1170"/>
                  </a:lnTo>
                  <a:lnTo>
                    <a:pt x="696" y="1200"/>
                  </a:lnTo>
                  <a:lnTo>
                    <a:pt x="714" y="1182"/>
                  </a:lnTo>
                  <a:lnTo>
                    <a:pt x="714" y="1140"/>
                  </a:lnTo>
                  <a:lnTo>
                    <a:pt x="702" y="1140"/>
                  </a:lnTo>
                  <a:close/>
                  <a:moveTo>
                    <a:pt x="582" y="1176"/>
                  </a:moveTo>
                  <a:lnTo>
                    <a:pt x="600" y="1140"/>
                  </a:lnTo>
                  <a:lnTo>
                    <a:pt x="576" y="1134"/>
                  </a:lnTo>
                  <a:lnTo>
                    <a:pt x="582" y="1176"/>
                  </a:lnTo>
                  <a:close/>
                  <a:moveTo>
                    <a:pt x="246" y="1038"/>
                  </a:moveTo>
                  <a:lnTo>
                    <a:pt x="264" y="1050"/>
                  </a:lnTo>
                  <a:lnTo>
                    <a:pt x="282" y="1020"/>
                  </a:lnTo>
                  <a:lnTo>
                    <a:pt x="258" y="1008"/>
                  </a:lnTo>
                  <a:lnTo>
                    <a:pt x="246" y="1038"/>
                  </a:lnTo>
                  <a:close/>
                  <a:moveTo>
                    <a:pt x="504" y="558"/>
                  </a:moveTo>
                  <a:lnTo>
                    <a:pt x="540" y="576"/>
                  </a:lnTo>
                  <a:lnTo>
                    <a:pt x="540" y="582"/>
                  </a:lnTo>
                  <a:lnTo>
                    <a:pt x="534" y="588"/>
                  </a:lnTo>
                  <a:lnTo>
                    <a:pt x="504" y="588"/>
                  </a:lnTo>
                  <a:lnTo>
                    <a:pt x="570" y="642"/>
                  </a:lnTo>
                  <a:lnTo>
                    <a:pt x="570" y="618"/>
                  </a:lnTo>
                  <a:lnTo>
                    <a:pt x="600" y="624"/>
                  </a:lnTo>
                  <a:lnTo>
                    <a:pt x="576" y="588"/>
                  </a:lnTo>
                  <a:lnTo>
                    <a:pt x="576" y="582"/>
                  </a:lnTo>
                  <a:lnTo>
                    <a:pt x="570" y="576"/>
                  </a:lnTo>
                  <a:lnTo>
                    <a:pt x="570" y="558"/>
                  </a:lnTo>
                  <a:lnTo>
                    <a:pt x="564" y="546"/>
                  </a:lnTo>
                  <a:lnTo>
                    <a:pt x="534" y="516"/>
                  </a:lnTo>
                  <a:lnTo>
                    <a:pt x="522" y="510"/>
                  </a:lnTo>
                  <a:lnTo>
                    <a:pt x="504" y="504"/>
                  </a:lnTo>
                  <a:lnTo>
                    <a:pt x="492" y="498"/>
                  </a:lnTo>
                  <a:lnTo>
                    <a:pt x="474" y="498"/>
                  </a:lnTo>
                  <a:lnTo>
                    <a:pt x="468" y="504"/>
                  </a:lnTo>
                  <a:lnTo>
                    <a:pt x="468" y="528"/>
                  </a:lnTo>
                  <a:lnTo>
                    <a:pt x="492" y="552"/>
                  </a:lnTo>
                  <a:lnTo>
                    <a:pt x="504" y="558"/>
                  </a:lnTo>
                  <a:close/>
                  <a:moveTo>
                    <a:pt x="462" y="666"/>
                  </a:moveTo>
                  <a:lnTo>
                    <a:pt x="474" y="750"/>
                  </a:lnTo>
                  <a:lnTo>
                    <a:pt x="486" y="672"/>
                  </a:lnTo>
                  <a:lnTo>
                    <a:pt x="462" y="618"/>
                  </a:lnTo>
                  <a:lnTo>
                    <a:pt x="438" y="618"/>
                  </a:lnTo>
                  <a:lnTo>
                    <a:pt x="462" y="666"/>
                  </a:lnTo>
                  <a:close/>
                  <a:moveTo>
                    <a:pt x="492" y="738"/>
                  </a:moveTo>
                  <a:lnTo>
                    <a:pt x="522" y="738"/>
                  </a:lnTo>
                  <a:lnTo>
                    <a:pt x="528" y="708"/>
                  </a:lnTo>
                  <a:lnTo>
                    <a:pt x="498" y="702"/>
                  </a:lnTo>
                  <a:lnTo>
                    <a:pt x="492" y="738"/>
                  </a:lnTo>
                  <a:close/>
                  <a:moveTo>
                    <a:pt x="570" y="660"/>
                  </a:moveTo>
                  <a:lnTo>
                    <a:pt x="546" y="648"/>
                  </a:lnTo>
                  <a:lnTo>
                    <a:pt x="528" y="630"/>
                  </a:lnTo>
                  <a:lnTo>
                    <a:pt x="528" y="624"/>
                  </a:lnTo>
                  <a:lnTo>
                    <a:pt x="522" y="618"/>
                  </a:lnTo>
                  <a:lnTo>
                    <a:pt x="486" y="618"/>
                  </a:lnTo>
                  <a:lnTo>
                    <a:pt x="492" y="660"/>
                  </a:lnTo>
                  <a:lnTo>
                    <a:pt x="510" y="654"/>
                  </a:lnTo>
                  <a:lnTo>
                    <a:pt x="522" y="678"/>
                  </a:lnTo>
                  <a:lnTo>
                    <a:pt x="570" y="714"/>
                  </a:lnTo>
                  <a:lnTo>
                    <a:pt x="570" y="660"/>
                  </a:lnTo>
                  <a:close/>
                  <a:moveTo>
                    <a:pt x="162" y="600"/>
                  </a:moveTo>
                  <a:lnTo>
                    <a:pt x="144" y="582"/>
                  </a:lnTo>
                  <a:lnTo>
                    <a:pt x="138" y="606"/>
                  </a:lnTo>
                  <a:lnTo>
                    <a:pt x="132" y="618"/>
                  </a:lnTo>
                  <a:lnTo>
                    <a:pt x="126" y="624"/>
                  </a:lnTo>
                  <a:lnTo>
                    <a:pt x="120" y="642"/>
                  </a:lnTo>
                  <a:lnTo>
                    <a:pt x="120" y="654"/>
                  </a:lnTo>
                  <a:lnTo>
                    <a:pt x="126" y="660"/>
                  </a:lnTo>
                  <a:lnTo>
                    <a:pt x="138" y="666"/>
                  </a:lnTo>
                  <a:lnTo>
                    <a:pt x="150" y="678"/>
                  </a:lnTo>
                  <a:lnTo>
                    <a:pt x="144" y="684"/>
                  </a:lnTo>
                  <a:lnTo>
                    <a:pt x="120" y="696"/>
                  </a:lnTo>
                  <a:lnTo>
                    <a:pt x="114" y="702"/>
                  </a:lnTo>
                  <a:lnTo>
                    <a:pt x="102" y="708"/>
                  </a:lnTo>
                  <a:lnTo>
                    <a:pt x="96" y="732"/>
                  </a:lnTo>
                  <a:lnTo>
                    <a:pt x="72" y="750"/>
                  </a:lnTo>
                  <a:lnTo>
                    <a:pt x="72" y="762"/>
                  </a:lnTo>
                  <a:lnTo>
                    <a:pt x="60" y="774"/>
                  </a:lnTo>
                  <a:lnTo>
                    <a:pt x="48" y="780"/>
                  </a:lnTo>
                  <a:lnTo>
                    <a:pt x="42" y="786"/>
                  </a:lnTo>
                  <a:lnTo>
                    <a:pt x="30" y="792"/>
                  </a:lnTo>
                  <a:lnTo>
                    <a:pt x="24" y="798"/>
                  </a:lnTo>
                  <a:lnTo>
                    <a:pt x="18" y="798"/>
                  </a:lnTo>
                  <a:lnTo>
                    <a:pt x="18" y="804"/>
                  </a:lnTo>
                  <a:lnTo>
                    <a:pt x="12" y="810"/>
                  </a:lnTo>
                  <a:lnTo>
                    <a:pt x="0" y="834"/>
                  </a:lnTo>
                  <a:lnTo>
                    <a:pt x="0" y="864"/>
                  </a:lnTo>
                  <a:lnTo>
                    <a:pt x="30" y="834"/>
                  </a:lnTo>
                  <a:lnTo>
                    <a:pt x="30" y="816"/>
                  </a:lnTo>
                  <a:lnTo>
                    <a:pt x="36" y="810"/>
                  </a:lnTo>
                  <a:lnTo>
                    <a:pt x="42" y="810"/>
                  </a:lnTo>
                  <a:lnTo>
                    <a:pt x="78" y="798"/>
                  </a:lnTo>
                  <a:lnTo>
                    <a:pt x="84" y="792"/>
                  </a:lnTo>
                  <a:lnTo>
                    <a:pt x="84" y="762"/>
                  </a:lnTo>
                  <a:lnTo>
                    <a:pt x="90" y="750"/>
                  </a:lnTo>
                  <a:lnTo>
                    <a:pt x="96" y="744"/>
                  </a:lnTo>
                  <a:lnTo>
                    <a:pt x="114" y="738"/>
                  </a:lnTo>
                  <a:lnTo>
                    <a:pt x="126" y="732"/>
                  </a:lnTo>
                  <a:lnTo>
                    <a:pt x="144" y="720"/>
                  </a:lnTo>
                  <a:lnTo>
                    <a:pt x="162" y="714"/>
                  </a:lnTo>
                  <a:lnTo>
                    <a:pt x="168" y="702"/>
                  </a:lnTo>
                  <a:lnTo>
                    <a:pt x="174" y="696"/>
                  </a:lnTo>
                  <a:lnTo>
                    <a:pt x="174" y="684"/>
                  </a:lnTo>
                  <a:lnTo>
                    <a:pt x="156" y="648"/>
                  </a:lnTo>
                  <a:lnTo>
                    <a:pt x="156" y="624"/>
                  </a:lnTo>
                  <a:lnTo>
                    <a:pt x="162" y="612"/>
                  </a:lnTo>
                  <a:lnTo>
                    <a:pt x="162" y="600"/>
                  </a:lnTo>
                  <a:close/>
                  <a:moveTo>
                    <a:pt x="330" y="1026"/>
                  </a:moveTo>
                  <a:lnTo>
                    <a:pt x="372" y="1056"/>
                  </a:lnTo>
                  <a:lnTo>
                    <a:pt x="372" y="1020"/>
                  </a:lnTo>
                  <a:lnTo>
                    <a:pt x="348" y="1002"/>
                  </a:lnTo>
                  <a:lnTo>
                    <a:pt x="330" y="1026"/>
                  </a:lnTo>
                  <a:close/>
                  <a:moveTo>
                    <a:pt x="660" y="840"/>
                  </a:moveTo>
                  <a:lnTo>
                    <a:pt x="660" y="816"/>
                  </a:lnTo>
                  <a:lnTo>
                    <a:pt x="654" y="804"/>
                  </a:lnTo>
                  <a:lnTo>
                    <a:pt x="654" y="792"/>
                  </a:lnTo>
                  <a:lnTo>
                    <a:pt x="642" y="780"/>
                  </a:lnTo>
                  <a:lnTo>
                    <a:pt x="630" y="774"/>
                  </a:lnTo>
                  <a:lnTo>
                    <a:pt x="600" y="744"/>
                  </a:lnTo>
                  <a:lnTo>
                    <a:pt x="588" y="738"/>
                  </a:lnTo>
                  <a:lnTo>
                    <a:pt x="582" y="738"/>
                  </a:lnTo>
                  <a:lnTo>
                    <a:pt x="576" y="744"/>
                  </a:lnTo>
                  <a:lnTo>
                    <a:pt x="582" y="750"/>
                  </a:lnTo>
                  <a:lnTo>
                    <a:pt x="588" y="762"/>
                  </a:lnTo>
                  <a:lnTo>
                    <a:pt x="594" y="768"/>
                  </a:lnTo>
                  <a:lnTo>
                    <a:pt x="606" y="774"/>
                  </a:lnTo>
                  <a:lnTo>
                    <a:pt x="606" y="786"/>
                  </a:lnTo>
                  <a:lnTo>
                    <a:pt x="600" y="786"/>
                  </a:lnTo>
                  <a:lnTo>
                    <a:pt x="588" y="792"/>
                  </a:lnTo>
                  <a:lnTo>
                    <a:pt x="570" y="792"/>
                  </a:lnTo>
                  <a:lnTo>
                    <a:pt x="558" y="798"/>
                  </a:lnTo>
                  <a:lnTo>
                    <a:pt x="546" y="798"/>
                  </a:lnTo>
                  <a:lnTo>
                    <a:pt x="546" y="828"/>
                  </a:lnTo>
                  <a:lnTo>
                    <a:pt x="528" y="828"/>
                  </a:lnTo>
                  <a:lnTo>
                    <a:pt x="522" y="846"/>
                  </a:lnTo>
                  <a:lnTo>
                    <a:pt x="498" y="864"/>
                  </a:lnTo>
                  <a:lnTo>
                    <a:pt x="492" y="864"/>
                  </a:lnTo>
                  <a:lnTo>
                    <a:pt x="486" y="858"/>
                  </a:lnTo>
                  <a:lnTo>
                    <a:pt x="474" y="852"/>
                  </a:lnTo>
                  <a:lnTo>
                    <a:pt x="462" y="852"/>
                  </a:lnTo>
                  <a:lnTo>
                    <a:pt x="450" y="846"/>
                  </a:lnTo>
                  <a:lnTo>
                    <a:pt x="438" y="858"/>
                  </a:lnTo>
                  <a:lnTo>
                    <a:pt x="432" y="870"/>
                  </a:lnTo>
                  <a:lnTo>
                    <a:pt x="420" y="882"/>
                  </a:lnTo>
                  <a:lnTo>
                    <a:pt x="414" y="894"/>
                  </a:lnTo>
                  <a:lnTo>
                    <a:pt x="408" y="900"/>
                  </a:lnTo>
                  <a:lnTo>
                    <a:pt x="408" y="906"/>
                  </a:lnTo>
                  <a:lnTo>
                    <a:pt x="408" y="900"/>
                  </a:lnTo>
                  <a:lnTo>
                    <a:pt x="396" y="888"/>
                  </a:lnTo>
                  <a:lnTo>
                    <a:pt x="384" y="888"/>
                  </a:lnTo>
                  <a:lnTo>
                    <a:pt x="378" y="900"/>
                  </a:lnTo>
                  <a:lnTo>
                    <a:pt x="378" y="912"/>
                  </a:lnTo>
                  <a:lnTo>
                    <a:pt x="372" y="924"/>
                  </a:lnTo>
                  <a:lnTo>
                    <a:pt x="366" y="930"/>
                  </a:lnTo>
                  <a:lnTo>
                    <a:pt x="360" y="942"/>
                  </a:lnTo>
                  <a:lnTo>
                    <a:pt x="384" y="960"/>
                  </a:lnTo>
                  <a:lnTo>
                    <a:pt x="402" y="942"/>
                  </a:lnTo>
                  <a:lnTo>
                    <a:pt x="414" y="966"/>
                  </a:lnTo>
                  <a:lnTo>
                    <a:pt x="420" y="960"/>
                  </a:lnTo>
                  <a:lnTo>
                    <a:pt x="432" y="954"/>
                  </a:lnTo>
                  <a:lnTo>
                    <a:pt x="450" y="936"/>
                  </a:lnTo>
                  <a:lnTo>
                    <a:pt x="462" y="930"/>
                  </a:lnTo>
                  <a:lnTo>
                    <a:pt x="474" y="930"/>
                  </a:lnTo>
                  <a:lnTo>
                    <a:pt x="498" y="954"/>
                  </a:lnTo>
                  <a:lnTo>
                    <a:pt x="510" y="960"/>
                  </a:lnTo>
                  <a:lnTo>
                    <a:pt x="492" y="978"/>
                  </a:lnTo>
                  <a:lnTo>
                    <a:pt x="492" y="990"/>
                  </a:lnTo>
                  <a:lnTo>
                    <a:pt x="510" y="1026"/>
                  </a:lnTo>
                  <a:lnTo>
                    <a:pt x="522" y="1044"/>
                  </a:lnTo>
                  <a:lnTo>
                    <a:pt x="534" y="1056"/>
                  </a:lnTo>
                  <a:lnTo>
                    <a:pt x="546" y="1062"/>
                  </a:lnTo>
                  <a:lnTo>
                    <a:pt x="558" y="1062"/>
                  </a:lnTo>
                  <a:lnTo>
                    <a:pt x="570" y="1068"/>
                  </a:lnTo>
                  <a:lnTo>
                    <a:pt x="582" y="1068"/>
                  </a:lnTo>
                  <a:lnTo>
                    <a:pt x="606" y="1050"/>
                  </a:lnTo>
                  <a:lnTo>
                    <a:pt x="606" y="1074"/>
                  </a:lnTo>
                  <a:lnTo>
                    <a:pt x="630" y="1074"/>
                  </a:lnTo>
                  <a:lnTo>
                    <a:pt x="630" y="1038"/>
                  </a:lnTo>
                  <a:lnTo>
                    <a:pt x="624" y="1032"/>
                  </a:lnTo>
                  <a:lnTo>
                    <a:pt x="606" y="996"/>
                  </a:lnTo>
                  <a:lnTo>
                    <a:pt x="606" y="984"/>
                  </a:lnTo>
                  <a:lnTo>
                    <a:pt x="612" y="972"/>
                  </a:lnTo>
                  <a:lnTo>
                    <a:pt x="624" y="960"/>
                  </a:lnTo>
                  <a:lnTo>
                    <a:pt x="654" y="1014"/>
                  </a:lnTo>
                  <a:lnTo>
                    <a:pt x="654" y="1008"/>
                  </a:lnTo>
                  <a:lnTo>
                    <a:pt x="660" y="1002"/>
                  </a:lnTo>
                  <a:lnTo>
                    <a:pt x="672" y="978"/>
                  </a:lnTo>
                  <a:lnTo>
                    <a:pt x="678" y="960"/>
                  </a:lnTo>
                  <a:lnTo>
                    <a:pt x="678" y="936"/>
                  </a:lnTo>
                  <a:lnTo>
                    <a:pt x="672" y="918"/>
                  </a:lnTo>
                  <a:lnTo>
                    <a:pt x="666" y="912"/>
                  </a:lnTo>
                  <a:lnTo>
                    <a:pt x="660" y="900"/>
                  </a:lnTo>
                  <a:lnTo>
                    <a:pt x="660" y="840"/>
                  </a:lnTo>
                  <a:close/>
                  <a:moveTo>
                    <a:pt x="330" y="384"/>
                  </a:moveTo>
                  <a:lnTo>
                    <a:pt x="348" y="384"/>
                  </a:lnTo>
                  <a:lnTo>
                    <a:pt x="354" y="390"/>
                  </a:lnTo>
                  <a:lnTo>
                    <a:pt x="366" y="396"/>
                  </a:lnTo>
                  <a:lnTo>
                    <a:pt x="366" y="408"/>
                  </a:lnTo>
                  <a:lnTo>
                    <a:pt x="372" y="420"/>
                  </a:lnTo>
                  <a:lnTo>
                    <a:pt x="384" y="438"/>
                  </a:lnTo>
                  <a:lnTo>
                    <a:pt x="396" y="450"/>
                  </a:lnTo>
                  <a:lnTo>
                    <a:pt x="414" y="462"/>
                  </a:lnTo>
                  <a:lnTo>
                    <a:pt x="432" y="462"/>
                  </a:lnTo>
                  <a:lnTo>
                    <a:pt x="444" y="438"/>
                  </a:lnTo>
                  <a:lnTo>
                    <a:pt x="444" y="426"/>
                  </a:lnTo>
                  <a:lnTo>
                    <a:pt x="432" y="402"/>
                  </a:lnTo>
                  <a:lnTo>
                    <a:pt x="420" y="396"/>
                  </a:lnTo>
                  <a:lnTo>
                    <a:pt x="408" y="396"/>
                  </a:lnTo>
                  <a:lnTo>
                    <a:pt x="408" y="390"/>
                  </a:lnTo>
                  <a:lnTo>
                    <a:pt x="414" y="384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08" y="372"/>
                  </a:lnTo>
                  <a:lnTo>
                    <a:pt x="396" y="366"/>
                  </a:lnTo>
                  <a:lnTo>
                    <a:pt x="390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42" y="360"/>
                  </a:lnTo>
                  <a:lnTo>
                    <a:pt x="330" y="354"/>
                  </a:lnTo>
                  <a:lnTo>
                    <a:pt x="312" y="354"/>
                  </a:lnTo>
                  <a:lnTo>
                    <a:pt x="300" y="366"/>
                  </a:lnTo>
                  <a:lnTo>
                    <a:pt x="288" y="372"/>
                  </a:lnTo>
                  <a:lnTo>
                    <a:pt x="282" y="372"/>
                  </a:lnTo>
                  <a:lnTo>
                    <a:pt x="264" y="354"/>
                  </a:lnTo>
                  <a:lnTo>
                    <a:pt x="258" y="342"/>
                  </a:lnTo>
                  <a:lnTo>
                    <a:pt x="258" y="252"/>
                  </a:lnTo>
                  <a:lnTo>
                    <a:pt x="270" y="228"/>
                  </a:lnTo>
                  <a:lnTo>
                    <a:pt x="270" y="222"/>
                  </a:lnTo>
                  <a:lnTo>
                    <a:pt x="288" y="204"/>
                  </a:lnTo>
                  <a:lnTo>
                    <a:pt x="288" y="174"/>
                  </a:lnTo>
                  <a:lnTo>
                    <a:pt x="276" y="150"/>
                  </a:lnTo>
                  <a:lnTo>
                    <a:pt x="276" y="126"/>
                  </a:lnTo>
                  <a:lnTo>
                    <a:pt x="282" y="108"/>
                  </a:lnTo>
                  <a:lnTo>
                    <a:pt x="282" y="72"/>
                  </a:lnTo>
                  <a:lnTo>
                    <a:pt x="264" y="54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58" y="6"/>
                  </a:lnTo>
                  <a:lnTo>
                    <a:pt x="252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24"/>
                  </a:lnTo>
                  <a:lnTo>
                    <a:pt x="192" y="18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56" y="42"/>
                  </a:lnTo>
                  <a:lnTo>
                    <a:pt x="156" y="48"/>
                  </a:lnTo>
                  <a:lnTo>
                    <a:pt x="144" y="72"/>
                  </a:lnTo>
                  <a:lnTo>
                    <a:pt x="132" y="84"/>
                  </a:lnTo>
                  <a:lnTo>
                    <a:pt x="132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56" y="150"/>
                  </a:lnTo>
                  <a:lnTo>
                    <a:pt x="150" y="162"/>
                  </a:lnTo>
                  <a:lnTo>
                    <a:pt x="150" y="168"/>
                  </a:lnTo>
                  <a:lnTo>
                    <a:pt x="144" y="174"/>
                  </a:lnTo>
                  <a:lnTo>
                    <a:pt x="138" y="186"/>
                  </a:lnTo>
                  <a:lnTo>
                    <a:pt x="138" y="198"/>
                  </a:lnTo>
                  <a:lnTo>
                    <a:pt x="150" y="210"/>
                  </a:lnTo>
                  <a:lnTo>
                    <a:pt x="150" y="216"/>
                  </a:lnTo>
                  <a:lnTo>
                    <a:pt x="144" y="222"/>
                  </a:lnTo>
                  <a:lnTo>
                    <a:pt x="138" y="222"/>
                  </a:lnTo>
                  <a:lnTo>
                    <a:pt x="126" y="228"/>
                  </a:lnTo>
                  <a:lnTo>
                    <a:pt x="120" y="228"/>
                  </a:lnTo>
                  <a:lnTo>
                    <a:pt x="120" y="210"/>
                  </a:lnTo>
                  <a:lnTo>
                    <a:pt x="114" y="204"/>
                  </a:lnTo>
                  <a:lnTo>
                    <a:pt x="114" y="252"/>
                  </a:lnTo>
                  <a:lnTo>
                    <a:pt x="150" y="306"/>
                  </a:lnTo>
                  <a:lnTo>
                    <a:pt x="174" y="330"/>
                  </a:lnTo>
                  <a:lnTo>
                    <a:pt x="186" y="348"/>
                  </a:lnTo>
                  <a:lnTo>
                    <a:pt x="204" y="384"/>
                  </a:lnTo>
                  <a:lnTo>
                    <a:pt x="216" y="402"/>
                  </a:lnTo>
                  <a:lnTo>
                    <a:pt x="228" y="408"/>
                  </a:lnTo>
                  <a:lnTo>
                    <a:pt x="252" y="408"/>
                  </a:lnTo>
                  <a:lnTo>
                    <a:pt x="258" y="396"/>
                  </a:lnTo>
                  <a:lnTo>
                    <a:pt x="270" y="390"/>
                  </a:lnTo>
                  <a:lnTo>
                    <a:pt x="276" y="384"/>
                  </a:lnTo>
                  <a:lnTo>
                    <a:pt x="288" y="384"/>
                  </a:lnTo>
                  <a:lnTo>
                    <a:pt x="294" y="396"/>
                  </a:lnTo>
                  <a:lnTo>
                    <a:pt x="306" y="402"/>
                  </a:lnTo>
                  <a:lnTo>
                    <a:pt x="324" y="420"/>
                  </a:lnTo>
                  <a:lnTo>
                    <a:pt x="342" y="420"/>
                  </a:lnTo>
                  <a:lnTo>
                    <a:pt x="342" y="402"/>
                  </a:lnTo>
                  <a:lnTo>
                    <a:pt x="336" y="396"/>
                  </a:lnTo>
                  <a:lnTo>
                    <a:pt x="330" y="384"/>
                  </a:lnTo>
                  <a:close/>
                  <a:moveTo>
                    <a:pt x="258" y="432"/>
                  </a:moveTo>
                  <a:lnTo>
                    <a:pt x="246" y="426"/>
                  </a:lnTo>
                  <a:lnTo>
                    <a:pt x="204" y="426"/>
                  </a:lnTo>
                  <a:lnTo>
                    <a:pt x="234" y="468"/>
                  </a:lnTo>
                  <a:lnTo>
                    <a:pt x="258" y="534"/>
                  </a:lnTo>
                  <a:lnTo>
                    <a:pt x="270" y="528"/>
                  </a:lnTo>
                  <a:lnTo>
                    <a:pt x="276" y="516"/>
                  </a:lnTo>
                  <a:lnTo>
                    <a:pt x="282" y="510"/>
                  </a:lnTo>
                  <a:lnTo>
                    <a:pt x="282" y="486"/>
                  </a:lnTo>
                  <a:lnTo>
                    <a:pt x="276" y="480"/>
                  </a:lnTo>
                  <a:lnTo>
                    <a:pt x="270" y="468"/>
                  </a:lnTo>
                  <a:lnTo>
                    <a:pt x="270" y="450"/>
                  </a:lnTo>
                  <a:lnTo>
                    <a:pt x="264" y="438"/>
                  </a:lnTo>
                  <a:lnTo>
                    <a:pt x="258" y="432"/>
                  </a:lnTo>
                  <a:close/>
                  <a:moveTo>
                    <a:pt x="330" y="648"/>
                  </a:moveTo>
                  <a:lnTo>
                    <a:pt x="336" y="660"/>
                  </a:lnTo>
                  <a:lnTo>
                    <a:pt x="354" y="678"/>
                  </a:lnTo>
                  <a:lnTo>
                    <a:pt x="360" y="672"/>
                  </a:lnTo>
                  <a:lnTo>
                    <a:pt x="372" y="666"/>
                  </a:lnTo>
                  <a:lnTo>
                    <a:pt x="378" y="660"/>
                  </a:lnTo>
                  <a:lnTo>
                    <a:pt x="384" y="660"/>
                  </a:lnTo>
                  <a:lnTo>
                    <a:pt x="390" y="666"/>
                  </a:lnTo>
                  <a:lnTo>
                    <a:pt x="390" y="696"/>
                  </a:lnTo>
                  <a:lnTo>
                    <a:pt x="402" y="708"/>
                  </a:lnTo>
                  <a:lnTo>
                    <a:pt x="396" y="720"/>
                  </a:lnTo>
                  <a:lnTo>
                    <a:pt x="390" y="726"/>
                  </a:lnTo>
                  <a:lnTo>
                    <a:pt x="372" y="762"/>
                  </a:lnTo>
                  <a:lnTo>
                    <a:pt x="372" y="786"/>
                  </a:lnTo>
                  <a:lnTo>
                    <a:pt x="378" y="792"/>
                  </a:lnTo>
                  <a:lnTo>
                    <a:pt x="384" y="804"/>
                  </a:lnTo>
                  <a:lnTo>
                    <a:pt x="396" y="804"/>
                  </a:lnTo>
                  <a:lnTo>
                    <a:pt x="408" y="798"/>
                  </a:lnTo>
                  <a:lnTo>
                    <a:pt x="420" y="798"/>
                  </a:lnTo>
                  <a:lnTo>
                    <a:pt x="432" y="792"/>
                  </a:lnTo>
                  <a:lnTo>
                    <a:pt x="438" y="786"/>
                  </a:lnTo>
                  <a:lnTo>
                    <a:pt x="438" y="768"/>
                  </a:lnTo>
                  <a:lnTo>
                    <a:pt x="432" y="756"/>
                  </a:lnTo>
                  <a:lnTo>
                    <a:pt x="426" y="738"/>
                  </a:lnTo>
                  <a:lnTo>
                    <a:pt x="426" y="726"/>
                  </a:lnTo>
                  <a:lnTo>
                    <a:pt x="432" y="714"/>
                  </a:lnTo>
                  <a:lnTo>
                    <a:pt x="444" y="678"/>
                  </a:lnTo>
                  <a:lnTo>
                    <a:pt x="444" y="660"/>
                  </a:lnTo>
                  <a:lnTo>
                    <a:pt x="438" y="648"/>
                  </a:lnTo>
                  <a:lnTo>
                    <a:pt x="432" y="642"/>
                  </a:lnTo>
                  <a:lnTo>
                    <a:pt x="426" y="642"/>
                  </a:lnTo>
                  <a:lnTo>
                    <a:pt x="414" y="654"/>
                  </a:lnTo>
                  <a:lnTo>
                    <a:pt x="402" y="660"/>
                  </a:lnTo>
                  <a:lnTo>
                    <a:pt x="396" y="660"/>
                  </a:lnTo>
                  <a:lnTo>
                    <a:pt x="396" y="648"/>
                  </a:lnTo>
                  <a:lnTo>
                    <a:pt x="408" y="624"/>
                  </a:lnTo>
                  <a:lnTo>
                    <a:pt x="408" y="612"/>
                  </a:lnTo>
                  <a:lnTo>
                    <a:pt x="414" y="600"/>
                  </a:lnTo>
                  <a:lnTo>
                    <a:pt x="414" y="594"/>
                  </a:lnTo>
                  <a:lnTo>
                    <a:pt x="408" y="588"/>
                  </a:lnTo>
                  <a:lnTo>
                    <a:pt x="372" y="570"/>
                  </a:lnTo>
                  <a:lnTo>
                    <a:pt x="366" y="564"/>
                  </a:lnTo>
                  <a:lnTo>
                    <a:pt x="330" y="564"/>
                  </a:lnTo>
                  <a:lnTo>
                    <a:pt x="324" y="570"/>
                  </a:lnTo>
                  <a:lnTo>
                    <a:pt x="324" y="576"/>
                  </a:lnTo>
                  <a:lnTo>
                    <a:pt x="330" y="582"/>
                  </a:lnTo>
                  <a:lnTo>
                    <a:pt x="336" y="582"/>
                  </a:lnTo>
                  <a:lnTo>
                    <a:pt x="342" y="594"/>
                  </a:lnTo>
                  <a:lnTo>
                    <a:pt x="342" y="600"/>
                  </a:lnTo>
                  <a:lnTo>
                    <a:pt x="336" y="606"/>
                  </a:lnTo>
                  <a:lnTo>
                    <a:pt x="336" y="618"/>
                  </a:lnTo>
                  <a:lnTo>
                    <a:pt x="330" y="630"/>
                  </a:lnTo>
                  <a:lnTo>
                    <a:pt x="330" y="6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1" name="Pak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D39192D7-5E01-D5BE-E533-83C2BB236C4B}"/>
                </a:ext>
              </a:extLst>
            </p:cNvPr>
            <p:cNvSpPr>
              <a:spLocks/>
            </p:cNvSpPr>
            <p:nvPr/>
          </p:nvSpPr>
          <p:spPr bwMode="gray">
            <a:xfrm>
              <a:off x="7657928" y="2634028"/>
              <a:ext cx="496056" cy="497899"/>
            </a:xfrm>
            <a:custGeom>
              <a:avLst/>
              <a:gdLst>
                <a:gd name="T0" fmla="*/ 2147483647 w 1050"/>
                <a:gd name="T1" fmla="*/ 2147483647 h 1056"/>
                <a:gd name="T2" fmla="*/ 2147483647 w 1050"/>
                <a:gd name="T3" fmla="*/ 2147483647 h 1056"/>
                <a:gd name="T4" fmla="*/ 2147483647 w 1050"/>
                <a:gd name="T5" fmla="*/ 2147483647 h 1056"/>
                <a:gd name="T6" fmla="*/ 2147483647 w 1050"/>
                <a:gd name="T7" fmla="*/ 2147483647 h 1056"/>
                <a:gd name="T8" fmla="*/ 2147483647 w 1050"/>
                <a:gd name="T9" fmla="*/ 2147483647 h 1056"/>
                <a:gd name="T10" fmla="*/ 2147483647 w 1050"/>
                <a:gd name="T11" fmla="*/ 2147483647 h 1056"/>
                <a:gd name="T12" fmla="*/ 2147483647 w 1050"/>
                <a:gd name="T13" fmla="*/ 2147483647 h 1056"/>
                <a:gd name="T14" fmla="*/ 2147483647 w 1050"/>
                <a:gd name="T15" fmla="*/ 2147483647 h 1056"/>
                <a:gd name="T16" fmla="*/ 2147483647 w 1050"/>
                <a:gd name="T17" fmla="*/ 2147483647 h 1056"/>
                <a:gd name="T18" fmla="*/ 2147483647 w 1050"/>
                <a:gd name="T19" fmla="*/ 2147483647 h 1056"/>
                <a:gd name="T20" fmla="*/ 2147483647 w 1050"/>
                <a:gd name="T21" fmla="*/ 2147483647 h 1056"/>
                <a:gd name="T22" fmla="*/ 2147483647 w 1050"/>
                <a:gd name="T23" fmla="*/ 2147483647 h 1056"/>
                <a:gd name="T24" fmla="*/ 2147483647 w 1050"/>
                <a:gd name="T25" fmla="*/ 2147483647 h 1056"/>
                <a:gd name="T26" fmla="*/ 2147483647 w 1050"/>
                <a:gd name="T27" fmla="*/ 2147483647 h 1056"/>
                <a:gd name="T28" fmla="*/ 2147483647 w 1050"/>
                <a:gd name="T29" fmla="*/ 2147483647 h 1056"/>
                <a:gd name="T30" fmla="*/ 2147483647 w 1050"/>
                <a:gd name="T31" fmla="*/ 2147483647 h 1056"/>
                <a:gd name="T32" fmla="*/ 2147483647 w 1050"/>
                <a:gd name="T33" fmla="*/ 2147483647 h 1056"/>
                <a:gd name="T34" fmla="*/ 2147483647 w 1050"/>
                <a:gd name="T35" fmla="*/ 2147483647 h 1056"/>
                <a:gd name="T36" fmla="*/ 2147483647 w 1050"/>
                <a:gd name="T37" fmla="*/ 2147483647 h 1056"/>
                <a:gd name="T38" fmla="*/ 2147483647 w 1050"/>
                <a:gd name="T39" fmla="*/ 2147483647 h 1056"/>
                <a:gd name="T40" fmla="*/ 2147483647 w 1050"/>
                <a:gd name="T41" fmla="*/ 2147483647 h 1056"/>
                <a:gd name="T42" fmla="*/ 2147483647 w 1050"/>
                <a:gd name="T43" fmla="*/ 2147483647 h 1056"/>
                <a:gd name="T44" fmla="*/ 0 w 1050"/>
                <a:gd name="T45" fmla="*/ 2147483647 h 1056"/>
                <a:gd name="T46" fmla="*/ 2147483647 w 1050"/>
                <a:gd name="T47" fmla="*/ 2147483647 h 1056"/>
                <a:gd name="T48" fmla="*/ 2147483647 w 1050"/>
                <a:gd name="T49" fmla="*/ 2147483647 h 1056"/>
                <a:gd name="T50" fmla="*/ 2147483647 w 1050"/>
                <a:gd name="T51" fmla="*/ 2147483647 h 1056"/>
                <a:gd name="T52" fmla="*/ 2147483647 w 1050"/>
                <a:gd name="T53" fmla="*/ 2147483647 h 1056"/>
                <a:gd name="T54" fmla="*/ 2147483647 w 1050"/>
                <a:gd name="T55" fmla="*/ 2147483647 h 1056"/>
                <a:gd name="T56" fmla="*/ 2147483647 w 1050"/>
                <a:gd name="T57" fmla="*/ 2147483647 h 1056"/>
                <a:gd name="T58" fmla="*/ 2147483647 w 1050"/>
                <a:gd name="T59" fmla="*/ 2147483647 h 1056"/>
                <a:gd name="T60" fmla="*/ 2147483647 w 1050"/>
                <a:gd name="T61" fmla="*/ 2147483647 h 1056"/>
                <a:gd name="T62" fmla="*/ 2147483647 w 1050"/>
                <a:gd name="T63" fmla="*/ 2147483647 h 1056"/>
                <a:gd name="T64" fmla="*/ 2147483647 w 1050"/>
                <a:gd name="T65" fmla="*/ 2147483647 h 1056"/>
                <a:gd name="T66" fmla="*/ 2147483647 w 1050"/>
                <a:gd name="T67" fmla="*/ 2147483647 h 1056"/>
                <a:gd name="T68" fmla="*/ 2147483647 w 1050"/>
                <a:gd name="T69" fmla="*/ 2147483647 h 1056"/>
                <a:gd name="T70" fmla="*/ 2147483647 w 1050"/>
                <a:gd name="T71" fmla="*/ 2147483647 h 1056"/>
                <a:gd name="T72" fmla="*/ 2147483647 w 1050"/>
                <a:gd name="T73" fmla="*/ 2147483647 h 1056"/>
                <a:gd name="T74" fmla="*/ 2147483647 w 1050"/>
                <a:gd name="T75" fmla="*/ 2147483647 h 1056"/>
                <a:gd name="T76" fmla="*/ 2147483647 w 1050"/>
                <a:gd name="T77" fmla="*/ 2147483647 h 1056"/>
                <a:gd name="T78" fmla="*/ 2147483647 w 1050"/>
                <a:gd name="T79" fmla="*/ 2147483647 h 1056"/>
                <a:gd name="T80" fmla="*/ 2147483647 w 1050"/>
                <a:gd name="T81" fmla="*/ 2147483647 h 1056"/>
                <a:gd name="T82" fmla="*/ 2147483647 w 1050"/>
                <a:gd name="T83" fmla="*/ 2147483647 h 1056"/>
                <a:gd name="T84" fmla="*/ 2147483647 w 1050"/>
                <a:gd name="T85" fmla="*/ 2147483647 h 1056"/>
                <a:gd name="T86" fmla="*/ 2147483647 w 1050"/>
                <a:gd name="T87" fmla="*/ 2147483647 h 1056"/>
                <a:gd name="T88" fmla="*/ 2147483647 w 1050"/>
                <a:gd name="T89" fmla="*/ 2147483647 h 1056"/>
                <a:gd name="T90" fmla="*/ 2147483647 w 1050"/>
                <a:gd name="T91" fmla="*/ 2147483647 h 1056"/>
                <a:gd name="T92" fmla="*/ 2147483647 w 1050"/>
                <a:gd name="T93" fmla="*/ 2147483647 h 1056"/>
                <a:gd name="T94" fmla="*/ 2147483647 w 1050"/>
                <a:gd name="T95" fmla="*/ 2147483647 h 1056"/>
                <a:gd name="T96" fmla="*/ 2147483647 w 1050"/>
                <a:gd name="T97" fmla="*/ 2147483647 h 1056"/>
                <a:gd name="T98" fmla="*/ 2147483647 w 1050"/>
                <a:gd name="T99" fmla="*/ 2147483647 h 1056"/>
                <a:gd name="T100" fmla="*/ 2147483647 w 1050"/>
                <a:gd name="T101" fmla="*/ 2147483647 h 1056"/>
                <a:gd name="T102" fmla="*/ 2147483647 w 1050"/>
                <a:gd name="T103" fmla="*/ 2147483647 h 1056"/>
                <a:gd name="T104" fmla="*/ 2147483647 w 1050"/>
                <a:gd name="T105" fmla="*/ 2147483647 h 1056"/>
                <a:gd name="T106" fmla="*/ 2147483647 w 1050"/>
                <a:gd name="T107" fmla="*/ 2147483647 h 1056"/>
                <a:gd name="T108" fmla="*/ 2147483647 w 1050"/>
                <a:gd name="T109" fmla="*/ 2147483647 h 1056"/>
                <a:gd name="T110" fmla="*/ 2147483647 w 1050"/>
                <a:gd name="T111" fmla="*/ 2147483647 h 1056"/>
                <a:gd name="T112" fmla="*/ 2147483647 w 1050"/>
                <a:gd name="T113" fmla="*/ 2147483647 h 1056"/>
                <a:gd name="T114" fmla="*/ 2147483647 w 1050"/>
                <a:gd name="T115" fmla="*/ 2147483647 h 1056"/>
                <a:gd name="T116" fmla="*/ 2147483647 w 1050"/>
                <a:gd name="T117" fmla="*/ 2147483647 h 1056"/>
                <a:gd name="T118" fmla="*/ 2147483647 w 1050"/>
                <a:gd name="T119" fmla="*/ 2147483647 h 1056"/>
                <a:gd name="T120" fmla="*/ 2147483647 w 1050"/>
                <a:gd name="T121" fmla="*/ 2147483647 h 1056"/>
                <a:gd name="T122" fmla="*/ 2147483647 w 1050"/>
                <a:gd name="T123" fmla="*/ 2147483647 h 10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50"/>
                <a:gd name="T187" fmla="*/ 0 h 1056"/>
                <a:gd name="T188" fmla="*/ 1050 w 1050"/>
                <a:gd name="T189" fmla="*/ 1056 h 105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50" h="1056">
                  <a:moveTo>
                    <a:pt x="1008" y="120"/>
                  </a:moveTo>
                  <a:lnTo>
                    <a:pt x="996" y="120"/>
                  </a:lnTo>
                  <a:lnTo>
                    <a:pt x="984" y="114"/>
                  </a:lnTo>
                  <a:lnTo>
                    <a:pt x="978" y="102"/>
                  </a:lnTo>
                  <a:lnTo>
                    <a:pt x="972" y="96"/>
                  </a:lnTo>
                  <a:lnTo>
                    <a:pt x="972" y="90"/>
                  </a:lnTo>
                  <a:lnTo>
                    <a:pt x="960" y="96"/>
                  </a:lnTo>
                  <a:lnTo>
                    <a:pt x="924" y="84"/>
                  </a:lnTo>
                  <a:lnTo>
                    <a:pt x="924" y="60"/>
                  </a:lnTo>
                  <a:lnTo>
                    <a:pt x="912" y="36"/>
                  </a:lnTo>
                  <a:lnTo>
                    <a:pt x="900" y="24"/>
                  </a:lnTo>
                  <a:lnTo>
                    <a:pt x="888" y="18"/>
                  </a:lnTo>
                  <a:lnTo>
                    <a:pt x="876" y="18"/>
                  </a:lnTo>
                  <a:lnTo>
                    <a:pt x="870" y="6"/>
                  </a:lnTo>
                  <a:lnTo>
                    <a:pt x="822" y="6"/>
                  </a:lnTo>
                  <a:lnTo>
                    <a:pt x="810" y="0"/>
                  </a:lnTo>
                  <a:lnTo>
                    <a:pt x="804" y="6"/>
                  </a:lnTo>
                  <a:lnTo>
                    <a:pt x="792" y="6"/>
                  </a:lnTo>
                  <a:lnTo>
                    <a:pt x="786" y="12"/>
                  </a:lnTo>
                  <a:lnTo>
                    <a:pt x="774" y="12"/>
                  </a:lnTo>
                  <a:lnTo>
                    <a:pt x="762" y="6"/>
                  </a:lnTo>
                  <a:lnTo>
                    <a:pt x="738" y="6"/>
                  </a:lnTo>
                  <a:lnTo>
                    <a:pt x="732" y="12"/>
                  </a:lnTo>
                  <a:lnTo>
                    <a:pt x="690" y="12"/>
                  </a:lnTo>
                  <a:lnTo>
                    <a:pt x="684" y="18"/>
                  </a:lnTo>
                  <a:lnTo>
                    <a:pt x="678" y="18"/>
                  </a:lnTo>
                  <a:lnTo>
                    <a:pt x="654" y="30"/>
                  </a:lnTo>
                  <a:lnTo>
                    <a:pt x="648" y="36"/>
                  </a:lnTo>
                  <a:lnTo>
                    <a:pt x="624" y="48"/>
                  </a:lnTo>
                  <a:lnTo>
                    <a:pt x="618" y="54"/>
                  </a:lnTo>
                  <a:lnTo>
                    <a:pt x="612" y="66"/>
                  </a:lnTo>
                  <a:lnTo>
                    <a:pt x="606" y="72"/>
                  </a:lnTo>
                  <a:lnTo>
                    <a:pt x="606" y="78"/>
                  </a:lnTo>
                  <a:lnTo>
                    <a:pt x="636" y="108"/>
                  </a:lnTo>
                  <a:lnTo>
                    <a:pt x="636" y="138"/>
                  </a:lnTo>
                  <a:lnTo>
                    <a:pt x="642" y="144"/>
                  </a:lnTo>
                  <a:lnTo>
                    <a:pt x="648" y="156"/>
                  </a:lnTo>
                  <a:lnTo>
                    <a:pt x="648" y="162"/>
                  </a:lnTo>
                  <a:lnTo>
                    <a:pt x="624" y="186"/>
                  </a:lnTo>
                  <a:lnTo>
                    <a:pt x="618" y="198"/>
                  </a:lnTo>
                  <a:lnTo>
                    <a:pt x="618" y="210"/>
                  </a:lnTo>
                  <a:lnTo>
                    <a:pt x="624" y="216"/>
                  </a:lnTo>
                  <a:lnTo>
                    <a:pt x="624" y="246"/>
                  </a:lnTo>
                  <a:lnTo>
                    <a:pt x="606" y="246"/>
                  </a:lnTo>
                  <a:lnTo>
                    <a:pt x="600" y="252"/>
                  </a:lnTo>
                  <a:lnTo>
                    <a:pt x="594" y="252"/>
                  </a:lnTo>
                  <a:lnTo>
                    <a:pt x="576" y="246"/>
                  </a:lnTo>
                  <a:lnTo>
                    <a:pt x="570" y="240"/>
                  </a:lnTo>
                  <a:lnTo>
                    <a:pt x="552" y="240"/>
                  </a:lnTo>
                  <a:lnTo>
                    <a:pt x="552" y="252"/>
                  </a:lnTo>
                  <a:lnTo>
                    <a:pt x="564" y="264"/>
                  </a:lnTo>
                  <a:lnTo>
                    <a:pt x="576" y="270"/>
                  </a:lnTo>
                  <a:lnTo>
                    <a:pt x="576" y="276"/>
                  </a:lnTo>
                  <a:lnTo>
                    <a:pt x="582" y="282"/>
                  </a:lnTo>
                  <a:lnTo>
                    <a:pt x="582" y="288"/>
                  </a:lnTo>
                  <a:lnTo>
                    <a:pt x="594" y="294"/>
                  </a:lnTo>
                  <a:lnTo>
                    <a:pt x="600" y="294"/>
                  </a:lnTo>
                  <a:lnTo>
                    <a:pt x="570" y="312"/>
                  </a:lnTo>
                  <a:lnTo>
                    <a:pt x="552" y="312"/>
                  </a:lnTo>
                  <a:lnTo>
                    <a:pt x="546" y="318"/>
                  </a:lnTo>
                  <a:lnTo>
                    <a:pt x="546" y="354"/>
                  </a:lnTo>
                  <a:lnTo>
                    <a:pt x="540" y="354"/>
                  </a:lnTo>
                  <a:lnTo>
                    <a:pt x="534" y="360"/>
                  </a:lnTo>
                  <a:lnTo>
                    <a:pt x="534" y="378"/>
                  </a:lnTo>
                  <a:lnTo>
                    <a:pt x="540" y="390"/>
                  </a:lnTo>
                  <a:lnTo>
                    <a:pt x="540" y="402"/>
                  </a:lnTo>
                  <a:lnTo>
                    <a:pt x="546" y="408"/>
                  </a:lnTo>
                  <a:lnTo>
                    <a:pt x="546" y="414"/>
                  </a:lnTo>
                  <a:lnTo>
                    <a:pt x="540" y="420"/>
                  </a:lnTo>
                  <a:lnTo>
                    <a:pt x="534" y="432"/>
                  </a:lnTo>
                  <a:lnTo>
                    <a:pt x="522" y="438"/>
                  </a:lnTo>
                  <a:lnTo>
                    <a:pt x="510" y="438"/>
                  </a:lnTo>
                  <a:lnTo>
                    <a:pt x="504" y="432"/>
                  </a:lnTo>
                  <a:lnTo>
                    <a:pt x="504" y="420"/>
                  </a:lnTo>
                  <a:lnTo>
                    <a:pt x="474" y="420"/>
                  </a:lnTo>
                  <a:lnTo>
                    <a:pt x="462" y="426"/>
                  </a:lnTo>
                  <a:lnTo>
                    <a:pt x="456" y="432"/>
                  </a:lnTo>
                  <a:lnTo>
                    <a:pt x="444" y="438"/>
                  </a:lnTo>
                  <a:lnTo>
                    <a:pt x="438" y="438"/>
                  </a:lnTo>
                  <a:lnTo>
                    <a:pt x="432" y="444"/>
                  </a:lnTo>
                  <a:lnTo>
                    <a:pt x="432" y="450"/>
                  </a:lnTo>
                  <a:lnTo>
                    <a:pt x="438" y="450"/>
                  </a:lnTo>
                  <a:lnTo>
                    <a:pt x="444" y="456"/>
                  </a:lnTo>
                  <a:lnTo>
                    <a:pt x="444" y="462"/>
                  </a:lnTo>
                  <a:lnTo>
                    <a:pt x="438" y="468"/>
                  </a:lnTo>
                  <a:lnTo>
                    <a:pt x="396" y="468"/>
                  </a:lnTo>
                  <a:lnTo>
                    <a:pt x="396" y="456"/>
                  </a:lnTo>
                  <a:lnTo>
                    <a:pt x="378" y="456"/>
                  </a:lnTo>
                  <a:lnTo>
                    <a:pt x="372" y="468"/>
                  </a:lnTo>
                  <a:lnTo>
                    <a:pt x="360" y="474"/>
                  </a:lnTo>
                  <a:lnTo>
                    <a:pt x="354" y="486"/>
                  </a:lnTo>
                  <a:lnTo>
                    <a:pt x="354" y="504"/>
                  </a:lnTo>
                  <a:lnTo>
                    <a:pt x="360" y="516"/>
                  </a:lnTo>
                  <a:lnTo>
                    <a:pt x="360" y="534"/>
                  </a:lnTo>
                  <a:lnTo>
                    <a:pt x="366" y="540"/>
                  </a:lnTo>
                  <a:lnTo>
                    <a:pt x="366" y="570"/>
                  </a:lnTo>
                  <a:lnTo>
                    <a:pt x="360" y="576"/>
                  </a:lnTo>
                  <a:lnTo>
                    <a:pt x="354" y="576"/>
                  </a:lnTo>
                  <a:lnTo>
                    <a:pt x="306" y="600"/>
                  </a:lnTo>
                  <a:lnTo>
                    <a:pt x="276" y="600"/>
                  </a:lnTo>
                  <a:lnTo>
                    <a:pt x="258" y="606"/>
                  </a:lnTo>
                  <a:lnTo>
                    <a:pt x="234" y="606"/>
                  </a:lnTo>
                  <a:lnTo>
                    <a:pt x="228" y="612"/>
                  </a:lnTo>
                  <a:lnTo>
                    <a:pt x="204" y="612"/>
                  </a:lnTo>
                  <a:lnTo>
                    <a:pt x="204" y="606"/>
                  </a:lnTo>
                  <a:lnTo>
                    <a:pt x="150" y="606"/>
                  </a:lnTo>
                  <a:lnTo>
                    <a:pt x="144" y="612"/>
                  </a:lnTo>
                  <a:lnTo>
                    <a:pt x="138" y="612"/>
                  </a:lnTo>
                  <a:lnTo>
                    <a:pt x="120" y="618"/>
                  </a:lnTo>
                  <a:lnTo>
                    <a:pt x="102" y="618"/>
                  </a:lnTo>
                  <a:lnTo>
                    <a:pt x="78" y="606"/>
                  </a:lnTo>
                  <a:lnTo>
                    <a:pt x="60" y="600"/>
                  </a:lnTo>
                  <a:lnTo>
                    <a:pt x="42" y="588"/>
                  </a:lnTo>
                  <a:lnTo>
                    <a:pt x="30" y="582"/>
                  </a:lnTo>
                  <a:lnTo>
                    <a:pt x="0" y="582"/>
                  </a:lnTo>
                  <a:lnTo>
                    <a:pt x="24" y="606"/>
                  </a:lnTo>
                  <a:lnTo>
                    <a:pt x="30" y="618"/>
                  </a:lnTo>
                  <a:lnTo>
                    <a:pt x="36" y="624"/>
                  </a:lnTo>
                  <a:lnTo>
                    <a:pt x="48" y="642"/>
                  </a:lnTo>
                  <a:lnTo>
                    <a:pt x="60" y="654"/>
                  </a:lnTo>
                  <a:lnTo>
                    <a:pt x="66" y="672"/>
                  </a:lnTo>
                  <a:lnTo>
                    <a:pt x="78" y="690"/>
                  </a:lnTo>
                  <a:lnTo>
                    <a:pt x="84" y="696"/>
                  </a:lnTo>
                  <a:lnTo>
                    <a:pt x="102" y="696"/>
                  </a:lnTo>
                  <a:lnTo>
                    <a:pt x="114" y="690"/>
                  </a:lnTo>
                  <a:lnTo>
                    <a:pt x="126" y="708"/>
                  </a:lnTo>
                  <a:lnTo>
                    <a:pt x="150" y="708"/>
                  </a:lnTo>
                  <a:lnTo>
                    <a:pt x="144" y="738"/>
                  </a:lnTo>
                  <a:lnTo>
                    <a:pt x="150" y="738"/>
                  </a:lnTo>
                  <a:lnTo>
                    <a:pt x="150" y="762"/>
                  </a:lnTo>
                  <a:lnTo>
                    <a:pt x="156" y="774"/>
                  </a:lnTo>
                  <a:lnTo>
                    <a:pt x="156" y="786"/>
                  </a:lnTo>
                  <a:lnTo>
                    <a:pt x="174" y="786"/>
                  </a:lnTo>
                  <a:lnTo>
                    <a:pt x="180" y="792"/>
                  </a:lnTo>
                  <a:lnTo>
                    <a:pt x="186" y="804"/>
                  </a:lnTo>
                  <a:lnTo>
                    <a:pt x="192" y="822"/>
                  </a:lnTo>
                  <a:lnTo>
                    <a:pt x="192" y="834"/>
                  </a:lnTo>
                  <a:lnTo>
                    <a:pt x="186" y="840"/>
                  </a:lnTo>
                  <a:lnTo>
                    <a:pt x="180" y="840"/>
                  </a:lnTo>
                  <a:lnTo>
                    <a:pt x="180" y="834"/>
                  </a:lnTo>
                  <a:lnTo>
                    <a:pt x="150" y="834"/>
                  </a:lnTo>
                  <a:lnTo>
                    <a:pt x="138" y="840"/>
                  </a:lnTo>
                  <a:lnTo>
                    <a:pt x="132" y="846"/>
                  </a:lnTo>
                  <a:lnTo>
                    <a:pt x="132" y="852"/>
                  </a:lnTo>
                  <a:lnTo>
                    <a:pt x="126" y="852"/>
                  </a:lnTo>
                  <a:lnTo>
                    <a:pt x="126" y="858"/>
                  </a:lnTo>
                  <a:lnTo>
                    <a:pt x="120" y="864"/>
                  </a:lnTo>
                  <a:lnTo>
                    <a:pt x="108" y="864"/>
                  </a:lnTo>
                  <a:lnTo>
                    <a:pt x="102" y="882"/>
                  </a:lnTo>
                  <a:lnTo>
                    <a:pt x="96" y="888"/>
                  </a:lnTo>
                  <a:lnTo>
                    <a:pt x="96" y="894"/>
                  </a:lnTo>
                  <a:lnTo>
                    <a:pt x="84" y="906"/>
                  </a:lnTo>
                  <a:lnTo>
                    <a:pt x="84" y="936"/>
                  </a:lnTo>
                  <a:lnTo>
                    <a:pt x="90" y="948"/>
                  </a:lnTo>
                  <a:lnTo>
                    <a:pt x="90" y="954"/>
                  </a:lnTo>
                  <a:lnTo>
                    <a:pt x="96" y="948"/>
                  </a:lnTo>
                  <a:lnTo>
                    <a:pt x="108" y="948"/>
                  </a:lnTo>
                  <a:lnTo>
                    <a:pt x="114" y="942"/>
                  </a:lnTo>
                  <a:lnTo>
                    <a:pt x="120" y="942"/>
                  </a:lnTo>
                  <a:lnTo>
                    <a:pt x="126" y="948"/>
                  </a:lnTo>
                  <a:lnTo>
                    <a:pt x="138" y="948"/>
                  </a:lnTo>
                  <a:lnTo>
                    <a:pt x="150" y="954"/>
                  </a:lnTo>
                  <a:lnTo>
                    <a:pt x="174" y="954"/>
                  </a:lnTo>
                  <a:lnTo>
                    <a:pt x="210" y="936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76" y="936"/>
                  </a:lnTo>
                  <a:lnTo>
                    <a:pt x="288" y="930"/>
                  </a:lnTo>
                  <a:lnTo>
                    <a:pt x="300" y="930"/>
                  </a:lnTo>
                  <a:lnTo>
                    <a:pt x="306" y="924"/>
                  </a:lnTo>
                  <a:lnTo>
                    <a:pt x="312" y="924"/>
                  </a:lnTo>
                  <a:lnTo>
                    <a:pt x="348" y="930"/>
                  </a:lnTo>
                  <a:lnTo>
                    <a:pt x="354" y="924"/>
                  </a:lnTo>
                  <a:lnTo>
                    <a:pt x="366" y="918"/>
                  </a:lnTo>
                  <a:lnTo>
                    <a:pt x="372" y="912"/>
                  </a:lnTo>
                  <a:lnTo>
                    <a:pt x="384" y="912"/>
                  </a:lnTo>
                  <a:lnTo>
                    <a:pt x="396" y="918"/>
                  </a:lnTo>
                  <a:lnTo>
                    <a:pt x="408" y="930"/>
                  </a:lnTo>
                  <a:lnTo>
                    <a:pt x="432" y="978"/>
                  </a:lnTo>
                  <a:lnTo>
                    <a:pt x="444" y="984"/>
                  </a:lnTo>
                  <a:lnTo>
                    <a:pt x="450" y="990"/>
                  </a:lnTo>
                  <a:lnTo>
                    <a:pt x="468" y="996"/>
                  </a:lnTo>
                  <a:lnTo>
                    <a:pt x="486" y="996"/>
                  </a:lnTo>
                  <a:lnTo>
                    <a:pt x="522" y="1008"/>
                  </a:lnTo>
                  <a:lnTo>
                    <a:pt x="540" y="1044"/>
                  </a:lnTo>
                  <a:lnTo>
                    <a:pt x="552" y="1056"/>
                  </a:lnTo>
                  <a:lnTo>
                    <a:pt x="570" y="1056"/>
                  </a:lnTo>
                  <a:lnTo>
                    <a:pt x="588" y="1050"/>
                  </a:lnTo>
                  <a:lnTo>
                    <a:pt x="582" y="1044"/>
                  </a:lnTo>
                  <a:lnTo>
                    <a:pt x="582" y="1032"/>
                  </a:lnTo>
                  <a:lnTo>
                    <a:pt x="594" y="1020"/>
                  </a:lnTo>
                  <a:lnTo>
                    <a:pt x="606" y="1020"/>
                  </a:lnTo>
                  <a:lnTo>
                    <a:pt x="618" y="1026"/>
                  </a:lnTo>
                  <a:lnTo>
                    <a:pt x="624" y="1032"/>
                  </a:lnTo>
                  <a:lnTo>
                    <a:pt x="648" y="1020"/>
                  </a:lnTo>
                  <a:lnTo>
                    <a:pt x="648" y="1026"/>
                  </a:lnTo>
                  <a:lnTo>
                    <a:pt x="654" y="1032"/>
                  </a:lnTo>
                  <a:lnTo>
                    <a:pt x="678" y="1032"/>
                  </a:lnTo>
                  <a:lnTo>
                    <a:pt x="690" y="1020"/>
                  </a:lnTo>
                  <a:lnTo>
                    <a:pt x="702" y="1014"/>
                  </a:lnTo>
                  <a:lnTo>
                    <a:pt x="708" y="1014"/>
                  </a:lnTo>
                  <a:lnTo>
                    <a:pt x="708" y="1026"/>
                  </a:lnTo>
                  <a:lnTo>
                    <a:pt x="714" y="1032"/>
                  </a:lnTo>
                  <a:lnTo>
                    <a:pt x="732" y="1032"/>
                  </a:lnTo>
                  <a:lnTo>
                    <a:pt x="738" y="1026"/>
                  </a:lnTo>
                  <a:lnTo>
                    <a:pt x="750" y="1020"/>
                  </a:lnTo>
                  <a:lnTo>
                    <a:pt x="750" y="996"/>
                  </a:lnTo>
                  <a:lnTo>
                    <a:pt x="744" y="990"/>
                  </a:lnTo>
                  <a:lnTo>
                    <a:pt x="738" y="978"/>
                  </a:lnTo>
                  <a:lnTo>
                    <a:pt x="714" y="936"/>
                  </a:lnTo>
                  <a:lnTo>
                    <a:pt x="714" y="912"/>
                  </a:lnTo>
                  <a:lnTo>
                    <a:pt x="690" y="912"/>
                  </a:lnTo>
                  <a:lnTo>
                    <a:pt x="678" y="900"/>
                  </a:lnTo>
                  <a:lnTo>
                    <a:pt x="672" y="888"/>
                  </a:lnTo>
                  <a:lnTo>
                    <a:pt x="666" y="882"/>
                  </a:lnTo>
                  <a:lnTo>
                    <a:pt x="672" y="852"/>
                  </a:lnTo>
                  <a:lnTo>
                    <a:pt x="672" y="834"/>
                  </a:lnTo>
                  <a:lnTo>
                    <a:pt x="642" y="840"/>
                  </a:lnTo>
                  <a:lnTo>
                    <a:pt x="636" y="840"/>
                  </a:lnTo>
                  <a:lnTo>
                    <a:pt x="624" y="834"/>
                  </a:lnTo>
                  <a:lnTo>
                    <a:pt x="618" y="828"/>
                  </a:lnTo>
                  <a:lnTo>
                    <a:pt x="618" y="804"/>
                  </a:lnTo>
                  <a:lnTo>
                    <a:pt x="624" y="792"/>
                  </a:lnTo>
                  <a:lnTo>
                    <a:pt x="636" y="780"/>
                  </a:lnTo>
                  <a:lnTo>
                    <a:pt x="642" y="768"/>
                  </a:lnTo>
                  <a:lnTo>
                    <a:pt x="648" y="762"/>
                  </a:lnTo>
                  <a:lnTo>
                    <a:pt x="654" y="750"/>
                  </a:lnTo>
                  <a:lnTo>
                    <a:pt x="654" y="744"/>
                  </a:lnTo>
                  <a:lnTo>
                    <a:pt x="666" y="732"/>
                  </a:lnTo>
                  <a:lnTo>
                    <a:pt x="678" y="726"/>
                  </a:lnTo>
                  <a:lnTo>
                    <a:pt x="684" y="726"/>
                  </a:lnTo>
                  <a:lnTo>
                    <a:pt x="690" y="732"/>
                  </a:lnTo>
                  <a:lnTo>
                    <a:pt x="690" y="744"/>
                  </a:lnTo>
                  <a:lnTo>
                    <a:pt x="696" y="750"/>
                  </a:lnTo>
                  <a:lnTo>
                    <a:pt x="702" y="750"/>
                  </a:lnTo>
                  <a:lnTo>
                    <a:pt x="726" y="738"/>
                  </a:lnTo>
                  <a:lnTo>
                    <a:pt x="732" y="732"/>
                  </a:lnTo>
                  <a:lnTo>
                    <a:pt x="738" y="738"/>
                  </a:lnTo>
                  <a:lnTo>
                    <a:pt x="756" y="738"/>
                  </a:lnTo>
                  <a:lnTo>
                    <a:pt x="762" y="732"/>
                  </a:lnTo>
                  <a:lnTo>
                    <a:pt x="768" y="720"/>
                  </a:lnTo>
                  <a:lnTo>
                    <a:pt x="774" y="714"/>
                  </a:lnTo>
                  <a:lnTo>
                    <a:pt x="774" y="708"/>
                  </a:lnTo>
                  <a:lnTo>
                    <a:pt x="792" y="696"/>
                  </a:lnTo>
                  <a:lnTo>
                    <a:pt x="792" y="678"/>
                  </a:lnTo>
                  <a:lnTo>
                    <a:pt x="798" y="672"/>
                  </a:lnTo>
                  <a:lnTo>
                    <a:pt x="798" y="666"/>
                  </a:lnTo>
                  <a:lnTo>
                    <a:pt x="804" y="660"/>
                  </a:lnTo>
                  <a:lnTo>
                    <a:pt x="828" y="648"/>
                  </a:lnTo>
                  <a:lnTo>
                    <a:pt x="840" y="636"/>
                  </a:lnTo>
                  <a:lnTo>
                    <a:pt x="846" y="618"/>
                  </a:lnTo>
                  <a:lnTo>
                    <a:pt x="846" y="606"/>
                  </a:lnTo>
                  <a:lnTo>
                    <a:pt x="852" y="588"/>
                  </a:lnTo>
                  <a:lnTo>
                    <a:pt x="852" y="576"/>
                  </a:lnTo>
                  <a:lnTo>
                    <a:pt x="858" y="570"/>
                  </a:lnTo>
                  <a:lnTo>
                    <a:pt x="870" y="564"/>
                  </a:lnTo>
                  <a:lnTo>
                    <a:pt x="876" y="558"/>
                  </a:lnTo>
                  <a:lnTo>
                    <a:pt x="888" y="558"/>
                  </a:lnTo>
                  <a:lnTo>
                    <a:pt x="870" y="534"/>
                  </a:lnTo>
                  <a:lnTo>
                    <a:pt x="894" y="498"/>
                  </a:lnTo>
                  <a:lnTo>
                    <a:pt x="924" y="480"/>
                  </a:lnTo>
                  <a:lnTo>
                    <a:pt x="924" y="474"/>
                  </a:lnTo>
                  <a:lnTo>
                    <a:pt x="912" y="462"/>
                  </a:lnTo>
                  <a:lnTo>
                    <a:pt x="906" y="450"/>
                  </a:lnTo>
                  <a:lnTo>
                    <a:pt x="906" y="414"/>
                  </a:lnTo>
                  <a:lnTo>
                    <a:pt x="912" y="408"/>
                  </a:lnTo>
                  <a:lnTo>
                    <a:pt x="924" y="408"/>
                  </a:lnTo>
                  <a:lnTo>
                    <a:pt x="948" y="396"/>
                  </a:lnTo>
                  <a:lnTo>
                    <a:pt x="954" y="390"/>
                  </a:lnTo>
                  <a:lnTo>
                    <a:pt x="954" y="384"/>
                  </a:lnTo>
                  <a:lnTo>
                    <a:pt x="948" y="378"/>
                  </a:lnTo>
                  <a:lnTo>
                    <a:pt x="936" y="372"/>
                  </a:lnTo>
                  <a:lnTo>
                    <a:pt x="900" y="372"/>
                  </a:lnTo>
                  <a:lnTo>
                    <a:pt x="894" y="336"/>
                  </a:lnTo>
                  <a:lnTo>
                    <a:pt x="876" y="336"/>
                  </a:lnTo>
                  <a:lnTo>
                    <a:pt x="864" y="318"/>
                  </a:lnTo>
                  <a:lnTo>
                    <a:pt x="846" y="318"/>
                  </a:lnTo>
                  <a:lnTo>
                    <a:pt x="846" y="306"/>
                  </a:lnTo>
                  <a:lnTo>
                    <a:pt x="852" y="294"/>
                  </a:lnTo>
                  <a:lnTo>
                    <a:pt x="852" y="288"/>
                  </a:lnTo>
                  <a:lnTo>
                    <a:pt x="846" y="288"/>
                  </a:lnTo>
                  <a:lnTo>
                    <a:pt x="834" y="276"/>
                  </a:lnTo>
                  <a:lnTo>
                    <a:pt x="834" y="270"/>
                  </a:lnTo>
                  <a:lnTo>
                    <a:pt x="840" y="264"/>
                  </a:lnTo>
                  <a:lnTo>
                    <a:pt x="846" y="252"/>
                  </a:lnTo>
                  <a:lnTo>
                    <a:pt x="852" y="246"/>
                  </a:lnTo>
                  <a:lnTo>
                    <a:pt x="822" y="240"/>
                  </a:lnTo>
                  <a:lnTo>
                    <a:pt x="828" y="228"/>
                  </a:lnTo>
                  <a:lnTo>
                    <a:pt x="804" y="210"/>
                  </a:lnTo>
                  <a:lnTo>
                    <a:pt x="804" y="204"/>
                  </a:lnTo>
                  <a:lnTo>
                    <a:pt x="810" y="192"/>
                  </a:lnTo>
                  <a:lnTo>
                    <a:pt x="834" y="180"/>
                  </a:lnTo>
                  <a:lnTo>
                    <a:pt x="876" y="180"/>
                  </a:lnTo>
                  <a:lnTo>
                    <a:pt x="894" y="186"/>
                  </a:lnTo>
                  <a:lnTo>
                    <a:pt x="912" y="186"/>
                  </a:lnTo>
                  <a:lnTo>
                    <a:pt x="918" y="192"/>
                  </a:lnTo>
                  <a:lnTo>
                    <a:pt x="918" y="204"/>
                  </a:lnTo>
                  <a:lnTo>
                    <a:pt x="930" y="204"/>
                  </a:lnTo>
                  <a:lnTo>
                    <a:pt x="942" y="198"/>
                  </a:lnTo>
                  <a:lnTo>
                    <a:pt x="948" y="192"/>
                  </a:lnTo>
                  <a:lnTo>
                    <a:pt x="960" y="186"/>
                  </a:lnTo>
                  <a:lnTo>
                    <a:pt x="966" y="180"/>
                  </a:lnTo>
                  <a:lnTo>
                    <a:pt x="972" y="186"/>
                  </a:lnTo>
                  <a:lnTo>
                    <a:pt x="978" y="180"/>
                  </a:lnTo>
                  <a:lnTo>
                    <a:pt x="1002" y="180"/>
                  </a:lnTo>
                  <a:lnTo>
                    <a:pt x="1002" y="162"/>
                  </a:lnTo>
                  <a:lnTo>
                    <a:pt x="1026" y="156"/>
                  </a:lnTo>
                  <a:lnTo>
                    <a:pt x="1050" y="120"/>
                  </a:lnTo>
                  <a:lnTo>
                    <a:pt x="1008" y="1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2" name="Parcel Is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5DAC9BEF-5F83-C050-514D-6A003051DA6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372914" y="3384564"/>
              <a:ext cx="44258" cy="29505"/>
            </a:xfrm>
            <a:custGeom>
              <a:avLst/>
              <a:gdLst>
                <a:gd name="T0" fmla="*/ 2147483647 w 96"/>
                <a:gd name="T1" fmla="*/ 2147483647 h 66"/>
                <a:gd name="T2" fmla="*/ 2147483647 w 96"/>
                <a:gd name="T3" fmla="*/ 2147483647 h 66"/>
                <a:gd name="T4" fmla="*/ 0 w 96"/>
                <a:gd name="T5" fmla="*/ 2147483647 h 66"/>
                <a:gd name="T6" fmla="*/ 0 w 96"/>
                <a:gd name="T7" fmla="*/ 2147483647 h 66"/>
                <a:gd name="T8" fmla="*/ 2147483647 w 96"/>
                <a:gd name="T9" fmla="*/ 2147483647 h 66"/>
                <a:gd name="T10" fmla="*/ 2147483647 w 96"/>
                <a:gd name="T11" fmla="*/ 2147483647 h 66"/>
                <a:gd name="T12" fmla="*/ 2147483647 w 96"/>
                <a:gd name="T13" fmla="*/ 2147483647 h 66"/>
                <a:gd name="T14" fmla="*/ 2147483647 w 96"/>
                <a:gd name="T15" fmla="*/ 2147483647 h 66"/>
                <a:gd name="T16" fmla="*/ 2147483647 w 96"/>
                <a:gd name="T17" fmla="*/ 2147483647 h 66"/>
                <a:gd name="T18" fmla="*/ 2147483647 w 96"/>
                <a:gd name="T19" fmla="*/ 0 h 66"/>
                <a:gd name="T20" fmla="*/ 2147483647 w 96"/>
                <a:gd name="T21" fmla="*/ 2147483647 h 66"/>
                <a:gd name="T22" fmla="*/ 2147483647 w 96"/>
                <a:gd name="T23" fmla="*/ 2147483647 h 66"/>
                <a:gd name="T24" fmla="*/ 2147483647 w 96"/>
                <a:gd name="T25" fmla="*/ 2147483647 h 66"/>
                <a:gd name="T26" fmla="*/ 2147483647 w 96"/>
                <a:gd name="T27" fmla="*/ 2147483647 h 66"/>
                <a:gd name="T28" fmla="*/ 2147483647 w 96"/>
                <a:gd name="T29" fmla="*/ 0 h 66"/>
                <a:gd name="T30" fmla="*/ 2147483647 w 96"/>
                <a:gd name="T31" fmla="*/ 0 h 66"/>
                <a:gd name="T32" fmla="*/ 2147483647 w 96"/>
                <a:gd name="T33" fmla="*/ 2147483647 h 66"/>
                <a:gd name="T34" fmla="*/ 2147483647 w 96"/>
                <a:gd name="T35" fmla="*/ 2147483647 h 66"/>
                <a:gd name="T36" fmla="*/ 2147483647 w 96"/>
                <a:gd name="T37" fmla="*/ 2147483647 h 66"/>
                <a:gd name="T38" fmla="*/ 2147483647 w 96"/>
                <a:gd name="T39" fmla="*/ 2147483647 h 66"/>
                <a:gd name="T40" fmla="*/ 2147483647 w 96"/>
                <a:gd name="T41" fmla="*/ 2147483647 h 66"/>
                <a:gd name="T42" fmla="*/ 2147483647 w 96"/>
                <a:gd name="T43" fmla="*/ 2147483647 h 66"/>
                <a:gd name="T44" fmla="*/ 2147483647 w 96"/>
                <a:gd name="T45" fmla="*/ 2147483647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66"/>
                <a:gd name="T71" fmla="*/ 96 w 96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66">
                  <a:moveTo>
                    <a:pt x="12" y="42"/>
                  </a:moveTo>
                  <a:lnTo>
                    <a:pt x="6" y="42"/>
                  </a:lnTo>
                  <a:lnTo>
                    <a:pt x="0" y="48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12" y="42"/>
                  </a:lnTo>
                  <a:close/>
                  <a:moveTo>
                    <a:pt x="42" y="0"/>
                  </a:moveTo>
                  <a:lnTo>
                    <a:pt x="42" y="18"/>
                  </a:lnTo>
                  <a:lnTo>
                    <a:pt x="54" y="30"/>
                  </a:lnTo>
                  <a:lnTo>
                    <a:pt x="60" y="30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42" y="0"/>
                  </a:lnTo>
                  <a:close/>
                  <a:moveTo>
                    <a:pt x="96" y="36"/>
                  </a:moveTo>
                  <a:lnTo>
                    <a:pt x="78" y="36"/>
                  </a:lnTo>
                  <a:lnTo>
                    <a:pt x="72" y="42"/>
                  </a:lnTo>
                  <a:lnTo>
                    <a:pt x="72" y="54"/>
                  </a:lnTo>
                  <a:lnTo>
                    <a:pt x="84" y="60"/>
                  </a:lnTo>
                  <a:lnTo>
                    <a:pt x="96" y="48"/>
                  </a:lnTo>
                  <a:lnTo>
                    <a:pt x="96" y="3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3" name="Oman" descr="© INSCALE GmbH, 05.05.2010&#10;http://www.presentationload.com/">
              <a:extLst>
                <a:ext uri="{FF2B5EF4-FFF2-40B4-BE49-F238E27FC236}">
                  <a16:creationId xmlns:a16="http://schemas.microsoft.com/office/drawing/2014/main" id="{B08BF6BB-D587-BF48-6BB7-8CB86CFB700D}"/>
                </a:ext>
              </a:extLst>
            </p:cNvPr>
            <p:cNvSpPr>
              <a:spLocks/>
            </p:cNvSpPr>
            <p:nvPr/>
          </p:nvSpPr>
          <p:spPr bwMode="gray">
            <a:xfrm>
              <a:off x="7403445" y="3089514"/>
              <a:ext cx="254483" cy="317179"/>
            </a:xfrm>
            <a:custGeom>
              <a:avLst/>
              <a:gdLst>
                <a:gd name="T0" fmla="*/ 2147483647 w 540"/>
                <a:gd name="T1" fmla="*/ 2147483647 h 672"/>
                <a:gd name="T2" fmla="*/ 2147483647 w 540"/>
                <a:gd name="T3" fmla="*/ 2147483647 h 672"/>
                <a:gd name="T4" fmla="*/ 2147483647 w 540"/>
                <a:gd name="T5" fmla="*/ 2147483647 h 672"/>
                <a:gd name="T6" fmla="*/ 2147483647 w 540"/>
                <a:gd name="T7" fmla="*/ 2147483647 h 672"/>
                <a:gd name="T8" fmla="*/ 2147483647 w 540"/>
                <a:gd name="T9" fmla="*/ 2147483647 h 672"/>
                <a:gd name="T10" fmla="*/ 2147483647 w 540"/>
                <a:gd name="T11" fmla="*/ 2147483647 h 672"/>
                <a:gd name="T12" fmla="*/ 2147483647 w 540"/>
                <a:gd name="T13" fmla="*/ 2147483647 h 672"/>
                <a:gd name="T14" fmla="*/ 2147483647 w 540"/>
                <a:gd name="T15" fmla="*/ 2147483647 h 672"/>
                <a:gd name="T16" fmla="*/ 2147483647 w 540"/>
                <a:gd name="T17" fmla="*/ 2147483647 h 672"/>
                <a:gd name="T18" fmla="*/ 2147483647 w 540"/>
                <a:gd name="T19" fmla="*/ 2147483647 h 672"/>
                <a:gd name="T20" fmla="*/ 2147483647 w 540"/>
                <a:gd name="T21" fmla="*/ 2147483647 h 672"/>
                <a:gd name="T22" fmla="*/ 2147483647 w 540"/>
                <a:gd name="T23" fmla="*/ 2147483647 h 672"/>
                <a:gd name="T24" fmla="*/ 2147483647 w 540"/>
                <a:gd name="T25" fmla="*/ 2147483647 h 672"/>
                <a:gd name="T26" fmla="*/ 2147483647 w 540"/>
                <a:gd name="T27" fmla="*/ 2147483647 h 672"/>
                <a:gd name="T28" fmla="*/ 2147483647 w 540"/>
                <a:gd name="T29" fmla="*/ 2147483647 h 672"/>
                <a:gd name="T30" fmla="*/ 2147483647 w 540"/>
                <a:gd name="T31" fmla="*/ 2147483647 h 672"/>
                <a:gd name="T32" fmla="*/ 2147483647 w 540"/>
                <a:gd name="T33" fmla="*/ 2147483647 h 672"/>
                <a:gd name="T34" fmla="*/ 2147483647 w 540"/>
                <a:gd name="T35" fmla="*/ 2147483647 h 672"/>
                <a:gd name="T36" fmla="*/ 2147483647 w 540"/>
                <a:gd name="T37" fmla="*/ 2147483647 h 672"/>
                <a:gd name="T38" fmla="*/ 2147483647 w 540"/>
                <a:gd name="T39" fmla="*/ 2147483647 h 672"/>
                <a:gd name="T40" fmla="*/ 2147483647 w 540"/>
                <a:gd name="T41" fmla="*/ 2147483647 h 672"/>
                <a:gd name="T42" fmla="*/ 2147483647 w 540"/>
                <a:gd name="T43" fmla="*/ 2147483647 h 672"/>
                <a:gd name="T44" fmla="*/ 2147483647 w 540"/>
                <a:gd name="T45" fmla="*/ 2147483647 h 672"/>
                <a:gd name="T46" fmla="*/ 2147483647 w 540"/>
                <a:gd name="T47" fmla="*/ 2147483647 h 672"/>
                <a:gd name="T48" fmla="*/ 2147483647 w 540"/>
                <a:gd name="T49" fmla="*/ 2147483647 h 672"/>
                <a:gd name="T50" fmla="*/ 2147483647 w 540"/>
                <a:gd name="T51" fmla="*/ 0 h 672"/>
                <a:gd name="T52" fmla="*/ 2147483647 w 540"/>
                <a:gd name="T53" fmla="*/ 2147483647 h 672"/>
                <a:gd name="T54" fmla="*/ 2147483647 w 540"/>
                <a:gd name="T55" fmla="*/ 2147483647 h 672"/>
                <a:gd name="T56" fmla="*/ 2147483647 w 540"/>
                <a:gd name="T57" fmla="*/ 2147483647 h 672"/>
                <a:gd name="T58" fmla="*/ 2147483647 w 540"/>
                <a:gd name="T59" fmla="*/ 2147483647 h 672"/>
                <a:gd name="T60" fmla="*/ 2147483647 w 540"/>
                <a:gd name="T61" fmla="*/ 2147483647 h 672"/>
                <a:gd name="T62" fmla="*/ 2147483647 w 540"/>
                <a:gd name="T63" fmla="*/ 2147483647 h 672"/>
                <a:gd name="T64" fmla="*/ 2147483647 w 540"/>
                <a:gd name="T65" fmla="*/ 2147483647 h 672"/>
                <a:gd name="T66" fmla="*/ 2147483647 w 540"/>
                <a:gd name="T67" fmla="*/ 2147483647 h 672"/>
                <a:gd name="T68" fmla="*/ 2147483647 w 540"/>
                <a:gd name="T69" fmla="*/ 2147483647 h 672"/>
                <a:gd name="T70" fmla="*/ 2147483647 w 540"/>
                <a:gd name="T71" fmla="*/ 2147483647 h 672"/>
                <a:gd name="T72" fmla="*/ 2147483647 w 540"/>
                <a:gd name="T73" fmla="*/ 2147483647 h 672"/>
                <a:gd name="T74" fmla="*/ 2147483647 w 540"/>
                <a:gd name="T75" fmla="*/ 2147483647 h 672"/>
                <a:gd name="T76" fmla="*/ 2147483647 w 540"/>
                <a:gd name="T77" fmla="*/ 2147483647 h 672"/>
                <a:gd name="T78" fmla="*/ 2147483647 w 540"/>
                <a:gd name="T79" fmla="*/ 2147483647 h 672"/>
                <a:gd name="T80" fmla="*/ 2147483647 w 540"/>
                <a:gd name="T81" fmla="*/ 2147483647 h 672"/>
                <a:gd name="T82" fmla="*/ 2147483647 w 540"/>
                <a:gd name="T83" fmla="*/ 2147483647 h 672"/>
                <a:gd name="T84" fmla="*/ 2147483647 w 540"/>
                <a:gd name="T85" fmla="*/ 2147483647 h 672"/>
                <a:gd name="T86" fmla="*/ 2147483647 w 540"/>
                <a:gd name="T87" fmla="*/ 2147483647 h 6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40"/>
                <a:gd name="T133" fmla="*/ 0 h 672"/>
                <a:gd name="T134" fmla="*/ 540 w 540"/>
                <a:gd name="T135" fmla="*/ 672 h 6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40" h="672">
                  <a:moveTo>
                    <a:pt x="258" y="564"/>
                  </a:moveTo>
                  <a:lnTo>
                    <a:pt x="276" y="564"/>
                  </a:lnTo>
                  <a:lnTo>
                    <a:pt x="288" y="558"/>
                  </a:lnTo>
                  <a:lnTo>
                    <a:pt x="306" y="552"/>
                  </a:lnTo>
                  <a:lnTo>
                    <a:pt x="330" y="540"/>
                  </a:lnTo>
                  <a:lnTo>
                    <a:pt x="336" y="528"/>
                  </a:lnTo>
                  <a:lnTo>
                    <a:pt x="342" y="510"/>
                  </a:lnTo>
                  <a:lnTo>
                    <a:pt x="342" y="498"/>
                  </a:lnTo>
                  <a:lnTo>
                    <a:pt x="348" y="498"/>
                  </a:lnTo>
                  <a:lnTo>
                    <a:pt x="354" y="492"/>
                  </a:lnTo>
                  <a:lnTo>
                    <a:pt x="366" y="486"/>
                  </a:lnTo>
                  <a:lnTo>
                    <a:pt x="384" y="480"/>
                  </a:lnTo>
                  <a:lnTo>
                    <a:pt x="408" y="456"/>
                  </a:lnTo>
                  <a:lnTo>
                    <a:pt x="414" y="444"/>
                  </a:lnTo>
                  <a:lnTo>
                    <a:pt x="414" y="426"/>
                  </a:lnTo>
                  <a:lnTo>
                    <a:pt x="420" y="408"/>
                  </a:lnTo>
                  <a:lnTo>
                    <a:pt x="420" y="378"/>
                  </a:lnTo>
                  <a:lnTo>
                    <a:pt x="426" y="372"/>
                  </a:lnTo>
                  <a:lnTo>
                    <a:pt x="432" y="372"/>
                  </a:lnTo>
                  <a:lnTo>
                    <a:pt x="444" y="378"/>
                  </a:lnTo>
                  <a:lnTo>
                    <a:pt x="450" y="384"/>
                  </a:lnTo>
                  <a:lnTo>
                    <a:pt x="462" y="384"/>
                  </a:lnTo>
                  <a:lnTo>
                    <a:pt x="468" y="378"/>
                  </a:lnTo>
                  <a:lnTo>
                    <a:pt x="480" y="354"/>
                  </a:lnTo>
                  <a:lnTo>
                    <a:pt x="480" y="330"/>
                  </a:lnTo>
                  <a:lnTo>
                    <a:pt x="534" y="276"/>
                  </a:lnTo>
                  <a:lnTo>
                    <a:pt x="534" y="264"/>
                  </a:lnTo>
                  <a:lnTo>
                    <a:pt x="540" y="252"/>
                  </a:lnTo>
                  <a:lnTo>
                    <a:pt x="540" y="204"/>
                  </a:lnTo>
                  <a:lnTo>
                    <a:pt x="528" y="192"/>
                  </a:lnTo>
                  <a:lnTo>
                    <a:pt x="510" y="192"/>
                  </a:lnTo>
                  <a:lnTo>
                    <a:pt x="510" y="186"/>
                  </a:lnTo>
                  <a:lnTo>
                    <a:pt x="492" y="168"/>
                  </a:lnTo>
                  <a:lnTo>
                    <a:pt x="486" y="150"/>
                  </a:lnTo>
                  <a:lnTo>
                    <a:pt x="462" y="126"/>
                  </a:lnTo>
                  <a:lnTo>
                    <a:pt x="456" y="114"/>
                  </a:lnTo>
                  <a:lnTo>
                    <a:pt x="432" y="96"/>
                  </a:lnTo>
                  <a:lnTo>
                    <a:pt x="396" y="84"/>
                  </a:lnTo>
                  <a:lnTo>
                    <a:pt x="366" y="78"/>
                  </a:lnTo>
                  <a:lnTo>
                    <a:pt x="348" y="78"/>
                  </a:lnTo>
                  <a:lnTo>
                    <a:pt x="342" y="72"/>
                  </a:lnTo>
                  <a:lnTo>
                    <a:pt x="330" y="72"/>
                  </a:lnTo>
                  <a:lnTo>
                    <a:pt x="318" y="60"/>
                  </a:lnTo>
                  <a:lnTo>
                    <a:pt x="294" y="48"/>
                  </a:lnTo>
                  <a:lnTo>
                    <a:pt x="288" y="36"/>
                  </a:lnTo>
                  <a:lnTo>
                    <a:pt x="288" y="30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52" y="18"/>
                  </a:lnTo>
                  <a:lnTo>
                    <a:pt x="246" y="6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24"/>
                  </a:lnTo>
                  <a:lnTo>
                    <a:pt x="228" y="54"/>
                  </a:lnTo>
                  <a:lnTo>
                    <a:pt x="246" y="72"/>
                  </a:lnTo>
                  <a:lnTo>
                    <a:pt x="246" y="78"/>
                  </a:lnTo>
                  <a:lnTo>
                    <a:pt x="240" y="78"/>
                  </a:lnTo>
                  <a:lnTo>
                    <a:pt x="240" y="72"/>
                  </a:lnTo>
                  <a:lnTo>
                    <a:pt x="228" y="72"/>
                  </a:lnTo>
                  <a:lnTo>
                    <a:pt x="228" y="78"/>
                  </a:lnTo>
                  <a:lnTo>
                    <a:pt x="222" y="84"/>
                  </a:lnTo>
                  <a:lnTo>
                    <a:pt x="222" y="96"/>
                  </a:lnTo>
                  <a:lnTo>
                    <a:pt x="216" y="108"/>
                  </a:lnTo>
                  <a:lnTo>
                    <a:pt x="216" y="120"/>
                  </a:lnTo>
                  <a:lnTo>
                    <a:pt x="210" y="132"/>
                  </a:lnTo>
                  <a:lnTo>
                    <a:pt x="204" y="138"/>
                  </a:lnTo>
                  <a:lnTo>
                    <a:pt x="198" y="150"/>
                  </a:lnTo>
                  <a:lnTo>
                    <a:pt x="192" y="156"/>
                  </a:lnTo>
                  <a:lnTo>
                    <a:pt x="192" y="168"/>
                  </a:lnTo>
                  <a:lnTo>
                    <a:pt x="210" y="204"/>
                  </a:lnTo>
                  <a:lnTo>
                    <a:pt x="216" y="210"/>
                  </a:lnTo>
                  <a:lnTo>
                    <a:pt x="216" y="222"/>
                  </a:lnTo>
                  <a:lnTo>
                    <a:pt x="222" y="228"/>
                  </a:lnTo>
                  <a:lnTo>
                    <a:pt x="234" y="234"/>
                  </a:lnTo>
                  <a:lnTo>
                    <a:pt x="240" y="240"/>
                  </a:lnTo>
                  <a:lnTo>
                    <a:pt x="204" y="414"/>
                  </a:lnTo>
                  <a:lnTo>
                    <a:pt x="0" y="486"/>
                  </a:lnTo>
                  <a:lnTo>
                    <a:pt x="84" y="672"/>
                  </a:lnTo>
                  <a:lnTo>
                    <a:pt x="114" y="660"/>
                  </a:lnTo>
                  <a:lnTo>
                    <a:pt x="198" y="636"/>
                  </a:lnTo>
                  <a:lnTo>
                    <a:pt x="228" y="624"/>
                  </a:lnTo>
                  <a:lnTo>
                    <a:pt x="246" y="618"/>
                  </a:lnTo>
                  <a:lnTo>
                    <a:pt x="252" y="606"/>
                  </a:lnTo>
                  <a:lnTo>
                    <a:pt x="252" y="594"/>
                  </a:lnTo>
                  <a:lnTo>
                    <a:pt x="258" y="582"/>
                  </a:lnTo>
                  <a:lnTo>
                    <a:pt x="258" y="56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4" name="Norway" descr="© INSCALE GmbH, 05.05.2010&#10;http://www.presentationload.com/">
              <a:extLst>
                <a:ext uri="{FF2B5EF4-FFF2-40B4-BE49-F238E27FC236}">
                  <a16:creationId xmlns:a16="http://schemas.microsoft.com/office/drawing/2014/main" id="{E300EBDF-E82B-4831-585A-6A471EE7109B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883931" y="1151395"/>
              <a:ext cx="641736" cy="706280"/>
            </a:xfrm>
            <a:custGeom>
              <a:avLst/>
              <a:gdLst>
                <a:gd name="T0" fmla="*/ 2147483647 w 1362"/>
                <a:gd name="T1" fmla="*/ 2147483647 h 1500"/>
                <a:gd name="T2" fmla="*/ 2147483647 w 1362"/>
                <a:gd name="T3" fmla="*/ 2147483647 h 1500"/>
                <a:gd name="T4" fmla="*/ 2147483647 w 1362"/>
                <a:gd name="T5" fmla="*/ 2147483647 h 1500"/>
                <a:gd name="T6" fmla="*/ 2147483647 w 1362"/>
                <a:gd name="T7" fmla="*/ 2147483647 h 1500"/>
                <a:gd name="T8" fmla="*/ 2147483647 w 1362"/>
                <a:gd name="T9" fmla="*/ 0 h 1500"/>
                <a:gd name="T10" fmla="*/ 2147483647 w 1362"/>
                <a:gd name="T11" fmla="*/ 2147483647 h 1500"/>
                <a:gd name="T12" fmla="*/ 2147483647 w 1362"/>
                <a:gd name="T13" fmla="*/ 2147483647 h 1500"/>
                <a:gd name="T14" fmla="*/ 2147483647 w 1362"/>
                <a:gd name="T15" fmla="*/ 2147483647 h 1500"/>
                <a:gd name="T16" fmla="*/ 2147483647 w 1362"/>
                <a:gd name="T17" fmla="*/ 2147483647 h 1500"/>
                <a:gd name="T18" fmla="*/ 2147483647 w 1362"/>
                <a:gd name="T19" fmla="*/ 2147483647 h 1500"/>
                <a:gd name="T20" fmla="*/ 2147483647 w 1362"/>
                <a:gd name="T21" fmla="*/ 2147483647 h 1500"/>
                <a:gd name="T22" fmla="*/ 2147483647 w 1362"/>
                <a:gd name="T23" fmla="*/ 2147483647 h 1500"/>
                <a:gd name="T24" fmla="*/ 2147483647 w 1362"/>
                <a:gd name="T25" fmla="*/ 2147483647 h 1500"/>
                <a:gd name="T26" fmla="*/ 2147483647 w 1362"/>
                <a:gd name="T27" fmla="*/ 2147483647 h 1500"/>
                <a:gd name="T28" fmla="*/ 2147483647 w 1362"/>
                <a:gd name="T29" fmla="*/ 2147483647 h 1500"/>
                <a:gd name="T30" fmla="*/ 2147483647 w 1362"/>
                <a:gd name="T31" fmla="*/ 2147483647 h 1500"/>
                <a:gd name="T32" fmla="*/ 2147483647 w 1362"/>
                <a:gd name="T33" fmla="*/ 2147483647 h 1500"/>
                <a:gd name="T34" fmla="*/ 2147483647 w 1362"/>
                <a:gd name="T35" fmla="*/ 2147483647 h 1500"/>
                <a:gd name="T36" fmla="*/ 2147483647 w 1362"/>
                <a:gd name="T37" fmla="*/ 2147483647 h 1500"/>
                <a:gd name="T38" fmla="*/ 2147483647 w 1362"/>
                <a:gd name="T39" fmla="*/ 2147483647 h 1500"/>
                <a:gd name="T40" fmla="*/ 2147483647 w 1362"/>
                <a:gd name="T41" fmla="*/ 2147483647 h 1500"/>
                <a:gd name="T42" fmla="*/ 2147483647 w 1362"/>
                <a:gd name="T43" fmla="*/ 2147483647 h 1500"/>
                <a:gd name="T44" fmla="*/ 2147483647 w 1362"/>
                <a:gd name="T45" fmla="*/ 2147483647 h 1500"/>
                <a:gd name="T46" fmla="*/ 2147483647 w 1362"/>
                <a:gd name="T47" fmla="*/ 2147483647 h 1500"/>
                <a:gd name="T48" fmla="*/ 2147483647 w 1362"/>
                <a:gd name="T49" fmla="*/ 2147483647 h 1500"/>
                <a:gd name="T50" fmla="*/ 2147483647 w 1362"/>
                <a:gd name="T51" fmla="*/ 2147483647 h 1500"/>
                <a:gd name="T52" fmla="*/ 2147483647 w 1362"/>
                <a:gd name="T53" fmla="*/ 2147483647 h 1500"/>
                <a:gd name="T54" fmla="*/ 2147483647 w 1362"/>
                <a:gd name="T55" fmla="*/ 2147483647 h 1500"/>
                <a:gd name="T56" fmla="*/ 2147483647 w 1362"/>
                <a:gd name="T57" fmla="*/ 2147483647 h 1500"/>
                <a:gd name="T58" fmla="*/ 2147483647 w 1362"/>
                <a:gd name="T59" fmla="*/ 2147483647 h 1500"/>
                <a:gd name="T60" fmla="*/ 2147483647 w 1362"/>
                <a:gd name="T61" fmla="*/ 2147483647 h 1500"/>
                <a:gd name="T62" fmla="*/ 2147483647 w 1362"/>
                <a:gd name="T63" fmla="*/ 2147483647 h 1500"/>
                <a:gd name="T64" fmla="*/ 2147483647 w 1362"/>
                <a:gd name="T65" fmla="*/ 2147483647 h 1500"/>
                <a:gd name="T66" fmla="*/ 2147483647 w 1362"/>
                <a:gd name="T67" fmla="*/ 2147483647 h 1500"/>
                <a:gd name="T68" fmla="*/ 2147483647 w 1362"/>
                <a:gd name="T69" fmla="*/ 2147483647 h 1500"/>
                <a:gd name="T70" fmla="*/ 2147483647 w 1362"/>
                <a:gd name="T71" fmla="*/ 2147483647 h 1500"/>
                <a:gd name="T72" fmla="*/ 2147483647 w 1362"/>
                <a:gd name="T73" fmla="*/ 2147483647 h 1500"/>
                <a:gd name="T74" fmla="*/ 2147483647 w 1362"/>
                <a:gd name="T75" fmla="*/ 2147483647 h 1500"/>
                <a:gd name="T76" fmla="*/ 2147483647 w 1362"/>
                <a:gd name="T77" fmla="*/ 2147483647 h 1500"/>
                <a:gd name="T78" fmla="*/ 2147483647 w 1362"/>
                <a:gd name="T79" fmla="*/ 2147483647 h 1500"/>
                <a:gd name="T80" fmla="*/ 2147483647 w 1362"/>
                <a:gd name="T81" fmla="*/ 2147483647 h 1500"/>
                <a:gd name="T82" fmla="*/ 2147483647 w 1362"/>
                <a:gd name="T83" fmla="*/ 2147483647 h 1500"/>
                <a:gd name="T84" fmla="*/ 2147483647 w 1362"/>
                <a:gd name="T85" fmla="*/ 2147483647 h 1500"/>
                <a:gd name="T86" fmla="*/ 2147483647 w 1362"/>
                <a:gd name="T87" fmla="*/ 2147483647 h 1500"/>
                <a:gd name="T88" fmla="*/ 2147483647 w 1362"/>
                <a:gd name="T89" fmla="*/ 2147483647 h 1500"/>
                <a:gd name="T90" fmla="*/ 2147483647 w 1362"/>
                <a:gd name="T91" fmla="*/ 2147483647 h 1500"/>
                <a:gd name="T92" fmla="*/ 2147483647 w 1362"/>
                <a:gd name="T93" fmla="*/ 2147483647 h 1500"/>
                <a:gd name="T94" fmla="*/ 2147483647 w 1362"/>
                <a:gd name="T95" fmla="*/ 2147483647 h 1500"/>
                <a:gd name="T96" fmla="*/ 2147483647 w 1362"/>
                <a:gd name="T97" fmla="*/ 2147483647 h 1500"/>
                <a:gd name="T98" fmla="*/ 2147483647 w 1362"/>
                <a:gd name="T99" fmla="*/ 2147483647 h 1500"/>
                <a:gd name="T100" fmla="*/ 2147483647 w 1362"/>
                <a:gd name="T101" fmla="*/ 2147483647 h 1500"/>
                <a:gd name="T102" fmla="*/ 2147483647 w 1362"/>
                <a:gd name="T103" fmla="*/ 2147483647 h 1500"/>
                <a:gd name="T104" fmla="*/ 2147483647 w 1362"/>
                <a:gd name="T105" fmla="*/ 2147483647 h 1500"/>
                <a:gd name="T106" fmla="*/ 2147483647 w 1362"/>
                <a:gd name="T107" fmla="*/ 2147483647 h 1500"/>
                <a:gd name="T108" fmla="*/ 2147483647 w 1362"/>
                <a:gd name="T109" fmla="*/ 2147483647 h 1500"/>
                <a:gd name="T110" fmla="*/ 2147483647 w 1362"/>
                <a:gd name="T111" fmla="*/ 2147483647 h 1500"/>
                <a:gd name="T112" fmla="*/ 2147483647 w 1362"/>
                <a:gd name="T113" fmla="*/ 2147483647 h 1500"/>
                <a:gd name="T114" fmla="*/ 2147483647 w 1362"/>
                <a:gd name="T115" fmla="*/ 2147483647 h 150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62"/>
                <a:gd name="T175" fmla="*/ 0 h 1500"/>
                <a:gd name="T176" fmla="*/ 1362 w 1362"/>
                <a:gd name="T177" fmla="*/ 1500 h 150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62" h="1500">
                  <a:moveTo>
                    <a:pt x="324" y="120"/>
                  </a:moveTo>
                  <a:lnTo>
                    <a:pt x="336" y="126"/>
                  </a:lnTo>
                  <a:lnTo>
                    <a:pt x="354" y="132"/>
                  </a:lnTo>
                  <a:lnTo>
                    <a:pt x="378" y="132"/>
                  </a:lnTo>
                  <a:lnTo>
                    <a:pt x="294" y="90"/>
                  </a:lnTo>
                  <a:lnTo>
                    <a:pt x="294" y="102"/>
                  </a:lnTo>
                  <a:lnTo>
                    <a:pt x="306" y="108"/>
                  </a:lnTo>
                  <a:lnTo>
                    <a:pt x="312" y="114"/>
                  </a:lnTo>
                  <a:lnTo>
                    <a:pt x="324" y="120"/>
                  </a:lnTo>
                  <a:close/>
                  <a:moveTo>
                    <a:pt x="684" y="48"/>
                  </a:moveTo>
                  <a:lnTo>
                    <a:pt x="732" y="48"/>
                  </a:lnTo>
                  <a:lnTo>
                    <a:pt x="738" y="54"/>
                  </a:lnTo>
                  <a:lnTo>
                    <a:pt x="750" y="54"/>
                  </a:lnTo>
                  <a:lnTo>
                    <a:pt x="774" y="66"/>
                  </a:lnTo>
                  <a:lnTo>
                    <a:pt x="786" y="66"/>
                  </a:lnTo>
                  <a:lnTo>
                    <a:pt x="798" y="60"/>
                  </a:lnTo>
                  <a:lnTo>
                    <a:pt x="804" y="60"/>
                  </a:lnTo>
                  <a:lnTo>
                    <a:pt x="816" y="54"/>
                  </a:lnTo>
                  <a:lnTo>
                    <a:pt x="828" y="54"/>
                  </a:lnTo>
                  <a:lnTo>
                    <a:pt x="840" y="60"/>
                  </a:lnTo>
                  <a:lnTo>
                    <a:pt x="876" y="72"/>
                  </a:lnTo>
                  <a:lnTo>
                    <a:pt x="888" y="78"/>
                  </a:lnTo>
                  <a:lnTo>
                    <a:pt x="894" y="84"/>
                  </a:lnTo>
                  <a:lnTo>
                    <a:pt x="900" y="84"/>
                  </a:lnTo>
                  <a:lnTo>
                    <a:pt x="924" y="60"/>
                  </a:lnTo>
                  <a:lnTo>
                    <a:pt x="984" y="66"/>
                  </a:lnTo>
                  <a:lnTo>
                    <a:pt x="984" y="42"/>
                  </a:lnTo>
                  <a:lnTo>
                    <a:pt x="1014" y="42"/>
                  </a:lnTo>
                  <a:lnTo>
                    <a:pt x="1026" y="36"/>
                  </a:lnTo>
                  <a:lnTo>
                    <a:pt x="1032" y="24"/>
                  </a:lnTo>
                  <a:lnTo>
                    <a:pt x="1038" y="18"/>
                  </a:lnTo>
                  <a:lnTo>
                    <a:pt x="1032" y="12"/>
                  </a:lnTo>
                  <a:lnTo>
                    <a:pt x="1002" y="12"/>
                  </a:lnTo>
                  <a:lnTo>
                    <a:pt x="990" y="18"/>
                  </a:lnTo>
                  <a:lnTo>
                    <a:pt x="984" y="18"/>
                  </a:lnTo>
                  <a:lnTo>
                    <a:pt x="972" y="6"/>
                  </a:lnTo>
                  <a:lnTo>
                    <a:pt x="960" y="0"/>
                  </a:lnTo>
                  <a:lnTo>
                    <a:pt x="918" y="0"/>
                  </a:lnTo>
                  <a:lnTo>
                    <a:pt x="900" y="6"/>
                  </a:lnTo>
                  <a:lnTo>
                    <a:pt x="882" y="18"/>
                  </a:lnTo>
                  <a:lnTo>
                    <a:pt x="870" y="18"/>
                  </a:lnTo>
                  <a:lnTo>
                    <a:pt x="864" y="12"/>
                  </a:lnTo>
                  <a:lnTo>
                    <a:pt x="864" y="6"/>
                  </a:lnTo>
                  <a:lnTo>
                    <a:pt x="858" y="6"/>
                  </a:lnTo>
                  <a:lnTo>
                    <a:pt x="852" y="0"/>
                  </a:lnTo>
                  <a:lnTo>
                    <a:pt x="822" y="0"/>
                  </a:lnTo>
                  <a:lnTo>
                    <a:pt x="804" y="18"/>
                  </a:lnTo>
                  <a:lnTo>
                    <a:pt x="738" y="0"/>
                  </a:lnTo>
                  <a:lnTo>
                    <a:pt x="726" y="0"/>
                  </a:lnTo>
                  <a:lnTo>
                    <a:pt x="708" y="6"/>
                  </a:lnTo>
                  <a:lnTo>
                    <a:pt x="690" y="6"/>
                  </a:lnTo>
                  <a:lnTo>
                    <a:pt x="672" y="12"/>
                  </a:lnTo>
                  <a:lnTo>
                    <a:pt x="660" y="12"/>
                  </a:lnTo>
                  <a:lnTo>
                    <a:pt x="660" y="6"/>
                  </a:lnTo>
                  <a:lnTo>
                    <a:pt x="666" y="0"/>
                  </a:lnTo>
                  <a:lnTo>
                    <a:pt x="630" y="12"/>
                  </a:lnTo>
                  <a:lnTo>
                    <a:pt x="648" y="36"/>
                  </a:lnTo>
                  <a:lnTo>
                    <a:pt x="684" y="48"/>
                  </a:lnTo>
                  <a:close/>
                  <a:moveTo>
                    <a:pt x="324" y="66"/>
                  </a:moveTo>
                  <a:lnTo>
                    <a:pt x="342" y="66"/>
                  </a:lnTo>
                  <a:lnTo>
                    <a:pt x="348" y="72"/>
                  </a:lnTo>
                  <a:lnTo>
                    <a:pt x="360" y="72"/>
                  </a:lnTo>
                  <a:lnTo>
                    <a:pt x="360" y="78"/>
                  </a:lnTo>
                  <a:lnTo>
                    <a:pt x="342" y="96"/>
                  </a:lnTo>
                  <a:lnTo>
                    <a:pt x="336" y="96"/>
                  </a:lnTo>
                  <a:lnTo>
                    <a:pt x="378" y="114"/>
                  </a:lnTo>
                  <a:lnTo>
                    <a:pt x="390" y="120"/>
                  </a:lnTo>
                  <a:lnTo>
                    <a:pt x="396" y="126"/>
                  </a:lnTo>
                  <a:lnTo>
                    <a:pt x="414" y="126"/>
                  </a:lnTo>
                  <a:lnTo>
                    <a:pt x="426" y="132"/>
                  </a:lnTo>
                  <a:lnTo>
                    <a:pt x="438" y="132"/>
                  </a:lnTo>
                  <a:lnTo>
                    <a:pt x="462" y="108"/>
                  </a:lnTo>
                  <a:lnTo>
                    <a:pt x="504" y="96"/>
                  </a:lnTo>
                  <a:lnTo>
                    <a:pt x="534" y="120"/>
                  </a:lnTo>
                  <a:lnTo>
                    <a:pt x="528" y="120"/>
                  </a:lnTo>
                  <a:lnTo>
                    <a:pt x="516" y="126"/>
                  </a:lnTo>
                  <a:lnTo>
                    <a:pt x="504" y="126"/>
                  </a:lnTo>
                  <a:lnTo>
                    <a:pt x="480" y="132"/>
                  </a:lnTo>
                  <a:lnTo>
                    <a:pt x="468" y="138"/>
                  </a:lnTo>
                  <a:lnTo>
                    <a:pt x="456" y="150"/>
                  </a:lnTo>
                  <a:lnTo>
                    <a:pt x="486" y="150"/>
                  </a:lnTo>
                  <a:lnTo>
                    <a:pt x="498" y="156"/>
                  </a:lnTo>
                  <a:lnTo>
                    <a:pt x="522" y="156"/>
                  </a:lnTo>
                  <a:lnTo>
                    <a:pt x="516" y="162"/>
                  </a:lnTo>
                  <a:lnTo>
                    <a:pt x="504" y="162"/>
                  </a:lnTo>
                  <a:lnTo>
                    <a:pt x="486" y="168"/>
                  </a:lnTo>
                  <a:lnTo>
                    <a:pt x="474" y="174"/>
                  </a:lnTo>
                  <a:lnTo>
                    <a:pt x="468" y="180"/>
                  </a:lnTo>
                  <a:lnTo>
                    <a:pt x="462" y="180"/>
                  </a:lnTo>
                  <a:lnTo>
                    <a:pt x="516" y="198"/>
                  </a:lnTo>
                  <a:lnTo>
                    <a:pt x="522" y="198"/>
                  </a:lnTo>
                  <a:lnTo>
                    <a:pt x="528" y="204"/>
                  </a:lnTo>
                  <a:lnTo>
                    <a:pt x="540" y="210"/>
                  </a:lnTo>
                  <a:lnTo>
                    <a:pt x="558" y="210"/>
                  </a:lnTo>
                  <a:lnTo>
                    <a:pt x="576" y="216"/>
                  </a:lnTo>
                  <a:lnTo>
                    <a:pt x="594" y="210"/>
                  </a:lnTo>
                  <a:lnTo>
                    <a:pt x="606" y="204"/>
                  </a:lnTo>
                  <a:lnTo>
                    <a:pt x="612" y="204"/>
                  </a:lnTo>
                  <a:lnTo>
                    <a:pt x="618" y="198"/>
                  </a:lnTo>
                  <a:lnTo>
                    <a:pt x="612" y="192"/>
                  </a:lnTo>
                  <a:lnTo>
                    <a:pt x="612" y="186"/>
                  </a:lnTo>
                  <a:lnTo>
                    <a:pt x="606" y="180"/>
                  </a:lnTo>
                  <a:lnTo>
                    <a:pt x="606" y="174"/>
                  </a:lnTo>
                  <a:lnTo>
                    <a:pt x="612" y="168"/>
                  </a:lnTo>
                  <a:lnTo>
                    <a:pt x="618" y="168"/>
                  </a:lnTo>
                  <a:lnTo>
                    <a:pt x="630" y="162"/>
                  </a:lnTo>
                  <a:lnTo>
                    <a:pt x="648" y="162"/>
                  </a:lnTo>
                  <a:lnTo>
                    <a:pt x="648" y="144"/>
                  </a:lnTo>
                  <a:lnTo>
                    <a:pt x="678" y="132"/>
                  </a:lnTo>
                  <a:lnTo>
                    <a:pt x="690" y="102"/>
                  </a:lnTo>
                  <a:lnTo>
                    <a:pt x="714" y="114"/>
                  </a:lnTo>
                  <a:lnTo>
                    <a:pt x="738" y="102"/>
                  </a:lnTo>
                  <a:lnTo>
                    <a:pt x="750" y="114"/>
                  </a:lnTo>
                  <a:lnTo>
                    <a:pt x="762" y="120"/>
                  </a:lnTo>
                  <a:lnTo>
                    <a:pt x="780" y="126"/>
                  </a:lnTo>
                  <a:lnTo>
                    <a:pt x="792" y="138"/>
                  </a:lnTo>
                  <a:lnTo>
                    <a:pt x="792" y="144"/>
                  </a:lnTo>
                  <a:lnTo>
                    <a:pt x="786" y="150"/>
                  </a:lnTo>
                  <a:lnTo>
                    <a:pt x="786" y="162"/>
                  </a:lnTo>
                  <a:lnTo>
                    <a:pt x="774" y="174"/>
                  </a:lnTo>
                  <a:lnTo>
                    <a:pt x="828" y="174"/>
                  </a:lnTo>
                  <a:lnTo>
                    <a:pt x="834" y="180"/>
                  </a:lnTo>
                  <a:lnTo>
                    <a:pt x="846" y="186"/>
                  </a:lnTo>
                  <a:lnTo>
                    <a:pt x="852" y="192"/>
                  </a:lnTo>
                  <a:lnTo>
                    <a:pt x="858" y="192"/>
                  </a:lnTo>
                  <a:lnTo>
                    <a:pt x="864" y="186"/>
                  </a:lnTo>
                  <a:lnTo>
                    <a:pt x="876" y="186"/>
                  </a:lnTo>
                  <a:lnTo>
                    <a:pt x="894" y="174"/>
                  </a:lnTo>
                  <a:lnTo>
                    <a:pt x="906" y="168"/>
                  </a:lnTo>
                  <a:lnTo>
                    <a:pt x="924" y="162"/>
                  </a:lnTo>
                  <a:lnTo>
                    <a:pt x="936" y="156"/>
                  </a:lnTo>
                  <a:lnTo>
                    <a:pt x="942" y="150"/>
                  </a:lnTo>
                  <a:lnTo>
                    <a:pt x="942" y="144"/>
                  </a:lnTo>
                  <a:lnTo>
                    <a:pt x="936" y="144"/>
                  </a:lnTo>
                  <a:lnTo>
                    <a:pt x="924" y="138"/>
                  </a:lnTo>
                  <a:lnTo>
                    <a:pt x="888" y="138"/>
                  </a:lnTo>
                  <a:lnTo>
                    <a:pt x="882" y="120"/>
                  </a:lnTo>
                  <a:lnTo>
                    <a:pt x="828" y="114"/>
                  </a:lnTo>
                  <a:lnTo>
                    <a:pt x="828" y="96"/>
                  </a:lnTo>
                  <a:lnTo>
                    <a:pt x="798" y="102"/>
                  </a:lnTo>
                  <a:lnTo>
                    <a:pt x="798" y="84"/>
                  </a:lnTo>
                  <a:lnTo>
                    <a:pt x="726" y="84"/>
                  </a:lnTo>
                  <a:lnTo>
                    <a:pt x="720" y="72"/>
                  </a:lnTo>
                  <a:lnTo>
                    <a:pt x="684" y="72"/>
                  </a:lnTo>
                  <a:lnTo>
                    <a:pt x="678" y="60"/>
                  </a:lnTo>
                  <a:lnTo>
                    <a:pt x="654" y="48"/>
                  </a:lnTo>
                  <a:lnTo>
                    <a:pt x="624" y="48"/>
                  </a:lnTo>
                  <a:lnTo>
                    <a:pt x="624" y="30"/>
                  </a:lnTo>
                  <a:lnTo>
                    <a:pt x="618" y="30"/>
                  </a:lnTo>
                  <a:lnTo>
                    <a:pt x="612" y="24"/>
                  </a:lnTo>
                  <a:lnTo>
                    <a:pt x="540" y="24"/>
                  </a:lnTo>
                  <a:lnTo>
                    <a:pt x="534" y="30"/>
                  </a:lnTo>
                  <a:lnTo>
                    <a:pt x="534" y="36"/>
                  </a:lnTo>
                  <a:lnTo>
                    <a:pt x="540" y="42"/>
                  </a:lnTo>
                  <a:lnTo>
                    <a:pt x="546" y="54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6" y="60"/>
                  </a:lnTo>
                  <a:lnTo>
                    <a:pt x="528" y="48"/>
                  </a:lnTo>
                  <a:lnTo>
                    <a:pt x="492" y="30"/>
                  </a:lnTo>
                  <a:lnTo>
                    <a:pt x="480" y="30"/>
                  </a:lnTo>
                  <a:lnTo>
                    <a:pt x="474" y="36"/>
                  </a:lnTo>
                  <a:lnTo>
                    <a:pt x="468" y="48"/>
                  </a:lnTo>
                  <a:lnTo>
                    <a:pt x="462" y="54"/>
                  </a:lnTo>
                  <a:lnTo>
                    <a:pt x="450" y="54"/>
                  </a:lnTo>
                  <a:lnTo>
                    <a:pt x="438" y="48"/>
                  </a:lnTo>
                  <a:lnTo>
                    <a:pt x="420" y="48"/>
                  </a:lnTo>
                  <a:lnTo>
                    <a:pt x="420" y="42"/>
                  </a:lnTo>
                  <a:lnTo>
                    <a:pt x="426" y="42"/>
                  </a:lnTo>
                  <a:lnTo>
                    <a:pt x="438" y="30"/>
                  </a:lnTo>
                  <a:lnTo>
                    <a:pt x="384" y="30"/>
                  </a:lnTo>
                  <a:lnTo>
                    <a:pt x="372" y="42"/>
                  </a:lnTo>
                  <a:lnTo>
                    <a:pt x="366" y="30"/>
                  </a:lnTo>
                  <a:lnTo>
                    <a:pt x="354" y="30"/>
                  </a:lnTo>
                  <a:lnTo>
                    <a:pt x="318" y="48"/>
                  </a:lnTo>
                  <a:lnTo>
                    <a:pt x="318" y="60"/>
                  </a:lnTo>
                  <a:lnTo>
                    <a:pt x="324" y="66"/>
                  </a:lnTo>
                  <a:close/>
                  <a:moveTo>
                    <a:pt x="642" y="708"/>
                  </a:moveTo>
                  <a:lnTo>
                    <a:pt x="666" y="696"/>
                  </a:lnTo>
                  <a:lnTo>
                    <a:pt x="666" y="690"/>
                  </a:lnTo>
                  <a:lnTo>
                    <a:pt x="678" y="690"/>
                  </a:lnTo>
                  <a:lnTo>
                    <a:pt x="678" y="678"/>
                  </a:lnTo>
                  <a:lnTo>
                    <a:pt x="672" y="672"/>
                  </a:lnTo>
                  <a:lnTo>
                    <a:pt x="630" y="690"/>
                  </a:lnTo>
                  <a:lnTo>
                    <a:pt x="642" y="708"/>
                  </a:lnTo>
                  <a:close/>
                  <a:moveTo>
                    <a:pt x="774" y="648"/>
                  </a:moveTo>
                  <a:lnTo>
                    <a:pt x="780" y="642"/>
                  </a:lnTo>
                  <a:lnTo>
                    <a:pt x="786" y="642"/>
                  </a:lnTo>
                  <a:lnTo>
                    <a:pt x="792" y="636"/>
                  </a:lnTo>
                  <a:lnTo>
                    <a:pt x="792" y="630"/>
                  </a:lnTo>
                  <a:lnTo>
                    <a:pt x="786" y="624"/>
                  </a:lnTo>
                  <a:lnTo>
                    <a:pt x="774" y="624"/>
                  </a:lnTo>
                  <a:lnTo>
                    <a:pt x="768" y="630"/>
                  </a:lnTo>
                  <a:lnTo>
                    <a:pt x="768" y="642"/>
                  </a:lnTo>
                  <a:lnTo>
                    <a:pt x="774" y="648"/>
                  </a:lnTo>
                  <a:close/>
                  <a:moveTo>
                    <a:pt x="594" y="696"/>
                  </a:moveTo>
                  <a:lnTo>
                    <a:pt x="576" y="696"/>
                  </a:lnTo>
                  <a:lnTo>
                    <a:pt x="552" y="708"/>
                  </a:lnTo>
                  <a:lnTo>
                    <a:pt x="546" y="714"/>
                  </a:lnTo>
                  <a:lnTo>
                    <a:pt x="570" y="720"/>
                  </a:lnTo>
                  <a:lnTo>
                    <a:pt x="576" y="714"/>
                  </a:lnTo>
                  <a:lnTo>
                    <a:pt x="588" y="714"/>
                  </a:lnTo>
                  <a:lnTo>
                    <a:pt x="600" y="702"/>
                  </a:lnTo>
                  <a:lnTo>
                    <a:pt x="594" y="696"/>
                  </a:lnTo>
                  <a:close/>
                  <a:moveTo>
                    <a:pt x="918" y="612"/>
                  </a:moveTo>
                  <a:lnTo>
                    <a:pt x="936" y="618"/>
                  </a:lnTo>
                  <a:lnTo>
                    <a:pt x="942" y="606"/>
                  </a:lnTo>
                  <a:lnTo>
                    <a:pt x="948" y="600"/>
                  </a:lnTo>
                  <a:lnTo>
                    <a:pt x="948" y="594"/>
                  </a:lnTo>
                  <a:lnTo>
                    <a:pt x="918" y="594"/>
                  </a:lnTo>
                  <a:lnTo>
                    <a:pt x="918" y="612"/>
                  </a:lnTo>
                  <a:close/>
                  <a:moveTo>
                    <a:pt x="486" y="756"/>
                  </a:moveTo>
                  <a:lnTo>
                    <a:pt x="474" y="756"/>
                  </a:lnTo>
                  <a:lnTo>
                    <a:pt x="438" y="774"/>
                  </a:lnTo>
                  <a:lnTo>
                    <a:pt x="432" y="780"/>
                  </a:lnTo>
                  <a:lnTo>
                    <a:pt x="432" y="786"/>
                  </a:lnTo>
                  <a:lnTo>
                    <a:pt x="444" y="786"/>
                  </a:lnTo>
                  <a:lnTo>
                    <a:pt x="456" y="780"/>
                  </a:lnTo>
                  <a:lnTo>
                    <a:pt x="462" y="774"/>
                  </a:lnTo>
                  <a:lnTo>
                    <a:pt x="474" y="768"/>
                  </a:lnTo>
                  <a:lnTo>
                    <a:pt x="510" y="768"/>
                  </a:lnTo>
                  <a:lnTo>
                    <a:pt x="510" y="762"/>
                  </a:lnTo>
                  <a:lnTo>
                    <a:pt x="504" y="762"/>
                  </a:lnTo>
                  <a:lnTo>
                    <a:pt x="504" y="756"/>
                  </a:lnTo>
                  <a:lnTo>
                    <a:pt x="486" y="756"/>
                  </a:lnTo>
                  <a:close/>
                  <a:moveTo>
                    <a:pt x="1356" y="660"/>
                  </a:moveTo>
                  <a:lnTo>
                    <a:pt x="1326" y="666"/>
                  </a:lnTo>
                  <a:lnTo>
                    <a:pt x="1290" y="654"/>
                  </a:lnTo>
                  <a:lnTo>
                    <a:pt x="1260" y="642"/>
                  </a:lnTo>
                  <a:lnTo>
                    <a:pt x="1302" y="642"/>
                  </a:lnTo>
                  <a:lnTo>
                    <a:pt x="1326" y="630"/>
                  </a:lnTo>
                  <a:lnTo>
                    <a:pt x="1344" y="630"/>
                  </a:lnTo>
                  <a:lnTo>
                    <a:pt x="1350" y="624"/>
                  </a:lnTo>
                  <a:lnTo>
                    <a:pt x="1356" y="624"/>
                  </a:lnTo>
                  <a:lnTo>
                    <a:pt x="1344" y="618"/>
                  </a:lnTo>
                  <a:lnTo>
                    <a:pt x="1338" y="612"/>
                  </a:lnTo>
                  <a:lnTo>
                    <a:pt x="1320" y="606"/>
                  </a:lnTo>
                  <a:lnTo>
                    <a:pt x="1308" y="600"/>
                  </a:lnTo>
                  <a:lnTo>
                    <a:pt x="1284" y="600"/>
                  </a:lnTo>
                  <a:lnTo>
                    <a:pt x="1260" y="588"/>
                  </a:lnTo>
                  <a:lnTo>
                    <a:pt x="1254" y="588"/>
                  </a:lnTo>
                  <a:lnTo>
                    <a:pt x="1242" y="582"/>
                  </a:lnTo>
                  <a:lnTo>
                    <a:pt x="1242" y="588"/>
                  </a:lnTo>
                  <a:lnTo>
                    <a:pt x="1236" y="594"/>
                  </a:lnTo>
                  <a:lnTo>
                    <a:pt x="1236" y="600"/>
                  </a:lnTo>
                  <a:lnTo>
                    <a:pt x="1218" y="618"/>
                  </a:lnTo>
                  <a:lnTo>
                    <a:pt x="1206" y="618"/>
                  </a:lnTo>
                  <a:lnTo>
                    <a:pt x="1200" y="612"/>
                  </a:lnTo>
                  <a:lnTo>
                    <a:pt x="1224" y="588"/>
                  </a:lnTo>
                  <a:lnTo>
                    <a:pt x="1158" y="564"/>
                  </a:lnTo>
                  <a:lnTo>
                    <a:pt x="1158" y="576"/>
                  </a:lnTo>
                  <a:lnTo>
                    <a:pt x="1152" y="594"/>
                  </a:lnTo>
                  <a:lnTo>
                    <a:pt x="1134" y="630"/>
                  </a:lnTo>
                  <a:lnTo>
                    <a:pt x="1128" y="630"/>
                  </a:lnTo>
                  <a:lnTo>
                    <a:pt x="1122" y="624"/>
                  </a:lnTo>
                  <a:lnTo>
                    <a:pt x="1116" y="612"/>
                  </a:lnTo>
                  <a:lnTo>
                    <a:pt x="1116" y="594"/>
                  </a:lnTo>
                  <a:lnTo>
                    <a:pt x="1122" y="582"/>
                  </a:lnTo>
                  <a:lnTo>
                    <a:pt x="1116" y="594"/>
                  </a:lnTo>
                  <a:lnTo>
                    <a:pt x="1104" y="600"/>
                  </a:lnTo>
                  <a:lnTo>
                    <a:pt x="1080" y="624"/>
                  </a:lnTo>
                  <a:lnTo>
                    <a:pt x="1056" y="636"/>
                  </a:lnTo>
                  <a:lnTo>
                    <a:pt x="1050" y="636"/>
                  </a:lnTo>
                  <a:lnTo>
                    <a:pt x="1050" y="630"/>
                  </a:lnTo>
                  <a:lnTo>
                    <a:pt x="1056" y="618"/>
                  </a:lnTo>
                  <a:lnTo>
                    <a:pt x="1086" y="588"/>
                  </a:lnTo>
                  <a:lnTo>
                    <a:pt x="1092" y="576"/>
                  </a:lnTo>
                  <a:lnTo>
                    <a:pt x="1104" y="570"/>
                  </a:lnTo>
                  <a:lnTo>
                    <a:pt x="1068" y="570"/>
                  </a:lnTo>
                  <a:lnTo>
                    <a:pt x="1050" y="582"/>
                  </a:lnTo>
                  <a:lnTo>
                    <a:pt x="1026" y="582"/>
                  </a:lnTo>
                  <a:lnTo>
                    <a:pt x="984" y="606"/>
                  </a:lnTo>
                  <a:lnTo>
                    <a:pt x="960" y="606"/>
                  </a:lnTo>
                  <a:lnTo>
                    <a:pt x="954" y="636"/>
                  </a:lnTo>
                  <a:lnTo>
                    <a:pt x="918" y="624"/>
                  </a:lnTo>
                  <a:lnTo>
                    <a:pt x="882" y="630"/>
                  </a:lnTo>
                  <a:lnTo>
                    <a:pt x="894" y="660"/>
                  </a:lnTo>
                  <a:lnTo>
                    <a:pt x="846" y="648"/>
                  </a:lnTo>
                  <a:lnTo>
                    <a:pt x="828" y="654"/>
                  </a:lnTo>
                  <a:lnTo>
                    <a:pt x="834" y="678"/>
                  </a:lnTo>
                  <a:lnTo>
                    <a:pt x="792" y="690"/>
                  </a:lnTo>
                  <a:lnTo>
                    <a:pt x="792" y="654"/>
                  </a:lnTo>
                  <a:lnTo>
                    <a:pt x="762" y="654"/>
                  </a:lnTo>
                  <a:lnTo>
                    <a:pt x="774" y="678"/>
                  </a:lnTo>
                  <a:lnTo>
                    <a:pt x="750" y="660"/>
                  </a:lnTo>
                  <a:lnTo>
                    <a:pt x="750" y="690"/>
                  </a:lnTo>
                  <a:lnTo>
                    <a:pt x="726" y="690"/>
                  </a:lnTo>
                  <a:lnTo>
                    <a:pt x="726" y="660"/>
                  </a:lnTo>
                  <a:lnTo>
                    <a:pt x="738" y="654"/>
                  </a:lnTo>
                  <a:lnTo>
                    <a:pt x="744" y="648"/>
                  </a:lnTo>
                  <a:lnTo>
                    <a:pt x="708" y="642"/>
                  </a:lnTo>
                  <a:lnTo>
                    <a:pt x="708" y="684"/>
                  </a:lnTo>
                  <a:lnTo>
                    <a:pt x="678" y="696"/>
                  </a:lnTo>
                  <a:lnTo>
                    <a:pt x="696" y="708"/>
                  </a:lnTo>
                  <a:lnTo>
                    <a:pt x="660" y="714"/>
                  </a:lnTo>
                  <a:lnTo>
                    <a:pt x="672" y="726"/>
                  </a:lnTo>
                  <a:lnTo>
                    <a:pt x="630" y="726"/>
                  </a:lnTo>
                  <a:lnTo>
                    <a:pt x="630" y="738"/>
                  </a:lnTo>
                  <a:lnTo>
                    <a:pt x="660" y="750"/>
                  </a:lnTo>
                  <a:lnTo>
                    <a:pt x="654" y="762"/>
                  </a:lnTo>
                  <a:lnTo>
                    <a:pt x="618" y="744"/>
                  </a:lnTo>
                  <a:lnTo>
                    <a:pt x="600" y="750"/>
                  </a:lnTo>
                  <a:lnTo>
                    <a:pt x="624" y="762"/>
                  </a:lnTo>
                  <a:lnTo>
                    <a:pt x="606" y="780"/>
                  </a:lnTo>
                  <a:lnTo>
                    <a:pt x="594" y="762"/>
                  </a:lnTo>
                  <a:lnTo>
                    <a:pt x="576" y="768"/>
                  </a:lnTo>
                  <a:lnTo>
                    <a:pt x="576" y="780"/>
                  </a:lnTo>
                  <a:lnTo>
                    <a:pt x="546" y="780"/>
                  </a:lnTo>
                  <a:lnTo>
                    <a:pt x="540" y="792"/>
                  </a:lnTo>
                  <a:lnTo>
                    <a:pt x="564" y="804"/>
                  </a:lnTo>
                  <a:lnTo>
                    <a:pt x="564" y="822"/>
                  </a:lnTo>
                  <a:lnTo>
                    <a:pt x="528" y="810"/>
                  </a:lnTo>
                  <a:lnTo>
                    <a:pt x="522" y="822"/>
                  </a:lnTo>
                  <a:lnTo>
                    <a:pt x="552" y="834"/>
                  </a:lnTo>
                  <a:lnTo>
                    <a:pt x="504" y="834"/>
                  </a:lnTo>
                  <a:lnTo>
                    <a:pt x="504" y="852"/>
                  </a:lnTo>
                  <a:lnTo>
                    <a:pt x="492" y="846"/>
                  </a:lnTo>
                  <a:lnTo>
                    <a:pt x="486" y="846"/>
                  </a:lnTo>
                  <a:lnTo>
                    <a:pt x="474" y="852"/>
                  </a:lnTo>
                  <a:lnTo>
                    <a:pt x="468" y="858"/>
                  </a:lnTo>
                  <a:lnTo>
                    <a:pt x="456" y="858"/>
                  </a:lnTo>
                  <a:lnTo>
                    <a:pt x="456" y="870"/>
                  </a:lnTo>
                  <a:lnTo>
                    <a:pt x="462" y="876"/>
                  </a:lnTo>
                  <a:lnTo>
                    <a:pt x="456" y="876"/>
                  </a:lnTo>
                  <a:lnTo>
                    <a:pt x="450" y="882"/>
                  </a:lnTo>
                  <a:lnTo>
                    <a:pt x="444" y="882"/>
                  </a:lnTo>
                  <a:lnTo>
                    <a:pt x="444" y="900"/>
                  </a:lnTo>
                  <a:lnTo>
                    <a:pt x="480" y="900"/>
                  </a:lnTo>
                  <a:lnTo>
                    <a:pt x="468" y="912"/>
                  </a:lnTo>
                  <a:lnTo>
                    <a:pt x="432" y="906"/>
                  </a:lnTo>
                  <a:lnTo>
                    <a:pt x="420" y="912"/>
                  </a:lnTo>
                  <a:lnTo>
                    <a:pt x="414" y="918"/>
                  </a:lnTo>
                  <a:lnTo>
                    <a:pt x="414" y="930"/>
                  </a:lnTo>
                  <a:lnTo>
                    <a:pt x="420" y="936"/>
                  </a:lnTo>
                  <a:lnTo>
                    <a:pt x="420" y="948"/>
                  </a:lnTo>
                  <a:lnTo>
                    <a:pt x="408" y="954"/>
                  </a:lnTo>
                  <a:lnTo>
                    <a:pt x="390" y="954"/>
                  </a:lnTo>
                  <a:lnTo>
                    <a:pt x="390" y="972"/>
                  </a:lnTo>
                  <a:lnTo>
                    <a:pt x="408" y="990"/>
                  </a:lnTo>
                  <a:lnTo>
                    <a:pt x="408" y="996"/>
                  </a:lnTo>
                  <a:lnTo>
                    <a:pt x="402" y="1002"/>
                  </a:lnTo>
                  <a:lnTo>
                    <a:pt x="366" y="1002"/>
                  </a:lnTo>
                  <a:lnTo>
                    <a:pt x="360" y="1008"/>
                  </a:lnTo>
                  <a:lnTo>
                    <a:pt x="360" y="1026"/>
                  </a:lnTo>
                  <a:lnTo>
                    <a:pt x="354" y="1032"/>
                  </a:lnTo>
                  <a:lnTo>
                    <a:pt x="342" y="1032"/>
                  </a:lnTo>
                  <a:lnTo>
                    <a:pt x="336" y="1026"/>
                  </a:lnTo>
                  <a:lnTo>
                    <a:pt x="318" y="1026"/>
                  </a:lnTo>
                  <a:lnTo>
                    <a:pt x="294" y="1050"/>
                  </a:lnTo>
                  <a:lnTo>
                    <a:pt x="282" y="1050"/>
                  </a:lnTo>
                  <a:lnTo>
                    <a:pt x="270" y="1062"/>
                  </a:lnTo>
                  <a:lnTo>
                    <a:pt x="270" y="1068"/>
                  </a:lnTo>
                  <a:lnTo>
                    <a:pt x="276" y="1074"/>
                  </a:lnTo>
                  <a:lnTo>
                    <a:pt x="276" y="1080"/>
                  </a:lnTo>
                  <a:lnTo>
                    <a:pt x="264" y="1092"/>
                  </a:lnTo>
                  <a:lnTo>
                    <a:pt x="252" y="1092"/>
                  </a:lnTo>
                  <a:lnTo>
                    <a:pt x="246" y="1086"/>
                  </a:lnTo>
                  <a:lnTo>
                    <a:pt x="234" y="1080"/>
                  </a:lnTo>
                  <a:lnTo>
                    <a:pt x="234" y="1074"/>
                  </a:lnTo>
                  <a:lnTo>
                    <a:pt x="228" y="1074"/>
                  </a:lnTo>
                  <a:lnTo>
                    <a:pt x="204" y="1086"/>
                  </a:lnTo>
                  <a:lnTo>
                    <a:pt x="198" y="1092"/>
                  </a:lnTo>
                  <a:lnTo>
                    <a:pt x="180" y="1092"/>
                  </a:lnTo>
                  <a:lnTo>
                    <a:pt x="180" y="1110"/>
                  </a:lnTo>
                  <a:lnTo>
                    <a:pt x="186" y="1116"/>
                  </a:lnTo>
                  <a:lnTo>
                    <a:pt x="192" y="1116"/>
                  </a:lnTo>
                  <a:lnTo>
                    <a:pt x="192" y="1128"/>
                  </a:lnTo>
                  <a:lnTo>
                    <a:pt x="186" y="1128"/>
                  </a:lnTo>
                  <a:lnTo>
                    <a:pt x="174" y="1116"/>
                  </a:lnTo>
                  <a:lnTo>
                    <a:pt x="162" y="1116"/>
                  </a:lnTo>
                  <a:lnTo>
                    <a:pt x="156" y="1122"/>
                  </a:lnTo>
                  <a:lnTo>
                    <a:pt x="156" y="1134"/>
                  </a:lnTo>
                  <a:lnTo>
                    <a:pt x="168" y="1134"/>
                  </a:lnTo>
                  <a:lnTo>
                    <a:pt x="174" y="1140"/>
                  </a:lnTo>
                  <a:lnTo>
                    <a:pt x="180" y="1140"/>
                  </a:lnTo>
                  <a:lnTo>
                    <a:pt x="180" y="1152"/>
                  </a:lnTo>
                  <a:lnTo>
                    <a:pt x="138" y="1152"/>
                  </a:lnTo>
                  <a:lnTo>
                    <a:pt x="138" y="1146"/>
                  </a:lnTo>
                  <a:lnTo>
                    <a:pt x="132" y="1146"/>
                  </a:lnTo>
                  <a:lnTo>
                    <a:pt x="126" y="1158"/>
                  </a:lnTo>
                  <a:lnTo>
                    <a:pt x="126" y="1170"/>
                  </a:lnTo>
                  <a:lnTo>
                    <a:pt x="120" y="1164"/>
                  </a:lnTo>
                  <a:lnTo>
                    <a:pt x="102" y="1164"/>
                  </a:lnTo>
                  <a:lnTo>
                    <a:pt x="96" y="1158"/>
                  </a:lnTo>
                  <a:lnTo>
                    <a:pt x="90" y="1158"/>
                  </a:lnTo>
                  <a:lnTo>
                    <a:pt x="90" y="1164"/>
                  </a:lnTo>
                  <a:lnTo>
                    <a:pt x="96" y="1170"/>
                  </a:lnTo>
                  <a:lnTo>
                    <a:pt x="120" y="1182"/>
                  </a:lnTo>
                  <a:lnTo>
                    <a:pt x="132" y="1182"/>
                  </a:lnTo>
                  <a:lnTo>
                    <a:pt x="108" y="1200"/>
                  </a:lnTo>
                  <a:lnTo>
                    <a:pt x="108" y="1188"/>
                  </a:lnTo>
                  <a:lnTo>
                    <a:pt x="90" y="1188"/>
                  </a:lnTo>
                  <a:lnTo>
                    <a:pt x="84" y="1194"/>
                  </a:lnTo>
                  <a:lnTo>
                    <a:pt x="60" y="1182"/>
                  </a:lnTo>
                  <a:lnTo>
                    <a:pt x="54" y="1194"/>
                  </a:lnTo>
                  <a:lnTo>
                    <a:pt x="66" y="1200"/>
                  </a:lnTo>
                  <a:lnTo>
                    <a:pt x="30" y="1194"/>
                  </a:lnTo>
                  <a:lnTo>
                    <a:pt x="30" y="1212"/>
                  </a:lnTo>
                  <a:lnTo>
                    <a:pt x="78" y="1212"/>
                  </a:lnTo>
                  <a:lnTo>
                    <a:pt x="54" y="1218"/>
                  </a:lnTo>
                  <a:lnTo>
                    <a:pt x="18" y="1212"/>
                  </a:lnTo>
                  <a:lnTo>
                    <a:pt x="6" y="1224"/>
                  </a:lnTo>
                  <a:lnTo>
                    <a:pt x="6" y="1230"/>
                  </a:lnTo>
                  <a:lnTo>
                    <a:pt x="18" y="1242"/>
                  </a:lnTo>
                  <a:lnTo>
                    <a:pt x="36" y="1242"/>
                  </a:lnTo>
                  <a:lnTo>
                    <a:pt x="18" y="1248"/>
                  </a:lnTo>
                  <a:lnTo>
                    <a:pt x="12" y="1254"/>
                  </a:lnTo>
                  <a:lnTo>
                    <a:pt x="12" y="1260"/>
                  </a:lnTo>
                  <a:lnTo>
                    <a:pt x="66" y="1260"/>
                  </a:lnTo>
                  <a:lnTo>
                    <a:pt x="78" y="1272"/>
                  </a:lnTo>
                  <a:lnTo>
                    <a:pt x="96" y="1260"/>
                  </a:lnTo>
                  <a:lnTo>
                    <a:pt x="108" y="1272"/>
                  </a:lnTo>
                  <a:lnTo>
                    <a:pt x="138" y="1260"/>
                  </a:lnTo>
                  <a:lnTo>
                    <a:pt x="132" y="1266"/>
                  </a:lnTo>
                  <a:lnTo>
                    <a:pt x="126" y="1278"/>
                  </a:lnTo>
                  <a:lnTo>
                    <a:pt x="60" y="1278"/>
                  </a:lnTo>
                  <a:lnTo>
                    <a:pt x="54" y="1272"/>
                  </a:lnTo>
                  <a:lnTo>
                    <a:pt x="24" y="1272"/>
                  </a:lnTo>
                  <a:lnTo>
                    <a:pt x="12" y="1278"/>
                  </a:lnTo>
                  <a:lnTo>
                    <a:pt x="0" y="1278"/>
                  </a:lnTo>
                  <a:lnTo>
                    <a:pt x="6" y="1284"/>
                  </a:lnTo>
                  <a:lnTo>
                    <a:pt x="6" y="1296"/>
                  </a:lnTo>
                  <a:lnTo>
                    <a:pt x="12" y="1296"/>
                  </a:lnTo>
                  <a:lnTo>
                    <a:pt x="18" y="1302"/>
                  </a:lnTo>
                  <a:lnTo>
                    <a:pt x="30" y="1302"/>
                  </a:lnTo>
                  <a:lnTo>
                    <a:pt x="24" y="1308"/>
                  </a:lnTo>
                  <a:lnTo>
                    <a:pt x="18" y="1320"/>
                  </a:lnTo>
                  <a:lnTo>
                    <a:pt x="36" y="1338"/>
                  </a:lnTo>
                  <a:lnTo>
                    <a:pt x="48" y="1338"/>
                  </a:lnTo>
                  <a:lnTo>
                    <a:pt x="72" y="1320"/>
                  </a:lnTo>
                  <a:lnTo>
                    <a:pt x="102" y="1314"/>
                  </a:lnTo>
                  <a:lnTo>
                    <a:pt x="90" y="1338"/>
                  </a:lnTo>
                  <a:lnTo>
                    <a:pt x="78" y="1332"/>
                  </a:lnTo>
                  <a:lnTo>
                    <a:pt x="66" y="1350"/>
                  </a:lnTo>
                  <a:lnTo>
                    <a:pt x="30" y="1350"/>
                  </a:lnTo>
                  <a:lnTo>
                    <a:pt x="48" y="1368"/>
                  </a:lnTo>
                  <a:lnTo>
                    <a:pt x="24" y="1380"/>
                  </a:lnTo>
                  <a:lnTo>
                    <a:pt x="6" y="1380"/>
                  </a:lnTo>
                  <a:lnTo>
                    <a:pt x="6" y="1398"/>
                  </a:lnTo>
                  <a:lnTo>
                    <a:pt x="66" y="1398"/>
                  </a:lnTo>
                  <a:lnTo>
                    <a:pt x="54" y="1422"/>
                  </a:lnTo>
                  <a:lnTo>
                    <a:pt x="66" y="1422"/>
                  </a:lnTo>
                  <a:lnTo>
                    <a:pt x="54" y="1440"/>
                  </a:lnTo>
                  <a:lnTo>
                    <a:pt x="42" y="1434"/>
                  </a:lnTo>
                  <a:lnTo>
                    <a:pt x="36" y="1434"/>
                  </a:lnTo>
                  <a:lnTo>
                    <a:pt x="30" y="1428"/>
                  </a:lnTo>
                  <a:lnTo>
                    <a:pt x="18" y="1428"/>
                  </a:lnTo>
                  <a:lnTo>
                    <a:pt x="18" y="1440"/>
                  </a:lnTo>
                  <a:lnTo>
                    <a:pt x="24" y="1452"/>
                  </a:lnTo>
                  <a:lnTo>
                    <a:pt x="36" y="1464"/>
                  </a:lnTo>
                  <a:lnTo>
                    <a:pt x="84" y="1482"/>
                  </a:lnTo>
                  <a:lnTo>
                    <a:pt x="78" y="1488"/>
                  </a:lnTo>
                  <a:lnTo>
                    <a:pt x="84" y="1494"/>
                  </a:lnTo>
                  <a:lnTo>
                    <a:pt x="126" y="1494"/>
                  </a:lnTo>
                  <a:lnTo>
                    <a:pt x="132" y="1500"/>
                  </a:lnTo>
                  <a:lnTo>
                    <a:pt x="144" y="1500"/>
                  </a:lnTo>
                  <a:lnTo>
                    <a:pt x="192" y="1476"/>
                  </a:lnTo>
                  <a:lnTo>
                    <a:pt x="204" y="1464"/>
                  </a:lnTo>
                  <a:lnTo>
                    <a:pt x="216" y="1458"/>
                  </a:lnTo>
                  <a:lnTo>
                    <a:pt x="222" y="1452"/>
                  </a:lnTo>
                  <a:lnTo>
                    <a:pt x="258" y="1422"/>
                  </a:lnTo>
                  <a:lnTo>
                    <a:pt x="282" y="1422"/>
                  </a:lnTo>
                  <a:lnTo>
                    <a:pt x="294" y="1416"/>
                  </a:lnTo>
                  <a:lnTo>
                    <a:pt x="300" y="1410"/>
                  </a:lnTo>
                  <a:lnTo>
                    <a:pt x="300" y="1386"/>
                  </a:lnTo>
                  <a:lnTo>
                    <a:pt x="294" y="1380"/>
                  </a:lnTo>
                  <a:lnTo>
                    <a:pt x="294" y="1374"/>
                  </a:lnTo>
                  <a:lnTo>
                    <a:pt x="312" y="1368"/>
                  </a:lnTo>
                  <a:lnTo>
                    <a:pt x="306" y="1374"/>
                  </a:lnTo>
                  <a:lnTo>
                    <a:pt x="306" y="1380"/>
                  </a:lnTo>
                  <a:lnTo>
                    <a:pt x="300" y="1386"/>
                  </a:lnTo>
                  <a:lnTo>
                    <a:pt x="300" y="1392"/>
                  </a:lnTo>
                  <a:lnTo>
                    <a:pt x="312" y="1404"/>
                  </a:lnTo>
                  <a:lnTo>
                    <a:pt x="330" y="1410"/>
                  </a:lnTo>
                  <a:lnTo>
                    <a:pt x="342" y="1410"/>
                  </a:lnTo>
                  <a:lnTo>
                    <a:pt x="348" y="1416"/>
                  </a:lnTo>
                  <a:lnTo>
                    <a:pt x="354" y="1416"/>
                  </a:lnTo>
                  <a:lnTo>
                    <a:pt x="372" y="1434"/>
                  </a:lnTo>
                  <a:lnTo>
                    <a:pt x="378" y="1422"/>
                  </a:lnTo>
                  <a:lnTo>
                    <a:pt x="384" y="1416"/>
                  </a:lnTo>
                  <a:lnTo>
                    <a:pt x="384" y="1398"/>
                  </a:lnTo>
                  <a:lnTo>
                    <a:pt x="372" y="1386"/>
                  </a:lnTo>
                  <a:lnTo>
                    <a:pt x="372" y="1380"/>
                  </a:lnTo>
                  <a:lnTo>
                    <a:pt x="378" y="1374"/>
                  </a:lnTo>
                  <a:lnTo>
                    <a:pt x="384" y="1374"/>
                  </a:lnTo>
                  <a:lnTo>
                    <a:pt x="384" y="1368"/>
                  </a:lnTo>
                  <a:lnTo>
                    <a:pt x="378" y="1356"/>
                  </a:lnTo>
                  <a:lnTo>
                    <a:pt x="414" y="1356"/>
                  </a:lnTo>
                  <a:lnTo>
                    <a:pt x="420" y="1350"/>
                  </a:lnTo>
                  <a:lnTo>
                    <a:pt x="420" y="1326"/>
                  </a:lnTo>
                  <a:lnTo>
                    <a:pt x="426" y="1326"/>
                  </a:lnTo>
                  <a:lnTo>
                    <a:pt x="420" y="1314"/>
                  </a:lnTo>
                  <a:lnTo>
                    <a:pt x="420" y="1308"/>
                  </a:lnTo>
                  <a:lnTo>
                    <a:pt x="414" y="1302"/>
                  </a:lnTo>
                  <a:lnTo>
                    <a:pt x="414" y="1296"/>
                  </a:lnTo>
                  <a:lnTo>
                    <a:pt x="408" y="1284"/>
                  </a:lnTo>
                  <a:lnTo>
                    <a:pt x="402" y="1278"/>
                  </a:lnTo>
                  <a:lnTo>
                    <a:pt x="426" y="1272"/>
                  </a:lnTo>
                  <a:lnTo>
                    <a:pt x="438" y="1260"/>
                  </a:lnTo>
                  <a:lnTo>
                    <a:pt x="438" y="1248"/>
                  </a:lnTo>
                  <a:lnTo>
                    <a:pt x="420" y="1230"/>
                  </a:lnTo>
                  <a:lnTo>
                    <a:pt x="414" y="1230"/>
                  </a:lnTo>
                  <a:lnTo>
                    <a:pt x="402" y="1218"/>
                  </a:lnTo>
                  <a:lnTo>
                    <a:pt x="402" y="1200"/>
                  </a:lnTo>
                  <a:lnTo>
                    <a:pt x="408" y="1188"/>
                  </a:lnTo>
                  <a:lnTo>
                    <a:pt x="408" y="1176"/>
                  </a:lnTo>
                  <a:lnTo>
                    <a:pt x="384" y="1152"/>
                  </a:lnTo>
                  <a:lnTo>
                    <a:pt x="384" y="1140"/>
                  </a:lnTo>
                  <a:lnTo>
                    <a:pt x="390" y="1134"/>
                  </a:lnTo>
                  <a:lnTo>
                    <a:pt x="396" y="1134"/>
                  </a:lnTo>
                  <a:lnTo>
                    <a:pt x="402" y="1128"/>
                  </a:lnTo>
                  <a:lnTo>
                    <a:pt x="402" y="1122"/>
                  </a:lnTo>
                  <a:lnTo>
                    <a:pt x="396" y="1116"/>
                  </a:lnTo>
                  <a:lnTo>
                    <a:pt x="390" y="1116"/>
                  </a:lnTo>
                  <a:lnTo>
                    <a:pt x="384" y="1110"/>
                  </a:lnTo>
                  <a:lnTo>
                    <a:pt x="426" y="1068"/>
                  </a:lnTo>
                  <a:lnTo>
                    <a:pt x="438" y="1062"/>
                  </a:lnTo>
                  <a:lnTo>
                    <a:pt x="444" y="1056"/>
                  </a:lnTo>
                  <a:lnTo>
                    <a:pt x="456" y="1050"/>
                  </a:lnTo>
                  <a:lnTo>
                    <a:pt x="498" y="1050"/>
                  </a:lnTo>
                  <a:lnTo>
                    <a:pt x="504" y="1044"/>
                  </a:lnTo>
                  <a:lnTo>
                    <a:pt x="504" y="1038"/>
                  </a:lnTo>
                  <a:lnTo>
                    <a:pt x="486" y="1020"/>
                  </a:lnTo>
                  <a:lnTo>
                    <a:pt x="474" y="1014"/>
                  </a:lnTo>
                  <a:lnTo>
                    <a:pt x="486" y="1008"/>
                  </a:lnTo>
                  <a:lnTo>
                    <a:pt x="492" y="1008"/>
                  </a:lnTo>
                  <a:lnTo>
                    <a:pt x="522" y="978"/>
                  </a:lnTo>
                  <a:lnTo>
                    <a:pt x="528" y="936"/>
                  </a:lnTo>
                  <a:lnTo>
                    <a:pt x="528" y="900"/>
                  </a:lnTo>
                  <a:lnTo>
                    <a:pt x="546" y="912"/>
                  </a:lnTo>
                  <a:lnTo>
                    <a:pt x="558" y="906"/>
                  </a:lnTo>
                  <a:lnTo>
                    <a:pt x="564" y="906"/>
                  </a:lnTo>
                  <a:lnTo>
                    <a:pt x="570" y="900"/>
                  </a:lnTo>
                  <a:lnTo>
                    <a:pt x="576" y="900"/>
                  </a:lnTo>
                  <a:lnTo>
                    <a:pt x="576" y="894"/>
                  </a:lnTo>
                  <a:lnTo>
                    <a:pt x="570" y="888"/>
                  </a:lnTo>
                  <a:lnTo>
                    <a:pt x="570" y="882"/>
                  </a:lnTo>
                  <a:lnTo>
                    <a:pt x="564" y="876"/>
                  </a:lnTo>
                  <a:lnTo>
                    <a:pt x="582" y="876"/>
                  </a:lnTo>
                  <a:lnTo>
                    <a:pt x="588" y="870"/>
                  </a:lnTo>
                  <a:lnTo>
                    <a:pt x="588" y="864"/>
                  </a:lnTo>
                  <a:lnTo>
                    <a:pt x="594" y="858"/>
                  </a:lnTo>
                  <a:lnTo>
                    <a:pt x="606" y="852"/>
                  </a:lnTo>
                  <a:lnTo>
                    <a:pt x="612" y="852"/>
                  </a:lnTo>
                  <a:lnTo>
                    <a:pt x="618" y="834"/>
                  </a:lnTo>
                  <a:lnTo>
                    <a:pt x="612" y="828"/>
                  </a:lnTo>
                  <a:lnTo>
                    <a:pt x="600" y="822"/>
                  </a:lnTo>
                  <a:lnTo>
                    <a:pt x="600" y="810"/>
                  </a:lnTo>
                  <a:lnTo>
                    <a:pt x="606" y="810"/>
                  </a:lnTo>
                  <a:lnTo>
                    <a:pt x="618" y="804"/>
                  </a:lnTo>
                  <a:lnTo>
                    <a:pt x="636" y="786"/>
                  </a:lnTo>
                  <a:lnTo>
                    <a:pt x="678" y="780"/>
                  </a:lnTo>
                  <a:lnTo>
                    <a:pt x="696" y="780"/>
                  </a:lnTo>
                  <a:lnTo>
                    <a:pt x="702" y="774"/>
                  </a:lnTo>
                  <a:lnTo>
                    <a:pt x="702" y="744"/>
                  </a:lnTo>
                  <a:lnTo>
                    <a:pt x="714" y="732"/>
                  </a:lnTo>
                  <a:lnTo>
                    <a:pt x="720" y="738"/>
                  </a:lnTo>
                  <a:lnTo>
                    <a:pt x="720" y="750"/>
                  </a:lnTo>
                  <a:lnTo>
                    <a:pt x="744" y="744"/>
                  </a:lnTo>
                  <a:lnTo>
                    <a:pt x="768" y="750"/>
                  </a:lnTo>
                  <a:lnTo>
                    <a:pt x="792" y="750"/>
                  </a:lnTo>
                  <a:lnTo>
                    <a:pt x="798" y="756"/>
                  </a:lnTo>
                  <a:lnTo>
                    <a:pt x="810" y="756"/>
                  </a:lnTo>
                  <a:lnTo>
                    <a:pt x="816" y="750"/>
                  </a:lnTo>
                  <a:lnTo>
                    <a:pt x="810" y="750"/>
                  </a:lnTo>
                  <a:lnTo>
                    <a:pt x="798" y="738"/>
                  </a:lnTo>
                  <a:lnTo>
                    <a:pt x="798" y="732"/>
                  </a:lnTo>
                  <a:lnTo>
                    <a:pt x="810" y="732"/>
                  </a:lnTo>
                  <a:lnTo>
                    <a:pt x="810" y="708"/>
                  </a:lnTo>
                  <a:lnTo>
                    <a:pt x="840" y="714"/>
                  </a:lnTo>
                  <a:lnTo>
                    <a:pt x="834" y="708"/>
                  </a:lnTo>
                  <a:lnTo>
                    <a:pt x="840" y="702"/>
                  </a:lnTo>
                  <a:lnTo>
                    <a:pt x="858" y="708"/>
                  </a:lnTo>
                  <a:lnTo>
                    <a:pt x="858" y="696"/>
                  </a:lnTo>
                  <a:lnTo>
                    <a:pt x="864" y="690"/>
                  </a:lnTo>
                  <a:lnTo>
                    <a:pt x="882" y="690"/>
                  </a:lnTo>
                  <a:lnTo>
                    <a:pt x="888" y="696"/>
                  </a:lnTo>
                  <a:lnTo>
                    <a:pt x="894" y="708"/>
                  </a:lnTo>
                  <a:lnTo>
                    <a:pt x="906" y="714"/>
                  </a:lnTo>
                  <a:lnTo>
                    <a:pt x="918" y="726"/>
                  </a:lnTo>
                  <a:lnTo>
                    <a:pt x="930" y="726"/>
                  </a:lnTo>
                  <a:lnTo>
                    <a:pt x="942" y="732"/>
                  </a:lnTo>
                  <a:lnTo>
                    <a:pt x="960" y="732"/>
                  </a:lnTo>
                  <a:lnTo>
                    <a:pt x="966" y="738"/>
                  </a:lnTo>
                  <a:lnTo>
                    <a:pt x="978" y="738"/>
                  </a:lnTo>
                  <a:lnTo>
                    <a:pt x="990" y="732"/>
                  </a:lnTo>
                  <a:lnTo>
                    <a:pt x="996" y="726"/>
                  </a:lnTo>
                  <a:lnTo>
                    <a:pt x="1026" y="726"/>
                  </a:lnTo>
                  <a:lnTo>
                    <a:pt x="1038" y="732"/>
                  </a:lnTo>
                  <a:lnTo>
                    <a:pt x="1044" y="738"/>
                  </a:lnTo>
                  <a:lnTo>
                    <a:pt x="1062" y="738"/>
                  </a:lnTo>
                  <a:lnTo>
                    <a:pt x="1062" y="726"/>
                  </a:lnTo>
                  <a:lnTo>
                    <a:pt x="1068" y="720"/>
                  </a:lnTo>
                  <a:lnTo>
                    <a:pt x="1068" y="714"/>
                  </a:lnTo>
                  <a:lnTo>
                    <a:pt x="1092" y="714"/>
                  </a:lnTo>
                  <a:lnTo>
                    <a:pt x="1092" y="678"/>
                  </a:lnTo>
                  <a:lnTo>
                    <a:pt x="1098" y="672"/>
                  </a:lnTo>
                  <a:lnTo>
                    <a:pt x="1098" y="660"/>
                  </a:lnTo>
                  <a:lnTo>
                    <a:pt x="1110" y="654"/>
                  </a:lnTo>
                  <a:lnTo>
                    <a:pt x="1116" y="654"/>
                  </a:lnTo>
                  <a:lnTo>
                    <a:pt x="1128" y="648"/>
                  </a:lnTo>
                  <a:lnTo>
                    <a:pt x="1158" y="648"/>
                  </a:lnTo>
                  <a:lnTo>
                    <a:pt x="1170" y="642"/>
                  </a:lnTo>
                  <a:lnTo>
                    <a:pt x="1206" y="642"/>
                  </a:lnTo>
                  <a:lnTo>
                    <a:pt x="1206" y="654"/>
                  </a:lnTo>
                  <a:lnTo>
                    <a:pt x="1242" y="660"/>
                  </a:lnTo>
                  <a:lnTo>
                    <a:pt x="1248" y="660"/>
                  </a:lnTo>
                  <a:lnTo>
                    <a:pt x="1260" y="672"/>
                  </a:lnTo>
                  <a:lnTo>
                    <a:pt x="1266" y="684"/>
                  </a:lnTo>
                  <a:lnTo>
                    <a:pt x="1266" y="702"/>
                  </a:lnTo>
                  <a:lnTo>
                    <a:pt x="1260" y="702"/>
                  </a:lnTo>
                  <a:lnTo>
                    <a:pt x="1260" y="696"/>
                  </a:lnTo>
                  <a:lnTo>
                    <a:pt x="1254" y="696"/>
                  </a:lnTo>
                  <a:lnTo>
                    <a:pt x="1254" y="708"/>
                  </a:lnTo>
                  <a:lnTo>
                    <a:pt x="1278" y="708"/>
                  </a:lnTo>
                  <a:lnTo>
                    <a:pt x="1284" y="696"/>
                  </a:lnTo>
                  <a:lnTo>
                    <a:pt x="1284" y="690"/>
                  </a:lnTo>
                  <a:lnTo>
                    <a:pt x="1308" y="684"/>
                  </a:lnTo>
                  <a:lnTo>
                    <a:pt x="1314" y="672"/>
                  </a:lnTo>
                  <a:lnTo>
                    <a:pt x="1350" y="672"/>
                  </a:lnTo>
                  <a:lnTo>
                    <a:pt x="1362" y="660"/>
                  </a:lnTo>
                  <a:lnTo>
                    <a:pt x="1356" y="660"/>
                  </a:lnTo>
                  <a:close/>
                  <a:moveTo>
                    <a:pt x="564" y="726"/>
                  </a:moveTo>
                  <a:lnTo>
                    <a:pt x="540" y="738"/>
                  </a:lnTo>
                  <a:lnTo>
                    <a:pt x="546" y="756"/>
                  </a:lnTo>
                  <a:lnTo>
                    <a:pt x="576" y="756"/>
                  </a:lnTo>
                  <a:lnTo>
                    <a:pt x="570" y="738"/>
                  </a:lnTo>
                  <a:lnTo>
                    <a:pt x="564" y="726"/>
                  </a:lnTo>
                  <a:close/>
                  <a:moveTo>
                    <a:pt x="522" y="714"/>
                  </a:moveTo>
                  <a:lnTo>
                    <a:pt x="516" y="720"/>
                  </a:lnTo>
                  <a:lnTo>
                    <a:pt x="510" y="732"/>
                  </a:lnTo>
                  <a:lnTo>
                    <a:pt x="510" y="750"/>
                  </a:lnTo>
                  <a:lnTo>
                    <a:pt x="528" y="768"/>
                  </a:lnTo>
                  <a:lnTo>
                    <a:pt x="528" y="756"/>
                  </a:lnTo>
                  <a:lnTo>
                    <a:pt x="534" y="744"/>
                  </a:lnTo>
                  <a:lnTo>
                    <a:pt x="534" y="720"/>
                  </a:lnTo>
                  <a:lnTo>
                    <a:pt x="528" y="714"/>
                  </a:lnTo>
                  <a:lnTo>
                    <a:pt x="522" y="714"/>
                  </a:lnTo>
                  <a:close/>
                  <a:moveTo>
                    <a:pt x="606" y="738"/>
                  </a:moveTo>
                  <a:lnTo>
                    <a:pt x="618" y="732"/>
                  </a:lnTo>
                  <a:lnTo>
                    <a:pt x="624" y="732"/>
                  </a:lnTo>
                  <a:lnTo>
                    <a:pt x="630" y="726"/>
                  </a:lnTo>
                  <a:lnTo>
                    <a:pt x="618" y="720"/>
                  </a:lnTo>
                  <a:lnTo>
                    <a:pt x="588" y="720"/>
                  </a:lnTo>
                  <a:lnTo>
                    <a:pt x="576" y="732"/>
                  </a:lnTo>
                  <a:lnTo>
                    <a:pt x="582" y="744"/>
                  </a:lnTo>
                  <a:lnTo>
                    <a:pt x="606" y="7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5" name="Ni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C14D7177-D84C-1A0D-FD26-7F51F94FF20B}"/>
                </a:ext>
              </a:extLst>
            </p:cNvPr>
            <p:cNvSpPr>
              <a:spLocks/>
            </p:cNvSpPr>
            <p:nvPr/>
          </p:nvSpPr>
          <p:spPr bwMode="gray">
            <a:xfrm>
              <a:off x="5771442" y="3513650"/>
              <a:ext cx="394632" cy="363283"/>
            </a:xfrm>
            <a:custGeom>
              <a:avLst/>
              <a:gdLst>
                <a:gd name="T0" fmla="*/ 2147483647 w 840"/>
                <a:gd name="T1" fmla="*/ 2147483647 h 768"/>
                <a:gd name="T2" fmla="*/ 2147483647 w 840"/>
                <a:gd name="T3" fmla="*/ 2147483647 h 768"/>
                <a:gd name="T4" fmla="*/ 2147483647 w 840"/>
                <a:gd name="T5" fmla="*/ 2147483647 h 768"/>
                <a:gd name="T6" fmla="*/ 2147483647 w 840"/>
                <a:gd name="T7" fmla="*/ 2147483647 h 768"/>
                <a:gd name="T8" fmla="*/ 2147483647 w 840"/>
                <a:gd name="T9" fmla="*/ 2147483647 h 768"/>
                <a:gd name="T10" fmla="*/ 2147483647 w 840"/>
                <a:gd name="T11" fmla="*/ 2147483647 h 768"/>
                <a:gd name="T12" fmla="*/ 2147483647 w 840"/>
                <a:gd name="T13" fmla="*/ 2147483647 h 768"/>
                <a:gd name="T14" fmla="*/ 2147483647 w 840"/>
                <a:gd name="T15" fmla="*/ 2147483647 h 768"/>
                <a:gd name="T16" fmla="*/ 2147483647 w 840"/>
                <a:gd name="T17" fmla="*/ 2147483647 h 768"/>
                <a:gd name="T18" fmla="*/ 2147483647 w 840"/>
                <a:gd name="T19" fmla="*/ 2147483647 h 768"/>
                <a:gd name="T20" fmla="*/ 2147483647 w 840"/>
                <a:gd name="T21" fmla="*/ 2147483647 h 768"/>
                <a:gd name="T22" fmla="*/ 2147483647 w 840"/>
                <a:gd name="T23" fmla="*/ 2147483647 h 768"/>
                <a:gd name="T24" fmla="*/ 2147483647 w 840"/>
                <a:gd name="T25" fmla="*/ 2147483647 h 768"/>
                <a:gd name="T26" fmla="*/ 2147483647 w 840"/>
                <a:gd name="T27" fmla="*/ 2147483647 h 768"/>
                <a:gd name="T28" fmla="*/ 2147483647 w 840"/>
                <a:gd name="T29" fmla="*/ 2147483647 h 768"/>
                <a:gd name="T30" fmla="*/ 2147483647 w 840"/>
                <a:gd name="T31" fmla="*/ 2147483647 h 768"/>
                <a:gd name="T32" fmla="*/ 2147483647 w 840"/>
                <a:gd name="T33" fmla="*/ 2147483647 h 768"/>
                <a:gd name="T34" fmla="*/ 2147483647 w 840"/>
                <a:gd name="T35" fmla="*/ 2147483647 h 768"/>
                <a:gd name="T36" fmla="*/ 2147483647 w 840"/>
                <a:gd name="T37" fmla="*/ 2147483647 h 768"/>
                <a:gd name="T38" fmla="*/ 2147483647 w 840"/>
                <a:gd name="T39" fmla="*/ 2147483647 h 768"/>
                <a:gd name="T40" fmla="*/ 2147483647 w 840"/>
                <a:gd name="T41" fmla="*/ 2147483647 h 768"/>
                <a:gd name="T42" fmla="*/ 2147483647 w 840"/>
                <a:gd name="T43" fmla="*/ 2147483647 h 768"/>
                <a:gd name="T44" fmla="*/ 2147483647 w 840"/>
                <a:gd name="T45" fmla="*/ 2147483647 h 768"/>
                <a:gd name="T46" fmla="*/ 2147483647 w 840"/>
                <a:gd name="T47" fmla="*/ 2147483647 h 768"/>
                <a:gd name="T48" fmla="*/ 2147483647 w 840"/>
                <a:gd name="T49" fmla="*/ 2147483647 h 768"/>
                <a:gd name="T50" fmla="*/ 2147483647 w 840"/>
                <a:gd name="T51" fmla="*/ 2147483647 h 768"/>
                <a:gd name="T52" fmla="*/ 2147483647 w 840"/>
                <a:gd name="T53" fmla="*/ 2147483647 h 768"/>
                <a:gd name="T54" fmla="*/ 2147483647 w 840"/>
                <a:gd name="T55" fmla="*/ 2147483647 h 768"/>
                <a:gd name="T56" fmla="*/ 2147483647 w 840"/>
                <a:gd name="T57" fmla="*/ 2147483647 h 768"/>
                <a:gd name="T58" fmla="*/ 2147483647 w 840"/>
                <a:gd name="T59" fmla="*/ 2147483647 h 768"/>
                <a:gd name="T60" fmla="*/ 2147483647 w 840"/>
                <a:gd name="T61" fmla="*/ 2147483647 h 768"/>
                <a:gd name="T62" fmla="*/ 2147483647 w 840"/>
                <a:gd name="T63" fmla="*/ 2147483647 h 768"/>
                <a:gd name="T64" fmla="*/ 2147483647 w 840"/>
                <a:gd name="T65" fmla="*/ 2147483647 h 768"/>
                <a:gd name="T66" fmla="*/ 2147483647 w 840"/>
                <a:gd name="T67" fmla="*/ 2147483647 h 768"/>
                <a:gd name="T68" fmla="*/ 2147483647 w 840"/>
                <a:gd name="T69" fmla="*/ 2147483647 h 768"/>
                <a:gd name="T70" fmla="*/ 2147483647 w 840"/>
                <a:gd name="T71" fmla="*/ 2147483647 h 768"/>
                <a:gd name="T72" fmla="*/ 2147483647 w 840"/>
                <a:gd name="T73" fmla="*/ 2147483647 h 768"/>
                <a:gd name="T74" fmla="*/ 2147483647 w 840"/>
                <a:gd name="T75" fmla="*/ 2147483647 h 768"/>
                <a:gd name="T76" fmla="*/ 2147483647 w 840"/>
                <a:gd name="T77" fmla="*/ 2147483647 h 768"/>
                <a:gd name="T78" fmla="*/ 2147483647 w 840"/>
                <a:gd name="T79" fmla="*/ 2147483647 h 768"/>
                <a:gd name="T80" fmla="*/ 2147483647 w 840"/>
                <a:gd name="T81" fmla="*/ 2147483647 h 768"/>
                <a:gd name="T82" fmla="*/ 2147483647 w 840"/>
                <a:gd name="T83" fmla="*/ 2147483647 h 768"/>
                <a:gd name="T84" fmla="*/ 2147483647 w 840"/>
                <a:gd name="T85" fmla="*/ 2147483647 h 768"/>
                <a:gd name="T86" fmla="*/ 2147483647 w 840"/>
                <a:gd name="T87" fmla="*/ 2147483647 h 768"/>
                <a:gd name="T88" fmla="*/ 2147483647 w 840"/>
                <a:gd name="T89" fmla="*/ 2147483647 h 768"/>
                <a:gd name="T90" fmla="*/ 2147483647 w 840"/>
                <a:gd name="T91" fmla="*/ 2147483647 h 768"/>
                <a:gd name="T92" fmla="*/ 2147483647 w 840"/>
                <a:gd name="T93" fmla="*/ 2147483647 h 768"/>
                <a:gd name="T94" fmla="*/ 2147483647 w 840"/>
                <a:gd name="T95" fmla="*/ 2147483647 h 768"/>
                <a:gd name="T96" fmla="*/ 2147483647 w 840"/>
                <a:gd name="T97" fmla="*/ 2147483647 h 768"/>
                <a:gd name="T98" fmla="*/ 2147483647 w 840"/>
                <a:gd name="T99" fmla="*/ 2147483647 h 768"/>
                <a:gd name="T100" fmla="*/ 2147483647 w 840"/>
                <a:gd name="T101" fmla="*/ 2147483647 h 768"/>
                <a:gd name="T102" fmla="*/ 2147483647 w 840"/>
                <a:gd name="T103" fmla="*/ 2147483647 h 768"/>
                <a:gd name="T104" fmla="*/ 2147483647 w 840"/>
                <a:gd name="T105" fmla="*/ 2147483647 h 768"/>
                <a:gd name="T106" fmla="*/ 2147483647 w 840"/>
                <a:gd name="T107" fmla="*/ 2147483647 h 768"/>
                <a:gd name="T108" fmla="*/ 2147483647 w 840"/>
                <a:gd name="T109" fmla="*/ 2147483647 h 768"/>
                <a:gd name="T110" fmla="*/ 2147483647 w 840"/>
                <a:gd name="T111" fmla="*/ 2147483647 h 768"/>
                <a:gd name="T112" fmla="*/ 2147483647 w 840"/>
                <a:gd name="T113" fmla="*/ 2147483647 h 768"/>
                <a:gd name="T114" fmla="*/ 2147483647 w 840"/>
                <a:gd name="T115" fmla="*/ 2147483647 h 768"/>
                <a:gd name="T116" fmla="*/ 2147483647 w 840"/>
                <a:gd name="T117" fmla="*/ 2147483647 h 768"/>
                <a:gd name="T118" fmla="*/ 2147483647 w 840"/>
                <a:gd name="T119" fmla="*/ 2147483647 h 7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0"/>
                <a:gd name="T181" fmla="*/ 0 h 768"/>
                <a:gd name="T182" fmla="*/ 840 w 840"/>
                <a:gd name="T183" fmla="*/ 768 h 7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0" h="768">
                  <a:moveTo>
                    <a:pt x="420" y="738"/>
                  </a:moveTo>
                  <a:lnTo>
                    <a:pt x="420" y="732"/>
                  </a:lnTo>
                  <a:lnTo>
                    <a:pt x="426" y="726"/>
                  </a:lnTo>
                  <a:lnTo>
                    <a:pt x="426" y="714"/>
                  </a:lnTo>
                  <a:lnTo>
                    <a:pt x="432" y="702"/>
                  </a:lnTo>
                  <a:lnTo>
                    <a:pt x="432" y="648"/>
                  </a:lnTo>
                  <a:lnTo>
                    <a:pt x="498" y="594"/>
                  </a:lnTo>
                  <a:lnTo>
                    <a:pt x="498" y="588"/>
                  </a:lnTo>
                  <a:lnTo>
                    <a:pt x="504" y="582"/>
                  </a:lnTo>
                  <a:lnTo>
                    <a:pt x="516" y="558"/>
                  </a:lnTo>
                  <a:lnTo>
                    <a:pt x="522" y="552"/>
                  </a:lnTo>
                  <a:lnTo>
                    <a:pt x="528" y="552"/>
                  </a:lnTo>
                  <a:lnTo>
                    <a:pt x="534" y="558"/>
                  </a:lnTo>
                  <a:lnTo>
                    <a:pt x="546" y="564"/>
                  </a:lnTo>
                  <a:lnTo>
                    <a:pt x="552" y="564"/>
                  </a:lnTo>
                  <a:lnTo>
                    <a:pt x="558" y="558"/>
                  </a:lnTo>
                  <a:lnTo>
                    <a:pt x="558" y="546"/>
                  </a:lnTo>
                  <a:lnTo>
                    <a:pt x="552" y="540"/>
                  </a:lnTo>
                  <a:lnTo>
                    <a:pt x="564" y="540"/>
                  </a:lnTo>
                  <a:lnTo>
                    <a:pt x="570" y="552"/>
                  </a:lnTo>
                  <a:lnTo>
                    <a:pt x="582" y="564"/>
                  </a:lnTo>
                  <a:lnTo>
                    <a:pt x="588" y="576"/>
                  </a:lnTo>
                  <a:lnTo>
                    <a:pt x="588" y="582"/>
                  </a:lnTo>
                  <a:lnTo>
                    <a:pt x="594" y="594"/>
                  </a:lnTo>
                  <a:lnTo>
                    <a:pt x="600" y="600"/>
                  </a:lnTo>
                  <a:lnTo>
                    <a:pt x="606" y="600"/>
                  </a:lnTo>
                  <a:lnTo>
                    <a:pt x="624" y="582"/>
                  </a:lnTo>
                  <a:lnTo>
                    <a:pt x="624" y="570"/>
                  </a:lnTo>
                  <a:lnTo>
                    <a:pt x="630" y="558"/>
                  </a:lnTo>
                  <a:lnTo>
                    <a:pt x="642" y="552"/>
                  </a:lnTo>
                  <a:lnTo>
                    <a:pt x="648" y="546"/>
                  </a:lnTo>
                  <a:lnTo>
                    <a:pt x="648" y="516"/>
                  </a:lnTo>
                  <a:lnTo>
                    <a:pt x="672" y="486"/>
                  </a:lnTo>
                  <a:lnTo>
                    <a:pt x="684" y="438"/>
                  </a:lnTo>
                  <a:lnTo>
                    <a:pt x="696" y="432"/>
                  </a:lnTo>
                  <a:lnTo>
                    <a:pt x="702" y="426"/>
                  </a:lnTo>
                  <a:lnTo>
                    <a:pt x="714" y="420"/>
                  </a:lnTo>
                  <a:lnTo>
                    <a:pt x="720" y="414"/>
                  </a:lnTo>
                  <a:lnTo>
                    <a:pt x="720" y="402"/>
                  </a:lnTo>
                  <a:lnTo>
                    <a:pt x="726" y="384"/>
                  </a:lnTo>
                  <a:lnTo>
                    <a:pt x="726" y="354"/>
                  </a:lnTo>
                  <a:lnTo>
                    <a:pt x="744" y="354"/>
                  </a:lnTo>
                  <a:lnTo>
                    <a:pt x="750" y="348"/>
                  </a:lnTo>
                  <a:lnTo>
                    <a:pt x="756" y="330"/>
                  </a:lnTo>
                  <a:lnTo>
                    <a:pt x="756" y="300"/>
                  </a:lnTo>
                  <a:lnTo>
                    <a:pt x="762" y="294"/>
                  </a:lnTo>
                  <a:lnTo>
                    <a:pt x="768" y="264"/>
                  </a:lnTo>
                  <a:lnTo>
                    <a:pt x="774" y="252"/>
                  </a:lnTo>
                  <a:lnTo>
                    <a:pt x="786" y="240"/>
                  </a:lnTo>
                  <a:lnTo>
                    <a:pt x="786" y="234"/>
                  </a:lnTo>
                  <a:lnTo>
                    <a:pt x="792" y="228"/>
                  </a:lnTo>
                  <a:lnTo>
                    <a:pt x="792" y="222"/>
                  </a:lnTo>
                  <a:lnTo>
                    <a:pt x="798" y="216"/>
                  </a:lnTo>
                  <a:lnTo>
                    <a:pt x="798" y="210"/>
                  </a:lnTo>
                  <a:lnTo>
                    <a:pt x="810" y="210"/>
                  </a:lnTo>
                  <a:lnTo>
                    <a:pt x="822" y="204"/>
                  </a:lnTo>
                  <a:lnTo>
                    <a:pt x="840" y="186"/>
                  </a:lnTo>
                  <a:lnTo>
                    <a:pt x="840" y="174"/>
                  </a:lnTo>
                  <a:lnTo>
                    <a:pt x="834" y="168"/>
                  </a:lnTo>
                  <a:lnTo>
                    <a:pt x="834" y="162"/>
                  </a:lnTo>
                  <a:lnTo>
                    <a:pt x="840" y="156"/>
                  </a:lnTo>
                  <a:lnTo>
                    <a:pt x="840" y="126"/>
                  </a:lnTo>
                  <a:lnTo>
                    <a:pt x="810" y="126"/>
                  </a:lnTo>
                  <a:lnTo>
                    <a:pt x="810" y="120"/>
                  </a:lnTo>
                  <a:lnTo>
                    <a:pt x="804" y="108"/>
                  </a:lnTo>
                  <a:lnTo>
                    <a:pt x="804" y="60"/>
                  </a:lnTo>
                  <a:lnTo>
                    <a:pt x="774" y="12"/>
                  </a:lnTo>
                  <a:lnTo>
                    <a:pt x="756" y="12"/>
                  </a:lnTo>
                  <a:lnTo>
                    <a:pt x="750" y="18"/>
                  </a:lnTo>
                  <a:lnTo>
                    <a:pt x="750" y="24"/>
                  </a:lnTo>
                  <a:lnTo>
                    <a:pt x="744" y="30"/>
                  </a:lnTo>
                  <a:lnTo>
                    <a:pt x="744" y="36"/>
                  </a:lnTo>
                  <a:lnTo>
                    <a:pt x="720" y="36"/>
                  </a:lnTo>
                  <a:lnTo>
                    <a:pt x="714" y="42"/>
                  </a:lnTo>
                  <a:lnTo>
                    <a:pt x="702" y="48"/>
                  </a:lnTo>
                  <a:lnTo>
                    <a:pt x="696" y="54"/>
                  </a:lnTo>
                  <a:lnTo>
                    <a:pt x="684" y="60"/>
                  </a:lnTo>
                  <a:lnTo>
                    <a:pt x="654" y="60"/>
                  </a:lnTo>
                  <a:lnTo>
                    <a:pt x="648" y="54"/>
                  </a:lnTo>
                  <a:lnTo>
                    <a:pt x="636" y="48"/>
                  </a:lnTo>
                  <a:lnTo>
                    <a:pt x="600" y="36"/>
                  </a:lnTo>
                  <a:lnTo>
                    <a:pt x="546" y="36"/>
                  </a:lnTo>
                  <a:lnTo>
                    <a:pt x="528" y="42"/>
                  </a:lnTo>
                  <a:lnTo>
                    <a:pt x="516" y="54"/>
                  </a:lnTo>
                  <a:lnTo>
                    <a:pt x="504" y="60"/>
                  </a:lnTo>
                  <a:lnTo>
                    <a:pt x="492" y="84"/>
                  </a:lnTo>
                  <a:lnTo>
                    <a:pt x="486" y="90"/>
                  </a:lnTo>
                  <a:lnTo>
                    <a:pt x="480" y="90"/>
                  </a:lnTo>
                  <a:lnTo>
                    <a:pt x="468" y="84"/>
                  </a:lnTo>
                  <a:lnTo>
                    <a:pt x="438" y="84"/>
                  </a:lnTo>
                  <a:lnTo>
                    <a:pt x="414" y="72"/>
                  </a:lnTo>
                  <a:lnTo>
                    <a:pt x="402" y="60"/>
                  </a:lnTo>
                  <a:lnTo>
                    <a:pt x="390" y="54"/>
                  </a:lnTo>
                  <a:lnTo>
                    <a:pt x="384" y="48"/>
                  </a:lnTo>
                  <a:lnTo>
                    <a:pt x="372" y="42"/>
                  </a:lnTo>
                  <a:lnTo>
                    <a:pt x="360" y="42"/>
                  </a:lnTo>
                  <a:lnTo>
                    <a:pt x="336" y="54"/>
                  </a:lnTo>
                  <a:lnTo>
                    <a:pt x="324" y="66"/>
                  </a:lnTo>
                  <a:lnTo>
                    <a:pt x="312" y="72"/>
                  </a:lnTo>
                  <a:lnTo>
                    <a:pt x="306" y="72"/>
                  </a:lnTo>
                  <a:lnTo>
                    <a:pt x="294" y="66"/>
                  </a:lnTo>
                  <a:lnTo>
                    <a:pt x="288" y="60"/>
                  </a:lnTo>
                  <a:lnTo>
                    <a:pt x="288" y="54"/>
                  </a:lnTo>
                  <a:lnTo>
                    <a:pt x="282" y="48"/>
                  </a:lnTo>
                  <a:lnTo>
                    <a:pt x="282" y="42"/>
                  </a:lnTo>
                  <a:lnTo>
                    <a:pt x="258" y="18"/>
                  </a:lnTo>
                  <a:lnTo>
                    <a:pt x="222" y="18"/>
                  </a:lnTo>
                  <a:lnTo>
                    <a:pt x="222" y="12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86" y="6"/>
                  </a:lnTo>
                  <a:lnTo>
                    <a:pt x="180" y="6"/>
                  </a:lnTo>
                  <a:lnTo>
                    <a:pt x="180" y="12"/>
                  </a:lnTo>
                  <a:lnTo>
                    <a:pt x="126" y="12"/>
                  </a:lnTo>
                  <a:lnTo>
                    <a:pt x="102" y="36"/>
                  </a:lnTo>
                  <a:lnTo>
                    <a:pt x="102" y="60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8" y="108"/>
                  </a:lnTo>
                  <a:lnTo>
                    <a:pt x="72" y="114"/>
                  </a:lnTo>
                  <a:lnTo>
                    <a:pt x="66" y="114"/>
                  </a:lnTo>
                  <a:lnTo>
                    <a:pt x="66" y="168"/>
                  </a:lnTo>
                  <a:lnTo>
                    <a:pt x="60" y="180"/>
                  </a:lnTo>
                  <a:lnTo>
                    <a:pt x="60" y="186"/>
                  </a:lnTo>
                  <a:lnTo>
                    <a:pt x="54" y="192"/>
                  </a:lnTo>
                  <a:lnTo>
                    <a:pt x="66" y="216"/>
                  </a:lnTo>
                  <a:lnTo>
                    <a:pt x="72" y="222"/>
                  </a:lnTo>
                  <a:lnTo>
                    <a:pt x="78" y="234"/>
                  </a:lnTo>
                  <a:lnTo>
                    <a:pt x="78" y="246"/>
                  </a:lnTo>
                  <a:lnTo>
                    <a:pt x="84" y="252"/>
                  </a:lnTo>
                  <a:lnTo>
                    <a:pt x="84" y="264"/>
                  </a:lnTo>
                  <a:lnTo>
                    <a:pt x="78" y="270"/>
                  </a:lnTo>
                  <a:lnTo>
                    <a:pt x="72" y="270"/>
                  </a:lnTo>
                  <a:lnTo>
                    <a:pt x="60" y="276"/>
                  </a:lnTo>
                  <a:lnTo>
                    <a:pt x="60" y="318"/>
                  </a:lnTo>
                  <a:lnTo>
                    <a:pt x="48" y="324"/>
                  </a:lnTo>
                  <a:lnTo>
                    <a:pt x="42" y="336"/>
                  </a:lnTo>
                  <a:lnTo>
                    <a:pt x="36" y="342"/>
                  </a:lnTo>
                  <a:lnTo>
                    <a:pt x="36" y="372"/>
                  </a:lnTo>
                  <a:lnTo>
                    <a:pt x="24" y="396"/>
                  </a:lnTo>
                  <a:lnTo>
                    <a:pt x="6" y="39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0" y="492"/>
                  </a:lnTo>
                  <a:lnTo>
                    <a:pt x="0" y="606"/>
                  </a:lnTo>
                  <a:lnTo>
                    <a:pt x="6" y="612"/>
                  </a:lnTo>
                  <a:lnTo>
                    <a:pt x="30" y="612"/>
                  </a:lnTo>
                  <a:lnTo>
                    <a:pt x="54" y="600"/>
                  </a:lnTo>
                  <a:lnTo>
                    <a:pt x="60" y="594"/>
                  </a:lnTo>
                  <a:lnTo>
                    <a:pt x="66" y="600"/>
                  </a:lnTo>
                  <a:lnTo>
                    <a:pt x="108" y="600"/>
                  </a:lnTo>
                  <a:lnTo>
                    <a:pt x="126" y="606"/>
                  </a:lnTo>
                  <a:lnTo>
                    <a:pt x="138" y="618"/>
                  </a:lnTo>
                  <a:lnTo>
                    <a:pt x="150" y="636"/>
                  </a:lnTo>
                  <a:lnTo>
                    <a:pt x="156" y="648"/>
                  </a:lnTo>
                  <a:lnTo>
                    <a:pt x="168" y="660"/>
                  </a:lnTo>
                  <a:lnTo>
                    <a:pt x="186" y="660"/>
                  </a:lnTo>
                  <a:lnTo>
                    <a:pt x="180" y="666"/>
                  </a:lnTo>
                  <a:lnTo>
                    <a:pt x="180" y="678"/>
                  </a:lnTo>
                  <a:lnTo>
                    <a:pt x="174" y="684"/>
                  </a:lnTo>
                  <a:lnTo>
                    <a:pt x="186" y="684"/>
                  </a:lnTo>
                  <a:lnTo>
                    <a:pt x="198" y="678"/>
                  </a:lnTo>
                  <a:lnTo>
                    <a:pt x="198" y="684"/>
                  </a:lnTo>
                  <a:lnTo>
                    <a:pt x="192" y="690"/>
                  </a:lnTo>
                  <a:lnTo>
                    <a:pt x="186" y="702"/>
                  </a:lnTo>
                  <a:lnTo>
                    <a:pt x="186" y="714"/>
                  </a:lnTo>
                  <a:lnTo>
                    <a:pt x="204" y="750"/>
                  </a:lnTo>
                  <a:lnTo>
                    <a:pt x="216" y="762"/>
                  </a:lnTo>
                  <a:lnTo>
                    <a:pt x="234" y="768"/>
                  </a:lnTo>
                  <a:lnTo>
                    <a:pt x="270" y="768"/>
                  </a:lnTo>
                  <a:lnTo>
                    <a:pt x="276" y="762"/>
                  </a:lnTo>
                  <a:lnTo>
                    <a:pt x="282" y="762"/>
                  </a:lnTo>
                  <a:lnTo>
                    <a:pt x="288" y="738"/>
                  </a:lnTo>
                  <a:lnTo>
                    <a:pt x="312" y="750"/>
                  </a:lnTo>
                  <a:lnTo>
                    <a:pt x="336" y="744"/>
                  </a:lnTo>
                  <a:lnTo>
                    <a:pt x="354" y="756"/>
                  </a:lnTo>
                  <a:lnTo>
                    <a:pt x="396" y="756"/>
                  </a:lnTo>
                  <a:lnTo>
                    <a:pt x="396" y="732"/>
                  </a:lnTo>
                  <a:lnTo>
                    <a:pt x="420" y="732"/>
                  </a:lnTo>
                  <a:lnTo>
                    <a:pt x="420" y="7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66" name="Niger" descr="© INSCALE GmbH, 05.05.2010&#10;http://www.presentationload.com/">
              <a:extLst>
                <a:ext uri="{FF2B5EF4-FFF2-40B4-BE49-F238E27FC236}">
                  <a16:creationId xmlns:a16="http://schemas.microsoft.com/office/drawing/2014/main" id="{61C2A22D-4CDD-D337-D301-30C96DC0F65C}"/>
                </a:ext>
              </a:extLst>
            </p:cNvPr>
            <p:cNvSpPr>
              <a:spLocks/>
            </p:cNvSpPr>
            <p:nvPr/>
          </p:nvSpPr>
          <p:spPr bwMode="gray">
            <a:xfrm>
              <a:off x="5688459" y="3148524"/>
              <a:ext cx="523715" cy="444422"/>
            </a:xfrm>
            <a:custGeom>
              <a:avLst/>
              <a:gdLst>
                <a:gd name="T0" fmla="*/ 2147483647 w 1110"/>
                <a:gd name="T1" fmla="*/ 2147483647 h 942"/>
                <a:gd name="T2" fmla="*/ 2147483647 w 1110"/>
                <a:gd name="T3" fmla="*/ 2147483647 h 942"/>
                <a:gd name="T4" fmla="*/ 2147483647 w 1110"/>
                <a:gd name="T5" fmla="*/ 2147483647 h 942"/>
                <a:gd name="T6" fmla="*/ 2147483647 w 1110"/>
                <a:gd name="T7" fmla="*/ 2147483647 h 942"/>
                <a:gd name="T8" fmla="*/ 2147483647 w 1110"/>
                <a:gd name="T9" fmla="*/ 2147483647 h 942"/>
                <a:gd name="T10" fmla="*/ 2147483647 w 1110"/>
                <a:gd name="T11" fmla="*/ 2147483647 h 942"/>
                <a:gd name="T12" fmla="*/ 2147483647 w 1110"/>
                <a:gd name="T13" fmla="*/ 2147483647 h 942"/>
                <a:gd name="T14" fmla="*/ 2147483647 w 1110"/>
                <a:gd name="T15" fmla="*/ 2147483647 h 942"/>
                <a:gd name="T16" fmla="*/ 2147483647 w 1110"/>
                <a:gd name="T17" fmla="*/ 2147483647 h 942"/>
                <a:gd name="T18" fmla="*/ 2147483647 w 1110"/>
                <a:gd name="T19" fmla="*/ 2147483647 h 942"/>
                <a:gd name="T20" fmla="*/ 2147483647 w 1110"/>
                <a:gd name="T21" fmla="*/ 2147483647 h 942"/>
                <a:gd name="T22" fmla="*/ 2147483647 w 1110"/>
                <a:gd name="T23" fmla="*/ 2147483647 h 942"/>
                <a:gd name="T24" fmla="*/ 2147483647 w 1110"/>
                <a:gd name="T25" fmla="*/ 2147483647 h 942"/>
                <a:gd name="T26" fmla="*/ 2147483647 w 1110"/>
                <a:gd name="T27" fmla="*/ 2147483647 h 942"/>
                <a:gd name="T28" fmla="*/ 2147483647 w 1110"/>
                <a:gd name="T29" fmla="*/ 2147483647 h 942"/>
                <a:gd name="T30" fmla="*/ 2147483647 w 1110"/>
                <a:gd name="T31" fmla="*/ 2147483647 h 942"/>
                <a:gd name="T32" fmla="*/ 2147483647 w 1110"/>
                <a:gd name="T33" fmla="*/ 2147483647 h 942"/>
                <a:gd name="T34" fmla="*/ 2147483647 w 1110"/>
                <a:gd name="T35" fmla="*/ 2147483647 h 942"/>
                <a:gd name="T36" fmla="*/ 2147483647 w 1110"/>
                <a:gd name="T37" fmla="*/ 2147483647 h 942"/>
                <a:gd name="T38" fmla="*/ 2147483647 w 1110"/>
                <a:gd name="T39" fmla="*/ 2147483647 h 942"/>
                <a:gd name="T40" fmla="*/ 2147483647 w 1110"/>
                <a:gd name="T41" fmla="*/ 2147483647 h 942"/>
                <a:gd name="T42" fmla="*/ 2147483647 w 1110"/>
                <a:gd name="T43" fmla="*/ 2147483647 h 942"/>
                <a:gd name="T44" fmla="*/ 2147483647 w 1110"/>
                <a:gd name="T45" fmla="*/ 2147483647 h 942"/>
                <a:gd name="T46" fmla="*/ 2147483647 w 1110"/>
                <a:gd name="T47" fmla="*/ 2147483647 h 942"/>
                <a:gd name="T48" fmla="*/ 2147483647 w 1110"/>
                <a:gd name="T49" fmla="*/ 2147483647 h 942"/>
                <a:gd name="T50" fmla="*/ 2147483647 w 1110"/>
                <a:gd name="T51" fmla="*/ 2147483647 h 942"/>
                <a:gd name="T52" fmla="*/ 2147483647 w 1110"/>
                <a:gd name="T53" fmla="*/ 2147483647 h 942"/>
                <a:gd name="T54" fmla="*/ 2147483647 w 1110"/>
                <a:gd name="T55" fmla="*/ 2147483647 h 942"/>
                <a:gd name="T56" fmla="*/ 2147483647 w 1110"/>
                <a:gd name="T57" fmla="*/ 2147483647 h 942"/>
                <a:gd name="T58" fmla="*/ 2147483647 w 1110"/>
                <a:gd name="T59" fmla="*/ 2147483647 h 942"/>
                <a:gd name="T60" fmla="*/ 2147483647 w 1110"/>
                <a:gd name="T61" fmla="*/ 2147483647 h 942"/>
                <a:gd name="T62" fmla="*/ 2147483647 w 1110"/>
                <a:gd name="T63" fmla="*/ 2147483647 h 942"/>
                <a:gd name="T64" fmla="*/ 2147483647 w 1110"/>
                <a:gd name="T65" fmla="*/ 2147483647 h 942"/>
                <a:gd name="T66" fmla="*/ 2147483647 w 1110"/>
                <a:gd name="T67" fmla="*/ 2147483647 h 942"/>
                <a:gd name="T68" fmla="*/ 2147483647 w 1110"/>
                <a:gd name="T69" fmla="*/ 2147483647 h 942"/>
                <a:gd name="T70" fmla="*/ 2147483647 w 1110"/>
                <a:gd name="T71" fmla="*/ 2147483647 h 942"/>
                <a:gd name="T72" fmla="*/ 2147483647 w 1110"/>
                <a:gd name="T73" fmla="*/ 2147483647 h 942"/>
                <a:gd name="T74" fmla="*/ 2147483647 w 1110"/>
                <a:gd name="T75" fmla="*/ 2147483647 h 942"/>
                <a:gd name="T76" fmla="*/ 2147483647 w 1110"/>
                <a:gd name="T77" fmla="*/ 2147483647 h 942"/>
                <a:gd name="T78" fmla="*/ 2147483647 w 1110"/>
                <a:gd name="T79" fmla="*/ 2147483647 h 942"/>
                <a:gd name="T80" fmla="*/ 2147483647 w 1110"/>
                <a:gd name="T81" fmla="*/ 2147483647 h 942"/>
                <a:gd name="T82" fmla="*/ 2147483647 w 1110"/>
                <a:gd name="T83" fmla="*/ 2147483647 h 942"/>
                <a:gd name="T84" fmla="*/ 2147483647 w 1110"/>
                <a:gd name="T85" fmla="*/ 2147483647 h 942"/>
                <a:gd name="T86" fmla="*/ 2147483647 w 1110"/>
                <a:gd name="T87" fmla="*/ 2147483647 h 942"/>
                <a:gd name="T88" fmla="*/ 2147483647 w 1110"/>
                <a:gd name="T89" fmla="*/ 2147483647 h 942"/>
                <a:gd name="T90" fmla="*/ 2147483647 w 1110"/>
                <a:gd name="T91" fmla="*/ 2147483647 h 942"/>
                <a:gd name="T92" fmla="*/ 2147483647 w 1110"/>
                <a:gd name="T93" fmla="*/ 2147483647 h 942"/>
                <a:gd name="T94" fmla="*/ 2147483647 w 1110"/>
                <a:gd name="T95" fmla="*/ 2147483647 h 942"/>
                <a:gd name="T96" fmla="*/ 2147483647 w 1110"/>
                <a:gd name="T97" fmla="*/ 2147483647 h 942"/>
                <a:gd name="T98" fmla="*/ 0 w 1110"/>
                <a:gd name="T99" fmla="*/ 2147483647 h 942"/>
                <a:gd name="T100" fmla="*/ 2147483647 w 1110"/>
                <a:gd name="T101" fmla="*/ 2147483647 h 94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10"/>
                <a:gd name="T154" fmla="*/ 0 h 942"/>
                <a:gd name="T155" fmla="*/ 1110 w 1110"/>
                <a:gd name="T156" fmla="*/ 942 h 94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10" h="942">
                  <a:moveTo>
                    <a:pt x="54" y="792"/>
                  </a:moveTo>
                  <a:lnTo>
                    <a:pt x="54" y="810"/>
                  </a:lnTo>
                  <a:lnTo>
                    <a:pt x="66" y="810"/>
                  </a:lnTo>
                  <a:lnTo>
                    <a:pt x="48" y="828"/>
                  </a:lnTo>
                  <a:lnTo>
                    <a:pt x="48" y="834"/>
                  </a:lnTo>
                  <a:lnTo>
                    <a:pt x="72" y="858"/>
                  </a:lnTo>
                  <a:lnTo>
                    <a:pt x="84" y="864"/>
                  </a:lnTo>
                  <a:lnTo>
                    <a:pt x="90" y="876"/>
                  </a:lnTo>
                  <a:lnTo>
                    <a:pt x="108" y="876"/>
                  </a:lnTo>
                  <a:lnTo>
                    <a:pt x="120" y="864"/>
                  </a:lnTo>
                  <a:lnTo>
                    <a:pt x="132" y="864"/>
                  </a:lnTo>
                  <a:lnTo>
                    <a:pt x="144" y="876"/>
                  </a:lnTo>
                  <a:lnTo>
                    <a:pt x="150" y="888"/>
                  </a:lnTo>
                  <a:lnTo>
                    <a:pt x="126" y="894"/>
                  </a:lnTo>
                  <a:lnTo>
                    <a:pt x="150" y="930"/>
                  </a:lnTo>
                  <a:lnTo>
                    <a:pt x="150" y="906"/>
                  </a:lnTo>
                  <a:lnTo>
                    <a:pt x="180" y="894"/>
                  </a:lnTo>
                  <a:lnTo>
                    <a:pt x="192" y="906"/>
                  </a:lnTo>
                  <a:lnTo>
                    <a:pt x="198" y="918"/>
                  </a:lnTo>
                  <a:lnTo>
                    <a:pt x="204" y="924"/>
                  </a:lnTo>
                  <a:lnTo>
                    <a:pt x="210" y="924"/>
                  </a:lnTo>
                  <a:lnTo>
                    <a:pt x="216" y="930"/>
                  </a:lnTo>
                  <a:lnTo>
                    <a:pt x="222" y="930"/>
                  </a:lnTo>
                  <a:lnTo>
                    <a:pt x="234" y="936"/>
                  </a:lnTo>
                  <a:lnTo>
                    <a:pt x="240" y="942"/>
                  </a:lnTo>
                  <a:lnTo>
                    <a:pt x="240" y="888"/>
                  </a:lnTo>
                  <a:lnTo>
                    <a:pt x="246" y="888"/>
                  </a:lnTo>
                  <a:lnTo>
                    <a:pt x="252" y="882"/>
                  </a:lnTo>
                  <a:lnTo>
                    <a:pt x="258" y="870"/>
                  </a:lnTo>
                  <a:lnTo>
                    <a:pt x="264" y="864"/>
                  </a:lnTo>
                  <a:lnTo>
                    <a:pt x="270" y="852"/>
                  </a:lnTo>
                  <a:lnTo>
                    <a:pt x="276" y="834"/>
                  </a:lnTo>
                  <a:lnTo>
                    <a:pt x="276" y="810"/>
                  </a:lnTo>
                  <a:lnTo>
                    <a:pt x="300" y="786"/>
                  </a:lnTo>
                  <a:lnTo>
                    <a:pt x="354" y="786"/>
                  </a:lnTo>
                  <a:lnTo>
                    <a:pt x="354" y="780"/>
                  </a:lnTo>
                  <a:lnTo>
                    <a:pt x="360" y="780"/>
                  </a:lnTo>
                  <a:lnTo>
                    <a:pt x="372" y="774"/>
                  </a:lnTo>
                  <a:lnTo>
                    <a:pt x="384" y="774"/>
                  </a:lnTo>
                  <a:lnTo>
                    <a:pt x="396" y="786"/>
                  </a:lnTo>
                  <a:lnTo>
                    <a:pt x="396" y="792"/>
                  </a:lnTo>
                  <a:lnTo>
                    <a:pt x="432" y="792"/>
                  </a:lnTo>
                  <a:lnTo>
                    <a:pt x="456" y="816"/>
                  </a:lnTo>
                  <a:lnTo>
                    <a:pt x="456" y="822"/>
                  </a:lnTo>
                  <a:lnTo>
                    <a:pt x="462" y="828"/>
                  </a:lnTo>
                  <a:lnTo>
                    <a:pt x="462" y="834"/>
                  </a:lnTo>
                  <a:lnTo>
                    <a:pt x="468" y="840"/>
                  </a:lnTo>
                  <a:lnTo>
                    <a:pt x="480" y="846"/>
                  </a:lnTo>
                  <a:lnTo>
                    <a:pt x="486" y="846"/>
                  </a:lnTo>
                  <a:lnTo>
                    <a:pt x="498" y="840"/>
                  </a:lnTo>
                  <a:lnTo>
                    <a:pt x="510" y="828"/>
                  </a:lnTo>
                  <a:lnTo>
                    <a:pt x="534" y="816"/>
                  </a:lnTo>
                  <a:lnTo>
                    <a:pt x="546" y="816"/>
                  </a:lnTo>
                  <a:lnTo>
                    <a:pt x="558" y="822"/>
                  </a:lnTo>
                  <a:lnTo>
                    <a:pt x="564" y="828"/>
                  </a:lnTo>
                  <a:lnTo>
                    <a:pt x="576" y="834"/>
                  </a:lnTo>
                  <a:lnTo>
                    <a:pt x="588" y="846"/>
                  </a:lnTo>
                  <a:lnTo>
                    <a:pt x="612" y="858"/>
                  </a:lnTo>
                  <a:lnTo>
                    <a:pt x="642" y="858"/>
                  </a:lnTo>
                  <a:lnTo>
                    <a:pt x="654" y="864"/>
                  </a:lnTo>
                  <a:lnTo>
                    <a:pt x="660" y="864"/>
                  </a:lnTo>
                  <a:lnTo>
                    <a:pt x="666" y="858"/>
                  </a:lnTo>
                  <a:lnTo>
                    <a:pt x="678" y="834"/>
                  </a:lnTo>
                  <a:lnTo>
                    <a:pt x="690" y="828"/>
                  </a:lnTo>
                  <a:lnTo>
                    <a:pt x="702" y="816"/>
                  </a:lnTo>
                  <a:lnTo>
                    <a:pt x="720" y="810"/>
                  </a:lnTo>
                  <a:lnTo>
                    <a:pt x="774" y="810"/>
                  </a:lnTo>
                  <a:lnTo>
                    <a:pt x="810" y="822"/>
                  </a:lnTo>
                  <a:lnTo>
                    <a:pt x="822" y="828"/>
                  </a:lnTo>
                  <a:lnTo>
                    <a:pt x="828" y="834"/>
                  </a:lnTo>
                  <a:lnTo>
                    <a:pt x="858" y="834"/>
                  </a:lnTo>
                  <a:lnTo>
                    <a:pt x="870" y="828"/>
                  </a:lnTo>
                  <a:lnTo>
                    <a:pt x="876" y="822"/>
                  </a:lnTo>
                  <a:lnTo>
                    <a:pt x="888" y="816"/>
                  </a:lnTo>
                  <a:lnTo>
                    <a:pt x="894" y="810"/>
                  </a:lnTo>
                  <a:lnTo>
                    <a:pt x="918" y="810"/>
                  </a:lnTo>
                  <a:lnTo>
                    <a:pt x="918" y="804"/>
                  </a:lnTo>
                  <a:lnTo>
                    <a:pt x="924" y="798"/>
                  </a:lnTo>
                  <a:lnTo>
                    <a:pt x="924" y="792"/>
                  </a:lnTo>
                  <a:lnTo>
                    <a:pt x="930" y="786"/>
                  </a:lnTo>
                  <a:lnTo>
                    <a:pt x="936" y="786"/>
                  </a:lnTo>
                  <a:lnTo>
                    <a:pt x="930" y="726"/>
                  </a:lnTo>
                  <a:lnTo>
                    <a:pt x="948" y="720"/>
                  </a:lnTo>
                  <a:lnTo>
                    <a:pt x="948" y="714"/>
                  </a:lnTo>
                  <a:lnTo>
                    <a:pt x="954" y="708"/>
                  </a:lnTo>
                  <a:lnTo>
                    <a:pt x="954" y="696"/>
                  </a:lnTo>
                  <a:lnTo>
                    <a:pt x="960" y="678"/>
                  </a:lnTo>
                  <a:lnTo>
                    <a:pt x="966" y="666"/>
                  </a:lnTo>
                  <a:lnTo>
                    <a:pt x="978" y="648"/>
                  </a:lnTo>
                  <a:lnTo>
                    <a:pt x="984" y="636"/>
                  </a:lnTo>
                  <a:lnTo>
                    <a:pt x="1002" y="618"/>
                  </a:lnTo>
                  <a:lnTo>
                    <a:pt x="1026" y="588"/>
                  </a:lnTo>
                  <a:lnTo>
                    <a:pt x="1050" y="564"/>
                  </a:lnTo>
                  <a:lnTo>
                    <a:pt x="1068" y="540"/>
                  </a:lnTo>
                  <a:lnTo>
                    <a:pt x="1074" y="534"/>
                  </a:lnTo>
                  <a:lnTo>
                    <a:pt x="1092" y="288"/>
                  </a:lnTo>
                  <a:lnTo>
                    <a:pt x="1110" y="252"/>
                  </a:lnTo>
                  <a:lnTo>
                    <a:pt x="1080" y="216"/>
                  </a:lnTo>
                  <a:lnTo>
                    <a:pt x="1074" y="192"/>
                  </a:lnTo>
                  <a:lnTo>
                    <a:pt x="1044" y="156"/>
                  </a:lnTo>
                  <a:lnTo>
                    <a:pt x="1056" y="108"/>
                  </a:lnTo>
                  <a:lnTo>
                    <a:pt x="1038" y="42"/>
                  </a:lnTo>
                  <a:lnTo>
                    <a:pt x="1020" y="48"/>
                  </a:lnTo>
                  <a:lnTo>
                    <a:pt x="1002" y="60"/>
                  </a:lnTo>
                  <a:lnTo>
                    <a:pt x="990" y="66"/>
                  </a:lnTo>
                  <a:lnTo>
                    <a:pt x="984" y="66"/>
                  </a:lnTo>
                  <a:lnTo>
                    <a:pt x="978" y="60"/>
                  </a:lnTo>
                  <a:lnTo>
                    <a:pt x="966" y="54"/>
                  </a:lnTo>
                  <a:lnTo>
                    <a:pt x="960" y="42"/>
                  </a:lnTo>
                  <a:lnTo>
                    <a:pt x="954" y="36"/>
                  </a:lnTo>
                  <a:lnTo>
                    <a:pt x="942" y="30"/>
                  </a:lnTo>
                  <a:lnTo>
                    <a:pt x="936" y="24"/>
                  </a:lnTo>
                  <a:lnTo>
                    <a:pt x="930" y="24"/>
                  </a:lnTo>
                  <a:lnTo>
                    <a:pt x="918" y="18"/>
                  </a:lnTo>
                  <a:lnTo>
                    <a:pt x="900" y="12"/>
                  </a:lnTo>
                  <a:lnTo>
                    <a:pt x="888" y="12"/>
                  </a:lnTo>
                  <a:lnTo>
                    <a:pt x="876" y="6"/>
                  </a:lnTo>
                  <a:lnTo>
                    <a:pt x="864" y="6"/>
                  </a:lnTo>
                  <a:lnTo>
                    <a:pt x="828" y="0"/>
                  </a:lnTo>
                  <a:lnTo>
                    <a:pt x="816" y="6"/>
                  </a:lnTo>
                  <a:lnTo>
                    <a:pt x="786" y="30"/>
                  </a:lnTo>
                  <a:lnTo>
                    <a:pt x="738" y="66"/>
                  </a:lnTo>
                  <a:lnTo>
                    <a:pt x="684" y="102"/>
                  </a:lnTo>
                  <a:lnTo>
                    <a:pt x="624" y="144"/>
                  </a:lnTo>
                  <a:lnTo>
                    <a:pt x="576" y="180"/>
                  </a:lnTo>
                  <a:lnTo>
                    <a:pt x="534" y="210"/>
                  </a:lnTo>
                  <a:lnTo>
                    <a:pt x="510" y="222"/>
                  </a:lnTo>
                  <a:lnTo>
                    <a:pt x="480" y="246"/>
                  </a:lnTo>
                  <a:lnTo>
                    <a:pt x="450" y="282"/>
                  </a:lnTo>
                  <a:lnTo>
                    <a:pt x="414" y="312"/>
                  </a:lnTo>
                  <a:lnTo>
                    <a:pt x="390" y="330"/>
                  </a:lnTo>
                  <a:lnTo>
                    <a:pt x="366" y="336"/>
                  </a:lnTo>
                  <a:lnTo>
                    <a:pt x="324" y="342"/>
                  </a:lnTo>
                  <a:lnTo>
                    <a:pt x="282" y="354"/>
                  </a:lnTo>
                  <a:lnTo>
                    <a:pt x="282" y="558"/>
                  </a:lnTo>
                  <a:lnTo>
                    <a:pt x="264" y="582"/>
                  </a:lnTo>
                  <a:lnTo>
                    <a:pt x="264" y="594"/>
                  </a:lnTo>
                  <a:lnTo>
                    <a:pt x="258" y="606"/>
                  </a:lnTo>
                  <a:lnTo>
                    <a:pt x="258" y="624"/>
                  </a:lnTo>
                  <a:lnTo>
                    <a:pt x="252" y="636"/>
                  </a:lnTo>
                  <a:lnTo>
                    <a:pt x="240" y="642"/>
                  </a:lnTo>
                  <a:lnTo>
                    <a:pt x="222" y="648"/>
                  </a:lnTo>
                  <a:lnTo>
                    <a:pt x="198" y="648"/>
                  </a:lnTo>
                  <a:lnTo>
                    <a:pt x="186" y="654"/>
                  </a:lnTo>
                  <a:lnTo>
                    <a:pt x="138" y="648"/>
                  </a:lnTo>
                  <a:lnTo>
                    <a:pt x="138" y="666"/>
                  </a:lnTo>
                  <a:lnTo>
                    <a:pt x="72" y="660"/>
                  </a:lnTo>
                  <a:lnTo>
                    <a:pt x="48" y="678"/>
                  </a:lnTo>
                  <a:lnTo>
                    <a:pt x="0" y="690"/>
                  </a:lnTo>
                  <a:lnTo>
                    <a:pt x="0" y="726"/>
                  </a:lnTo>
                  <a:lnTo>
                    <a:pt x="6" y="738"/>
                  </a:lnTo>
                  <a:lnTo>
                    <a:pt x="6" y="762"/>
                  </a:lnTo>
                  <a:lnTo>
                    <a:pt x="18" y="786"/>
                  </a:lnTo>
                  <a:lnTo>
                    <a:pt x="30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0" name="Netherlands" descr="© INSCALE GmbH, 05.05.2010&#10;http://www.presentationload.com/">
              <a:extLst>
                <a:ext uri="{FF2B5EF4-FFF2-40B4-BE49-F238E27FC236}">
                  <a16:creationId xmlns:a16="http://schemas.microsoft.com/office/drawing/2014/main" id="{D3768ABB-6E3C-1894-2CD8-E278B0F8EE83}"/>
                </a:ext>
              </a:extLst>
            </p:cNvPr>
            <p:cNvSpPr>
              <a:spLocks/>
            </p:cNvSpPr>
            <p:nvPr/>
          </p:nvSpPr>
          <p:spPr bwMode="gray">
            <a:xfrm>
              <a:off x="5810168" y="2021797"/>
              <a:ext cx="127241" cy="99579"/>
            </a:xfrm>
            <a:custGeom>
              <a:avLst/>
              <a:gdLst>
                <a:gd name="T0" fmla="*/ 0 w 270"/>
                <a:gd name="T1" fmla="*/ 2147483647 h 210"/>
                <a:gd name="T2" fmla="*/ 2147483647 w 270"/>
                <a:gd name="T3" fmla="*/ 2147483647 h 210"/>
                <a:gd name="T4" fmla="*/ 2147483647 w 270"/>
                <a:gd name="T5" fmla="*/ 2147483647 h 210"/>
                <a:gd name="T6" fmla="*/ 2147483647 w 270"/>
                <a:gd name="T7" fmla="*/ 2147483647 h 210"/>
                <a:gd name="T8" fmla="*/ 2147483647 w 270"/>
                <a:gd name="T9" fmla="*/ 2147483647 h 210"/>
                <a:gd name="T10" fmla="*/ 2147483647 w 270"/>
                <a:gd name="T11" fmla="*/ 2147483647 h 210"/>
                <a:gd name="T12" fmla="*/ 2147483647 w 270"/>
                <a:gd name="T13" fmla="*/ 2147483647 h 210"/>
                <a:gd name="T14" fmla="*/ 2147483647 w 270"/>
                <a:gd name="T15" fmla="*/ 2147483647 h 210"/>
                <a:gd name="T16" fmla="*/ 2147483647 w 270"/>
                <a:gd name="T17" fmla="*/ 2147483647 h 210"/>
                <a:gd name="T18" fmla="*/ 2147483647 w 270"/>
                <a:gd name="T19" fmla="*/ 2147483647 h 210"/>
                <a:gd name="T20" fmla="*/ 2147483647 w 270"/>
                <a:gd name="T21" fmla="*/ 2147483647 h 210"/>
                <a:gd name="T22" fmla="*/ 2147483647 w 270"/>
                <a:gd name="T23" fmla="*/ 2147483647 h 210"/>
                <a:gd name="T24" fmla="*/ 2147483647 w 270"/>
                <a:gd name="T25" fmla="*/ 2147483647 h 210"/>
                <a:gd name="T26" fmla="*/ 2147483647 w 270"/>
                <a:gd name="T27" fmla="*/ 2147483647 h 210"/>
                <a:gd name="T28" fmla="*/ 2147483647 w 270"/>
                <a:gd name="T29" fmla="*/ 2147483647 h 210"/>
                <a:gd name="T30" fmla="*/ 2147483647 w 270"/>
                <a:gd name="T31" fmla="*/ 2147483647 h 210"/>
                <a:gd name="T32" fmla="*/ 2147483647 w 270"/>
                <a:gd name="T33" fmla="*/ 2147483647 h 210"/>
                <a:gd name="T34" fmla="*/ 2147483647 w 270"/>
                <a:gd name="T35" fmla="*/ 2147483647 h 210"/>
                <a:gd name="T36" fmla="*/ 2147483647 w 270"/>
                <a:gd name="T37" fmla="*/ 2147483647 h 210"/>
                <a:gd name="T38" fmla="*/ 2147483647 w 270"/>
                <a:gd name="T39" fmla="*/ 2147483647 h 210"/>
                <a:gd name="T40" fmla="*/ 2147483647 w 270"/>
                <a:gd name="T41" fmla="*/ 2147483647 h 210"/>
                <a:gd name="T42" fmla="*/ 2147483647 w 270"/>
                <a:gd name="T43" fmla="*/ 2147483647 h 210"/>
                <a:gd name="T44" fmla="*/ 2147483647 w 270"/>
                <a:gd name="T45" fmla="*/ 2147483647 h 210"/>
                <a:gd name="T46" fmla="*/ 2147483647 w 270"/>
                <a:gd name="T47" fmla="*/ 2147483647 h 210"/>
                <a:gd name="T48" fmla="*/ 2147483647 w 270"/>
                <a:gd name="T49" fmla="*/ 2147483647 h 210"/>
                <a:gd name="T50" fmla="*/ 2147483647 w 270"/>
                <a:gd name="T51" fmla="*/ 2147483647 h 210"/>
                <a:gd name="T52" fmla="*/ 2147483647 w 270"/>
                <a:gd name="T53" fmla="*/ 2147483647 h 210"/>
                <a:gd name="T54" fmla="*/ 2147483647 w 270"/>
                <a:gd name="T55" fmla="*/ 2147483647 h 210"/>
                <a:gd name="T56" fmla="*/ 2147483647 w 270"/>
                <a:gd name="T57" fmla="*/ 2147483647 h 210"/>
                <a:gd name="T58" fmla="*/ 2147483647 w 270"/>
                <a:gd name="T59" fmla="*/ 0 h 210"/>
                <a:gd name="T60" fmla="*/ 2147483647 w 270"/>
                <a:gd name="T61" fmla="*/ 2147483647 h 210"/>
                <a:gd name="T62" fmla="*/ 2147483647 w 270"/>
                <a:gd name="T63" fmla="*/ 2147483647 h 210"/>
                <a:gd name="T64" fmla="*/ 2147483647 w 270"/>
                <a:gd name="T65" fmla="*/ 2147483647 h 210"/>
                <a:gd name="T66" fmla="*/ 2147483647 w 270"/>
                <a:gd name="T67" fmla="*/ 2147483647 h 210"/>
                <a:gd name="T68" fmla="*/ 2147483647 w 270"/>
                <a:gd name="T69" fmla="*/ 2147483647 h 210"/>
                <a:gd name="T70" fmla="*/ 2147483647 w 270"/>
                <a:gd name="T71" fmla="*/ 2147483647 h 210"/>
                <a:gd name="T72" fmla="*/ 2147483647 w 270"/>
                <a:gd name="T73" fmla="*/ 2147483647 h 210"/>
                <a:gd name="T74" fmla="*/ 2147483647 w 270"/>
                <a:gd name="T75" fmla="*/ 2147483647 h 210"/>
                <a:gd name="T76" fmla="*/ 2147483647 w 270"/>
                <a:gd name="T77" fmla="*/ 2147483647 h 210"/>
                <a:gd name="T78" fmla="*/ 2147483647 w 270"/>
                <a:gd name="T79" fmla="*/ 2147483647 h 210"/>
                <a:gd name="T80" fmla="*/ 2147483647 w 270"/>
                <a:gd name="T81" fmla="*/ 2147483647 h 210"/>
                <a:gd name="T82" fmla="*/ 2147483647 w 270"/>
                <a:gd name="T83" fmla="*/ 2147483647 h 210"/>
                <a:gd name="T84" fmla="*/ 2147483647 w 270"/>
                <a:gd name="T85" fmla="*/ 2147483647 h 210"/>
                <a:gd name="T86" fmla="*/ 2147483647 w 270"/>
                <a:gd name="T87" fmla="*/ 2147483647 h 210"/>
                <a:gd name="T88" fmla="*/ 2147483647 w 270"/>
                <a:gd name="T89" fmla="*/ 2147483647 h 2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0"/>
                <a:gd name="T136" fmla="*/ 0 h 210"/>
                <a:gd name="T137" fmla="*/ 270 w 270"/>
                <a:gd name="T138" fmla="*/ 210 h 2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0" h="210">
                  <a:moveTo>
                    <a:pt x="18" y="156"/>
                  </a:moveTo>
                  <a:lnTo>
                    <a:pt x="0" y="174"/>
                  </a:lnTo>
                  <a:lnTo>
                    <a:pt x="12" y="162"/>
                  </a:lnTo>
                  <a:lnTo>
                    <a:pt x="24" y="162"/>
                  </a:lnTo>
                  <a:lnTo>
                    <a:pt x="30" y="168"/>
                  </a:lnTo>
                  <a:lnTo>
                    <a:pt x="54" y="168"/>
                  </a:lnTo>
                  <a:lnTo>
                    <a:pt x="60" y="174"/>
                  </a:lnTo>
                  <a:lnTo>
                    <a:pt x="66" y="162"/>
                  </a:lnTo>
                  <a:lnTo>
                    <a:pt x="84" y="168"/>
                  </a:lnTo>
                  <a:lnTo>
                    <a:pt x="84" y="156"/>
                  </a:lnTo>
                  <a:lnTo>
                    <a:pt x="96" y="162"/>
                  </a:lnTo>
                  <a:lnTo>
                    <a:pt x="96" y="156"/>
                  </a:lnTo>
                  <a:lnTo>
                    <a:pt x="132" y="156"/>
                  </a:lnTo>
                  <a:lnTo>
                    <a:pt x="132" y="168"/>
                  </a:lnTo>
                  <a:lnTo>
                    <a:pt x="138" y="174"/>
                  </a:lnTo>
                  <a:lnTo>
                    <a:pt x="150" y="174"/>
                  </a:lnTo>
                  <a:lnTo>
                    <a:pt x="162" y="168"/>
                  </a:lnTo>
                  <a:lnTo>
                    <a:pt x="168" y="168"/>
                  </a:lnTo>
                  <a:lnTo>
                    <a:pt x="174" y="174"/>
                  </a:lnTo>
                  <a:lnTo>
                    <a:pt x="174" y="192"/>
                  </a:lnTo>
                  <a:lnTo>
                    <a:pt x="168" y="198"/>
                  </a:lnTo>
                  <a:lnTo>
                    <a:pt x="168" y="210"/>
                  </a:lnTo>
                  <a:lnTo>
                    <a:pt x="180" y="210"/>
                  </a:lnTo>
                  <a:lnTo>
                    <a:pt x="180" y="198"/>
                  </a:lnTo>
                  <a:lnTo>
                    <a:pt x="186" y="192"/>
                  </a:lnTo>
                  <a:lnTo>
                    <a:pt x="186" y="180"/>
                  </a:lnTo>
                  <a:lnTo>
                    <a:pt x="180" y="174"/>
                  </a:lnTo>
                  <a:lnTo>
                    <a:pt x="186" y="168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22" y="126"/>
                  </a:lnTo>
                  <a:lnTo>
                    <a:pt x="222" y="120"/>
                  </a:lnTo>
                  <a:lnTo>
                    <a:pt x="228" y="114"/>
                  </a:lnTo>
                  <a:lnTo>
                    <a:pt x="234" y="114"/>
                  </a:lnTo>
                  <a:lnTo>
                    <a:pt x="240" y="102"/>
                  </a:lnTo>
                  <a:lnTo>
                    <a:pt x="246" y="96"/>
                  </a:lnTo>
                  <a:lnTo>
                    <a:pt x="252" y="96"/>
                  </a:lnTo>
                  <a:lnTo>
                    <a:pt x="252" y="90"/>
                  </a:lnTo>
                  <a:lnTo>
                    <a:pt x="240" y="78"/>
                  </a:lnTo>
                  <a:lnTo>
                    <a:pt x="234" y="78"/>
                  </a:lnTo>
                  <a:lnTo>
                    <a:pt x="228" y="72"/>
                  </a:lnTo>
                  <a:lnTo>
                    <a:pt x="228" y="66"/>
                  </a:lnTo>
                  <a:lnTo>
                    <a:pt x="234" y="66"/>
                  </a:lnTo>
                  <a:lnTo>
                    <a:pt x="246" y="60"/>
                  </a:lnTo>
                  <a:lnTo>
                    <a:pt x="258" y="60"/>
                  </a:lnTo>
                  <a:lnTo>
                    <a:pt x="252" y="54"/>
                  </a:lnTo>
                  <a:lnTo>
                    <a:pt x="252" y="36"/>
                  </a:lnTo>
                  <a:lnTo>
                    <a:pt x="258" y="36"/>
                  </a:lnTo>
                  <a:lnTo>
                    <a:pt x="270" y="30"/>
                  </a:lnTo>
                  <a:lnTo>
                    <a:pt x="264" y="18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2" y="6"/>
                  </a:lnTo>
                  <a:lnTo>
                    <a:pt x="246" y="6"/>
                  </a:lnTo>
                  <a:lnTo>
                    <a:pt x="234" y="0"/>
                  </a:lnTo>
                  <a:lnTo>
                    <a:pt x="180" y="0"/>
                  </a:lnTo>
                  <a:lnTo>
                    <a:pt x="168" y="12"/>
                  </a:lnTo>
                  <a:lnTo>
                    <a:pt x="156" y="18"/>
                  </a:lnTo>
                  <a:lnTo>
                    <a:pt x="156" y="30"/>
                  </a:lnTo>
                  <a:lnTo>
                    <a:pt x="162" y="36"/>
                  </a:lnTo>
                  <a:lnTo>
                    <a:pt x="162" y="54"/>
                  </a:lnTo>
                  <a:lnTo>
                    <a:pt x="168" y="60"/>
                  </a:lnTo>
                  <a:lnTo>
                    <a:pt x="174" y="60"/>
                  </a:lnTo>
                  <a:lnTo>
                    <a:pt x="180" y="66"/>
                  </a:lnTo>
                  <a:lnTo>
                    <a:pt x="180" y="78"/>
                  </a:lnTo>
                  <a:lnTo>
                    <a:pt x="168" y="84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84"/>
                  </a:lnTo>
                  <a:lnTo>
                    <a:pt x="138" y="66"/>
                  </a:lnTo>
                  <a:lnTo>
                    <a:pt x="150" y="54"/>
                  </a:lnTo>
                  <a:lnTo>
                    <a:pt x="150" y="36"/>
                  </a:lnTo>
                  <a:lnTo>
                    <a:pt x="144" y="30"/>
                  </a:lnTo>
                  <a:lnTo>
                    <a:pt x="144" y="24"/>
                  </a:lnTo>
                  <a:lnTo>
                    <a:pt x="132" y="36"/>
                  </a:lnTo>
                  <a:lnTo>
                    <a:pt x="120" y="42"/>
                  </a:lnTo>
                  <a:lnTo>
                    <a:pt x="114" y="48"/>
                  </a:lnTo>
                  <a:lnTo>
                    <a:pt x="102" y="54"/>
                  </a:lnTo>
                  <a:lnTo>
                    <a:pt x="96" y="6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90" y="102"/>
                  </a:lnTo>
                  <a:lnTo>
                    <a:pt x="60" y="132"/>
                  </a:lnTo>
                  <a:lnTo>
                    <a:pt x="72" y="144"/>
                  </a:lnTo>
                  <a:lnTo>
                    <a:pt x="42" y="144"/>
                  </a:lnTo>
                  <a:lnTo>
                    <a:pt x="18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1" name="Nepal" descr="© INSCALE GmbH, 05.05.2010&#10;http://www.presentationload.com/">
              <a:extLst>
                <a:ext uri="{FF2B5EF4-FFF2-40B4-BE49-F238E27FC236}">
                  <a16:creationId xmlns:a16="http://schemas.microsoft.com/office/drawing/2014/main" id="{F55B910C-3AF3-32B1-4576-6093C0CB73D9}"/>
                </a:ext>
              </a:extLst>
            </p:cNvPr>
            <p:cNvSpPr>
              <a:spLocks/>
            </p:cNvSpPr>
            <p:nvPr/>
          </p:nvSpPr>
          <p:spPr bwMode="gray">
            <a:xfrm>
              <a:off x="8281224" y="2882977"/>
              <a:ext cx="276611" cy="154902"/>
            </a:xfrm>
            <a:custGeom>
              <a:avLst/>
              <a:gdLst>
                <a:gd name="T0" fmla="*/ 2147483647 w 588"/>
                <a:gd name="T1" fmla="*/ 2147483647 h 330"/>
                <a:gd name="T2" fmla="*/ 2147483647 w 588"/>
                <a:gd name="T3" fmla="*/ 2147483647 h 330"/>
                <a:gd name="T4" fmla="*/ 2147483647 w 588"/>
                <a:gd name="T5" fmla="*/ 2147483647 h 330"/>
                <a:gd name="T6" fmla="*/ 2147483647 w 588"/>
                <a:gd name="T7" fmla="*/ 2147483647 h 330"/>
                <a:gd name="T8" fmla="*/ 2147483647 w 588"/>
                <a:gd name="T9" fmla="*/ 2147483647 h 330"/>
                <a:gd name="T10" fmla="*/ 2147483647 w 588"/>
                <a:gd name="T11" fmla="*/ 2147483647 h 330"/>
                <a:gd name="T12" fmla="*/ 2147483647 w 588"/>
                <a:gd name="T13" fmla="*/ 2147483647 h 330"/>
                <a:gd name="T14" fmla="*/ 2147483647 w 588"/>
                <a:gd name="T15" fmla="*/ 2147483647 h 330"/>
                <a:gd name="T16" fmla="*/ 2147483647 w 588"/>
                <a:gd name="T17" fmla="*/ 2147483647 h 330"/>
                <a:gd name="T18" fmla="*/ 2147483647 w 588"/>
                <a:gd name="T19" fmla="*/ 2147483647 h 330"/>
                <a:gd name="T20" fmla="*/ 2147483647 w 588"/>
                <a:gd name="T21" fmla="*/ 2147483647 h 330"/>
                <a:gd name="T22" fmla="*/ 2147483647 w 588"/>
                <a:gd name="T23" fmla="*/ 2147483647 h 330"/>
                <a:gd name="T24" fmla="*/ 2147483647 w 588"/>
                <a:gd name="T25" fmla="*/ 2147483647 h 330"/>
                <a:gd name="T26" fmla="*/ 2147483647 w 588"/>
                <a:gd name="T27" fmla="*/ 2147483647 h 330"/>
                <a:gd name="T28" fmla="*/ 2147483647 w 588"/>
                <a:gd name="T29" fmla="*/ 2147483647 h 330"/>
                <a:gd name="T30" fmla="*/ 2147483647 w 588"/>
                <a:gd name="T31" fmla="*/ 2147483647 h 330"/>
                <a:gd name="T32" fmla="*/ 2147483647 w 588"/>
                <a:gd name="T33" fmla="*/ 2147483647 h 330"/>
                <a:gd name="T34" fmla="*/ 2147483647 w 588"/>
                <a:gd name="T35" fmla="*/ 2147483647 h 330"/>
                <a:gd name="T36" fmla="*/ 2147483647 w 588"/>
                <a:gd name="T37" fmla="*/ 2147483647 h 330"/>
                <a:gd name="T38" fmla="*/ 2147483647 w 588"/>
                <a:gd name="T39" fmla="*/ 2147483647 h 330"/>
                <a:gd name="T40" fmla="*/ 2147483647 w 588"/>
                <a:gd name="T41" fmla="*/ 2147483647 h 330"/>
                <a:gd name="T42" fmla="*/ 2147483647 w 588"/>
                <a:gd name="T43" fmla="*/ 2147483647 h 330"/>
                <a:gd name="T44" fmla="*/ 2147483647 w 588"/>
                <a:gd name="T45" fmla="*/ 2147483647 h 330"/>
                <a:gd name="T46" fmla="*/ 2147483647 w 588"/>
                <a:gd name="T47" fmla="*/ 2147483647 h 330"/>
                <a:gd name="T48" fmla="*/ 2147483647 w 588"/>
                <a:gd name="T49" fmla="*/ 2147483647 h 330"/>
                <a:gd name="T50" fmla="*/ 2147483647 w 588"/>
                <a:gd name="T51" fmla="*/ 2147483647 h 330"/>
                <a:gd name="T52" fmla="*/ 2147483647 w 588"/>
                <a:gd name="T53" fmla="*/ 2147483647 h 330"/>
                <a:gd name="T54" fmla="*/ 2147483647 w 588"/>
                <a:gd name="T55" fmla="*/ 2147483647 h 330"/>
                <a:gd name="T56" fmla="*/ 2147483647 w 588"/>
                <a:gd name="T57" fmla="*/ 2147483647 h 330"/>
                <a:gd name="T58" fmla="*/ 2147483647 w 588"/>
                <a:gd name="T59" fmla="*/ 2147483647 h 330"/>
                <a:gd name="T60" fmla="*/ 2147483647 w 588"/>
                <a:gd name="T61" fmla="*/ 2147483647 h 330"/>
                <a:gd name="T62" fmla="*/ 2147483647 w 588"/>
                <a:gd name="T63" fmla="*/ 2147483647 h 330"/>
                <a:gd name="T64" fmla="*/ 2147483647 w 588"/>
                <a:gd name="T65" fmla="*/ 2147483647 h 330"/>
                <a:gd name="T66" fmla="*/ 2147483647 w 588"/>
                <a:gd name="T67" fmla="*/ 2147483647 h 330"/>
                <a:gd name="T68" fmla="*/ 2147483647 w 588"/>
                <a:gd name="T69" fmla="*/ 2147483647 h 330"/>
                <a:gd name="T70" fmla="*/ 2147483647 w 588"/>
                <a:gd name="T71" fmla="*/ 0 h 330"/>
                <a:gd name="T72" fmla="*/ 2147483647 w 588"/>
                <a:gd name="T73" fmla="*/ 2147483647 h 330"/>
                <a:gd name="T74" fmla="*/ 2147483647 w 588"/>
                <a:gd name="T75" fmla="*/ 2147483647 h 330"/>
                <a:gd name="T76" fmla="*/ 2147483647 w 588"/>
                <a:gd name="T77" fmla="*/ 2147483647 h 330"/>
                <a:gd name="T78" fmla="*/ 2147483647 w 588"/>
                <a:gd name="T79" fmla="*/ 2147483647 h 330"/>
                <a:gd name="T80" fmla="*/ 2147483647 w 588"/>
                <a:gd name="T81" fmla="*/ 2147483647 h 330"/>
                <a:gd name="T82" fmla="*/ 2147483647 w 588"/>
                <a:gd name="T83" fmla="*/ 2147483647 h 330"/>
                <a:gd name="T84" fmla="*/ 0 w 588"/>
                <a:gd name="T85" fmla="*/ 2147483647 h 330"/>
                <a:gd name="T86" fmla="*/ 2147483647 w 588"/>
                <a:gd name="T87" fmla="*/ 2147483647 h 330"/>
                <a:gd name="T88" fmla="*/ 2147483647 w 588"/>
                <a:gd name="T89" fmla="*/ 2147483647 h 330"/>
                <a:gd name="T90" fmla="*/ 2147483647 w 588"/>
                <a:gd name="T91" fmla="*/ 2147483647 h 330"/>
                <a:gd name="T92" fmla="*/ 2147483647 w 588"/>
                <a:gd name="T93" fmla="*/ 2147483647 h 330"/>
                <a:gd name="T94" fmla="*/ 2147483647 w 588"/>
                <a:gd name="T95" fmla="*/ 2147483647 h 330"/>
                <a:gd name="T96" fmla="*/ 2147483647 w 588"/>
                <a:gd name="T97" fmla="*/ 2147483647 h 330"/>
                <a:gd name="T98" fmla="*/ 2147483647 w 588"/>
                <a:gd name="T99" fmla="*/ 2147483647 h 330"/>
                <a:gd name="T100" fmla="*/ 2147483647 w 588"/>
                <a:gd name="T101" fmla="*/ 2147483647 h 330"/>
                <a:gd name="T102" fmla="*/ 2147483647 w 588"/>
                <a:gd name="T103" fmla="*/ 2147483647 h 330"/>
                <a:gd name="T104" fmla="*/ 2147483647 w 588"/>
                <a:gd name="T105" fmla="*/ 2147483647 h 330"/>
                <a:gd name="T106" fmla="*/ 2147483647 w 588"/>
                <a:gd name="T107" fmla="*/ 2147483647 h 330"/>
                <a:gd name="T108" fmla="*/ 2147483647 w 588"/>
                <a:gd name="T109" fmla="*/ 2147483647 h 3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88"/>
                <a:gd name="T166" fmla="*/ 0 h 330"/>
                <a:gd name="T167" fmla="*/ 588 w 588"/>
                <a:gd name="T168" fmla="*/ 330 h 3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88" h="330">
                  <a:moveTo>
                    <a:pt x="294" y="234"/>
                  </a:moveTo>
                  <a:lnTo>
                    <a:pt x="306" y="246"/>
                  </a:lnTo>
                  <a:lnTo>
                    <a:pt x="306" y="252"/>
                  </a:lnTo>
                  <a:lnTo>
                    <a:pt x="330" y="252"/>
                  </a:lnTo>
                  <a:lnTo>
                    <a:pt x="384" y="306"/>
                  </a:lnTo>
                  <a:lnTo>
                    <a:pt x="402" y="294"/>
                  </a:lnTo>
                  <a:lnTo>
                    <a:pt x="432" y="312"/>
                  </a:lnTo>
                  <a:lnTo>
                    <a:pt x="438" y="306"/>
                  </a:lnTo>
                  <a:lnTo>
                    <a:pt x="456" y="306"/>
                  </a:lnTo>
                  <a:lnTo>
                    <a:pt x="474" y="312"/>
                  </a:lnTo>
                  <a:lnTo>
                    <a:pt x="486" y="318"/>
                  </a:lnTo>
                  <a:lnTo>
                    <a:pt x="492" y="330"/>
                  </a:lnTo>
                  <a:lnTo>
                    <a:pt x="498" y="318"/>
                  </a:lnTo>
                  <a:lnTo>
                    <a:pt x="510" y="312"/>
                  </a:lnTo>
                  <a:lnTo>
                    <a:pt x="516" y="312"/>
                  </a:lnTo>
                  <a:lnTo>
                    <a:pt x="522" y="318"/>
                  </a:lnTo>
                  <a:lnTo>
                    <a:pt x="522" y="330"/>
                  </a:lnTo>
                  <a:lnTo>
                    <a:pt x="588" y="330"/>
                  </a:lnTo>
                  <a:lnTo>
                    <a:pt x="588" y="294"/>
                  </a:lnTo>
                  <a:lnTo>
                    <a:pt x="576" y="270"/>
                  </a:lnTo>
                  <a:lnTo>
                    <a:pt x="576" y="222"/>
                  </a:lnTo>
                  <a:lnTo>
                    <a:pt x="564" y="204"/>
                  </a:lnTo>
                  <a:lnTo>
                    <a:pt x="540" y="216"/>
                  </a:lnTo>
                  <a:lnTo>
                    <a:pt x="522" y="216"/>
                  </a:lnTo>
                  <a:lnTo>
                    <a:pt x="498" y="204"/>
                  </a:lnTo>
                  <a:lnTo>
                    <a:pt x="480" y="198"/>
                  </a:lnTo>
                  <a:lnTo>
                    <a:pt x="474" y="192"/>
                  </a:lnTo>
                  <a:lnTo>
                    <a:pt x="462" y="186"/>
                  </a:lnTo>
                  <a:lnTo>
                    <a:pt x="462" y="192"/>
                  </a:lnTo>
                  <a:lnTo>
                    <a:pt x="456" y="198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0"/>
                  </a:lnTo>
                  <a:lnTo>
                    <a:pt x="432" y="186"/>
                  </a:lnTo>
                  <a:lnTo>
                    <a:pt x="420" y="198"/>
                  </a:lnTo>
                  <a:lnTo>
                    <a:pt x="408" y="198"/>
                  </a:lnTo>
                  <a:lnTo>
                    <a:pt x="402" y="192"/>
                  </a:lnTo>
                  <a:lnTo>
                    <a:pt x="402" y="174"/>
                  </a:lnTo>
                  <a:lnTo>
                    <a:pt x="396" y="174"/>
                  </a:lnTo>
                  <a:lnTo>
                    <a:pt x="390" y="180"/>
                  </a:lnTo>
                  <a:lnTo>
                    <a:pt x="378" y="180"/>
                  </a:lnTo>
                  <a:lnTo>
                    <a:pt x="360" y="174"/>
                  </a:lnTo>
                  <a:lnTo>
                    <a:pt x="354" y="168"/>
                  </a:lnTo>
                  <a:lnTo>
                    <a:pt x="348" y="168"/>
                  </a:lnTo>
                  <a:lnTo>
                    <a:pt x="348" y="162"/>
                  </a:lnTo>
                  <a:lnTo>
                    <a:pt x="354" y="156"/>
                  </a:lnTo>
                  <a:lnTo>
                    <a:pt x="354" y="150"/>
                  </a:lnTo>
                  <a:lnTo>
                    <a:pt x="348" y="144"/>
                  </a:lnTo>
                  <a:lnTo>
                    <a:pt x="342" y="144"/>
                  </a:lnTo>
                  <a:lnTo>
                    <a:pt x="330" y="150"/>
                  </a:lnTo>
                  <a:lnTo>
                    <a:pt x="324" y="156"/>
                  </a:lnTo>
                  <a:lnTo>
                    <a:pt x="312" y="150"/>
                  </a:lnTo>
                  <a:lnTo>
                    <a:pt x="282" y="120"/>
                  </a:lnTo>
                  <a:lnTo>
                    <a:pt x="282" y="102"/>
                  </a:lnTo>
                  <a:lnTo>
                    <a:pt x="276" y="90"/>
                  </a:lnTo>
                  <a:lnTo>
                    <a:pt x="270" y="84"/>
                  </a:lnTo>
                  <a:lnTo>
                    <a:pt x="258" y="84"/>
                  </a:lnTo>
                  <a:lnTo>
                    <a:pt x="252" y="96"/>
                  </a:lnTo>
                  <a:lnTo>
                    <a:pt x="246" y="102"/>
                  </a:lnTo>
                  <a:lnTo>
                    <a:pt x="246" y="108"/>
                  </a:lnTo>
                  <a:lnTo>
                    <a:pt x="234" y="108"/>
                  </a:lnTo>
                  <a:lnTo>
                    <a:pt x="234" y="96"/>
                  </a:lnTo>
                  <a:lnTo>
                    <a:pt x="228" y="90"/>
                  </a:lnTo>
                  <a:lnTo>
                    <a:pt x="222" y="78"/>
                  </a:lnTo>
                  <a:lnTo>
                    <a:pt x="216" y="72"/>
                  </a:lnTo>
                  <a:lnTo>
                    <a:pt x="210" y="60"/>
                  </a:lnTo>
                  <a:lnTo>
                    <a:pt x="168" y="54"/>
                  </a:lnTo>
                  <a:lnTo>
                    <a:pt x="150" y="36"/>
                  </a:lnTo>
                  <a:lnTo>
                    <a:pt x="138" y="30"/>
                  </a:lnTo>
                  <a:lnTo>
                    <a:pt x="132" y="18"/>
                  </a:lnTo>
                  <a:lnTo>
                    <a:pt x="120" y="6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8" y="12"/>
                  </a:lnTo>
                  <a:lnTo>
                    <a:pt x="54" y="30"/>
                  </a:lnTo>
                  <a:lnTo>
                    <a:pt x="36" y="12"/>
                  </a:lnTo>
                  <a:lnTo>
                    <a:pt x="30" y="36"/>
                  </a:lnTo>
                  <a:lnTo>
                    <a:pt x="6" y="60"/>
                  </a:lnTo>
                  <a:lnTo>
                    <a:pt x="12" y="72"/>
                  </a:lnTo>
                  <a:lnTo>
                    <a:pt x="6" y="78"/>
                  </a:lnTo>
                  <a:lnTo>
                    <a:pt x="6" y="84"/>
                  </a:lnTo>
                  <a:lnTo>
                    <a:pt x="18" y="96"/>
                  </a:lnTo>
                  <a:lnTo>
                    <a:pt x="12" y="96"/>
                  </a:lnTo>
                  <a:lnTo>
                    <a:pt x="0" y="108"/>
                  </a:lnTo>
                  <a:lnTo>
                    <a:pt x="0" y="120"/>
                  </a:lnTo>
                  <a:lnTo>
                    <a:pt x="30" y="150"/>
                  </a:lnTo>
                  <a:lnTo>
                    <a:pt x="42" y="144"/>
                  </a:lnTo>
                  <a:lnTo>
                    <a:pt x="60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138" y="204"/>
                  </a:lnTo>
                  <a:lnTo>
                    <a:pt x="150" y="204"/>
                  </a:lnTo>
                  <a:lnTo>
                    <a:pt x="156" y="210"/>
                  </a:lnTo>
                  <a:lnTo>
                    <a:pt x="162" y="222"/>
                  </a:lnTo>
                  <a:lnTo>
                    <a:pt x="168" y="228"/>
                  </a:lnTo>
                  <a:lnTo>
                    <a:pt x="186" y="228"/>
                  </a:lnTo>
                  <a:lnTo>
                    <a:pt x="192" y="222"/>
                  </a:lnTo>
                  <a:lnTo>
                    <a:pt x="204" y="222"/>
                  </a:lnTo>
                  <a:lnTo>
                    <a:pt x="204" y="234"/>
                  </a:lnTo>
                  <a:lnTo>
                    <a:pt x="210" y="240"/>
                  </a:lnTo>
                  <a:lnTo>
                    <a:pt x="234" y="240"/>
                  </a:lnTo>
                  <a:lnTo>
                    <a:pt x="240" y="246"/>
                  </a:lnTo>
                  <a:lnTo>
                    <a:pt x="246" y="258"/>
                  </a:lnTo>
                  <a:lnTo>
                    <a:pt x="258" y="246"/>
                  </a:lnTo>
                  <a:lnTo>
                    <a:pt x="276" y="246"/>
                  </a:lnTo>
                  <a:lnTo>
                    <a:pt x="282" y="252"/>
                  </a:lnTo>
                  <a:lnTo>
                    <a:pt x="282" y="258"/>
                  </a:lnTo>
                  <a:lnTo>
                    <a:pt x="282" y="240"/>
                  </a:lnTo>
                  <a:lnTo>
                    <a:pt x="288" y="234"/>
                  </a:lnTo>
                  <a:lnTo>
                    <a:pt x="294" y="23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3" name="Myanmar" descr="© INSCALE GmbH, 05.05.2010&#10;http://www.presentationload.com/">
              <a:extLst>
                <a:ext uri="{FF2B5EF4-FFF2-40B4-BE49-F238E27FC236}">
                  <a16:creationId xmlns:a16="http://schemas.microsoft.com/office/drawing/2014/main" id="{25414EAB-BBA6-4E0F-E7EE-51FF142F2F5F}"/>
                </a:ext>
              </a:extLst>
            </p:cNvPr>
            <p:cNvSpPr>
              <a:spLocks/>
            </p:cNvSpPr>
            <p:nvPr/>
          </p:nvSpPr>
          <p:spPr bwMode="gray">
            <a:xfrm>
              <a:off x="8716425" y="2956741"/>
              <a:ext cx="300584" cy="706280"/>
            </a:xfrm>
            <a:custGeom>
              <a:avLst/>
              <a:gdLst>
                <a:gd name="T0" fmla="*/ 2147483647 w 636"/>
                <a:gd name="T1" fmla="*/ 2147483647 h 1500"/>
                <a:gd name="T2" fmla="*/ 2147483647 w 636"/>
                <a:gd name="T3" fmla="*/ 2147483647 h 1500"/>
                <a:gd name="T4" fmla="*/ 2147483647 w 636"/>
                <a:gd name="T5" fmla="*/ 2147483647 h 1500"/>
                <a:gd name="T6" fmla="*/ 2147483647 w 636"/>
                <a:gd name="T7" fmla="*/ 2147483647 h 1500"/>
                <a:gd name="T8" fmla="*/ 2147483647 w 636"/>
                <a:gd name="T9" fmla="*/ 2147483647 h 1500"/>
                <a:gd name="T10" fmla="*/ 2147483647 w 636"/>
                <a:gd name="T11" fmla="*/ 2147483647 h 1500"/>
                <a:gd name="T12" fmla="*/ 2147483647 w 636"/>
                <a:gd name="T13" fmla="*/ 2147483647 h 1500"/>
                <a:gd name="T14" fmla="*/ 2147483647 w 636"/>
                <a:gd name="T15" fmla="*/ 2147483647 h 1500"/>
                <a:gd name="T16" fmla="*/ 2147483647 w 636"/>
                <a:gd name="T17" fmla="*/ 2147483647 h 1500"/>
                <a:gd name="T18" fmla="*/ 2147483647 w 636"/>
                <a:gd name="T19" fmla="*/ 2147483647 h 1500"/>
                <a:gd name="T20" fmla="*/ 2147483647 w 636"/>
                <a:gd name="T21" fmla="*/ 2147483647 h 1500"/>
                <a:gd name="T22" fmla="*/ 2147483647 w 636"/>
                <a:gd name="T23" fmla="*/ 2147483647 h 1500"/>
                <a:gd name="T24" fmla="*/ 2147483647 w 636"/>
                <a:gd name="T25" fmla="*/ 2147483647 h 1500"/>
                <a:gd name="T26" fmla="*/ 2147483647 w 636"/>
                <a:gd name="T27" fmla="*/ 2147483647 h 1500"/>
                <a:gd name="T28" fmla="*/ 2147483647 w 636"/>
                <a:gd name="T29" fmla="*/ 2147483647 h 1500"/>
                <a:gd name="T30" fmla="*/ 2147483647 w 636"/>
                <a:gd name="T31" fmla="*/ 2147483647 h 1500"/>
                <a:gd name="T32" fmla="*/ 2147483647 w 636"/>
                <a:gd name="T33" fmla="*/ 2147483647 h 1500"/>
                <a:gd name="T34" fmla="*/ 2147483647 w 636"/>
                <a:gd name="T35" fmla="*/ 2147483647 h 1500"/>
                <a:gd name="T36" fmla="*/ 2147483647 w 636"/>
                <a:gd name="T37" fmla="*/ 2147483647 h 1500"/>
                <a:gd name="T38" fmla="*/ 2147483647 w 636"/>
                <a:gd name="T39" fmla="*/ 2147483647 h 1500"/>
                <a:gd name="T40" fmla="*/ 2147483647 w 636"/>
                <a:gd name="T41" fmla="*/ 2147483647 h 1500"/>
                <a:gd name="T42" fmla="*/ 2147483647 w 636"/>
                <a:gd name="T43" fmla="*/ 2147483647 h 1500"/>
                <a:gd name="T44" fmla="*/ 2147483647 w 636"/>
                <a:gd name="T45" fmla="*/ 2147483647 h 1500"/>
                <a:gd name="T46" fmla="*/ 2147483647 w 636"/>
                <a:gd name="T47" fmla="*/ 2147483647 h 1500"/>
                <a:gd name="T48" fmla="*/ 2147483647 w 636"/>
                <a:gd name="T49" fmla="*/ 2147483647 h 1500"/>
                <a:gd name="T50" fmla="*/ 2147483647 w 636"/>
                <a:gd name="T51" fmla="*/ 2147483647 h 1500"/>
                <a:gd name="T52" fmla="*/ 2147483647 w 636"/>
                <a:gd name="T53" fmla="*/ 2147483647 h 1500"/>
                <a:gd name="T54" fmla="*/ 2147483647 w 636"/>
                <a:gd name="T55" fmla="*/ 2147483647 h 1500"/>
                <a:gd name="T56" fmla="*/ 2147483647 w 636"/>
                <a:gd name="T57" fmla="*/ 2147483647 h 1500"/>
                <a:gd name="T58" fmla="*/ 2147483647 w 636"/>
                <a:gd name="T59" fmla="*/ 2147483647 h 1500"/>
                <a:gd name="T60" fmla="*/ 2147483647 w 636"/>
                <a:gd name="T61" fmla="*/ 2147483647 h 1500"/>
                <a:gd name="T62" fmla="*/ 2147483647 w 636"/>
                <a:gd name="T63" fmla="*/ 2147483647 h 1500"/>
                <a:gd name="T64" fmla="*/ 2147483647 w 636"/>
                <a:gd name="T65" fmla="*/ 2147483647 h 1500"/>
                <a:gd name="T66" fmla="*/ 2147483647 w 636"/>
                <a:gd name="T67" fmla="*/ 2147483647 h 1500"/>
                <a:gd name="T68" fmla="*/ 2147483647 w 636"/>
                <a:gd name="T69" fmla="*/ 2147483647 h 1500"/>
                <a:gd name="T70" fmla="*/ 2147483647 w 636"/>
                <a:gd name="T71" fmla="*/ 2147483647 h 1500"/>
                <a:gd name="T72" fmla="*/ 2147483647 w 636"/>
                <a:gd name="T73" fmla="*/ 2147483647 h 1500"/>
                <a:gd name="T74" fmla="*/ 2147483647 w 636"/>
                <a:gd name="T75" fmla="*/ 2147483647 h 1500"/>
                <a:gd name="T76" fmla="*/ 2147483647 w 636"/>
                <a:gd name="T77" fmla="*/ 2147483647 h 1500"/>
                <a:gd name="T78" fmla="*/ 2147483647 w 636"/>
                <a:gd name="T79" fmla="*/ 2147483647 h 1500"/>
                <a:gd name="T80" fmla="*/ 2147483647 w 636"/>
                <a:gd name="T81" fmla="*/ 2147483647 h 1500"/>
                <a:gd name="T82" fmla="*/ 2147483647 w 636"/>
                <a:gd name="T83" fmla="*/ 2147483647 h 1500"/>
                <a:gd name="T84" fmla="*/ 2147483647 w 636"/>
                <a:gd name="T85" fmla="*/ 2147483647 h 1500"/>
                <a:gd name="T86" fmla="*/ 2147483647 w 636"/>
                <a:gd name="T87" fmla="*/ 0 h 1500"/>
                <a:gd name="T88" fmla="*/ 2147483647 w 636"/>
                <a:gd name="T89" fmla="*/ 2147483647 h 1500"/>
                <a:gd name="T90" fmla="*/ 2147483647 w 636"/>
                <a:gd name="T91" fmla="*/ 2147483647 h 1500"/>
                <a:gd name="T92" fmla="*/ 2147483647 w 636"/>
                <a:gd name="T93" fmla="*/ 2147483647 h 1500"/>
                <a:gd name="T94" fmla="*/ 2147483647 w 636"/>
                <a:gd name="T95" fmla="*/ 2147483647 h 1500"/>
                <a:gd name="T96" fmla="*/ 2147483647 w 636"/>
                <a:gd name="T97" fmla="*/ 2147483647 h 1500"/>
                <a:gd name="T98" fmla="*/ 2147483647 w 636"/>
                <a:gd name="T99" fmla="*/ 2147483647 h 1500"/>
                <a:gd name="T100" fmla="*/ 2147483647 w 636"/>
                <a:gd name="T101" fmla="*/ 2147483647 h 1500"/>
                <a:gd name="T102" fmla="*/ 2147483647 w 636"/>
                <a:gd name="T103" fmla="*/ 2147483647 h 1500"/>
                <a:gd name="T104" fmla="*/ 2147483647 w 636"/>
                <a:gd name="T105" fmla="*/ 2147483647 h 1500"/>
                <a:gd name="T106" fmla="*/ 2147483647 w 636"/>
                <a:gd name="T107" fmla="*/ 2147483647 h 1500"/>
                <a:gd name="T108" fmla="*/ 2147483647 w 636"/>
                <a:gd name="T109" fmla="*/ 2147483647 h 15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36"/>
                <a:gd name="T166" fmla="*/ 0 h 1500"/>
                <a:gd name="T167" fmla="*/ 636 w 636"/>
                <a:gd name="T168" fmla="*/ 1500 h 15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36" h="1500">
                  <a:moveTo>
                    <a:pt x="0" y="588"/>
                  </a:moveTo>
                  <a:lnTo>
                    <a:pt x="18" y="588"/>
                  </a:lnTo>
                  <a:lnTo>
                    <a:pt x="12" y="630"/>
                  </a:lnTo>
                  <a:lnTo>
                    <a:pt x="18" y="630"/>
                  </a:lnTo>
                  <a:lnTo>
                    <a:pt x="24" y="636"/>
                  </a:lnTo>
                  <a:lnTo>
                    <a:pt x="42" y="642"/>
                  </a:lnTo>
                  <a:lnTo>
                    <a:pt x="54" y="648"/>
                  </a:lnTo>
                  <a:lnTo>
                    <a:pt x="72" y="666"/>
                  </a:lnTo>
                  <a:lnTo>
                    <a:pt x="84" y="690"/>
                  </a:lnTo>
                  <a:lnTo>
                    <a:pt x="90" y="696"/>
                  </a:lnTo>
                  <a:lnTo>
                    <a:pt x="90" y="702"/>
                  </a:lnTo>
                  <a:lnTo>
                    <a:pt x="126" y="696"/>
                  </a:lnTo>
                  <a:lnTo>
                    <a:pt x="102" y="738"/>
                  </a:lnTo>
                  <a:lnTo>
                    <a:pt x="108" y="738"/>
                  </a:lnTo>
                  <a:lnTo>
                    <a:pt x="114" y="744"/>
                  </a:lnTo>
                  <a:lnTo>
                    <a:pt x="126" y="744"/>
                  </a:lnTo>
                  <a:lnTo>
                    <a:pt x="144" y="750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74" y="780"/>
                  </a:lnTo>
                  <a:lnTo>
                    <a:pt x="186" y="792"/>
                  </a:lnTo>
                  <a:lnTo>
                    <a:pt x="192" y="804"/>
                  </a:lnTo>
                  <a:lnTo>
                    <a:pt x="192" y="822"/>
                  </a:lnTo>
                  <a:lnTo>
                    <a:pt x="198" y="834"/>
                  </a:lnTo>
                  <a:lnTo>
                    <a:pt x="198" y="840"/>
                  </a:lnTo>
                  <a:lnTo>
                    <a:pt x="204" y="846"/>
                  </a:lnTo>
                  <a:lnTo>
                    <a:pt x="210" y="858"/>
                  </a:lnTo>
                  <a:lnTo>
                    <a:pt x="222" y="870"/>
                  </a:lnTo>
                  <a:lnTo>
                    <a:pt x="210" y="888"/>
                  </a:lnTo>
                  <a:lnTo>
                    <a:pt x="216" y="978"/>
                  </a:lnTo>
                  <a:lnTo>
                    <a:pt x="204" y="990"/>
                  </a:lnTo>
                  <a:lnTo>
                    <a:pt x="204" y="1002"/>
                  </a:lnTo>
                  <a:lnTo>
                    <a:pt x="222" y="1020"/>
                  </a:lnTo>
                  <a:lnTo>
                    <a:pt x="234" y="1020"/>
                  </a:lnTo>
                  <a:lnTo>
                    <a:pt x="246" y="1014"/>
                  </a:lnTo>
                  <a:lnTo>
                    <a:pt x="252" y="1008"/>
                  </a:lnTo>
                  <a:lnTo>
                    <a:pt x="258" y="1014"/>
                  </a:lnTo>
                  <a:lnTo>
                    <a:pt x="258" y="1020"/>
                  </a:lnTo>
                  <a:lnTo>
                    <a:pt x="276" y="1020"/>
                  </a:lnTo>
                  <a:lnTo>
                    <a:pt x="282" y="1014"/>
                  </a:lnTo>
                  <a:lnTo>
                    <a:pt x="294" y="1008"/>
                  </a:lnTo>
                  <a:lnTo>
                    <a:pt x="300" y="996"/>
                  </a:lnTo>
                  <a:lnTo>
                    <a:pt x="306" y="990"/>
                  </a:lnTo>
                  <a:lnTo>
                    <a:pt x="312" y="978"/>
                  </a:lnTo>
                  <a:lnTo>
                    <a:pt x="324" y="978"/>
                  </a:lnTo>
                  <a:lnTo>
                    <a:pt x="360" y="960"/>
                  </a:lnTo>
                  <a:lnTo>
                    <a:pt x="366" y="954"/>
                  </a:lnTo>
                  <a:lnTo>
                    <a:pt x="366" y="900"/>
                  </a:lnTo>
                  <a:lnTo>
                    <a:pt x="372" y="894"/>
                  </a:lnTo>
                  <a:lnTo>
                    <a:pt x="378" y="894"/>
                  </a:lnTo>
                  <a:lnTo>
                    <a:pt x="396" y="912"/>
                  </a:lnTo>
                  <a:lnTo>
                    <a:pt x="402" y="924"/>
                  </a:lnTo>
                  <a:lnTo>
                    <a:pt x="402" y="954"/>
                  </a:lnTo>
                  <a:lnTo>
                    <a:pt x="408" y="954"/>
                  </a:lnTo>
                  <a:lnTo>
                    <a:pt x="426" y="972"/>
                  </a:lnTo>
                  <a:lnTo>
                    <a:pt x="432" y="984"/>
                  </a:lnTo>
                  <a:lnTo>
                    <a:pt x="444" y="1014"/>
                  </a:lnTo>
                  <a:lnTo>
                    <a:pt x="450" y="1050"/>
                  </a:lnTo>
                  <a:lnTo>
                    <a:pt x="450" y="1074"/>
                  </a:lnTo>
                  <a:lnTo>
                    <a:pt x="456" y="1092"/>
                  </a:lnTo>
                  <a:lnTo>
                    <a:pt x="456" y="1128"/>
                  </a:lnTo>
                  <a:lnTo>
                    <a:pt x="462" y="1134"/>
                  </a:lnTo>
                  <a:lnTo>
                    <a:pt x="480" y="1170"/>
                  </a:lnTo>
                  <a:lnTo>
                    <a:pt x="486" y="1176"/>
                  </a:lnTo>
                  <a:lnTo>
                    <a:pt x="486" y="1182"/>
                  </a:lnTo>
                  <a:lnTo>
                    <a:pt x="528" y="1272"/>
                  </a:lnTo>
                  <a:lnTo>
                    <a:pt x="540" y="1320"/>
                  </a:lnTo>
                  <a:lnTo>
                    <a:pt x="522" y="1320"/>
                  </a:lnTo>
                  <a:lnTo>
                    <a:pt x="516" y="1326"/>
                  </a:lnTo>
                  <a:lnTo>
                    <a:pt x="516" y="1350"/>
                  </a:lnTo>
                  <a:lnTo>
                    <a:pt x="510" y="1362"/>
                  </a:lnTo>
                  <a:lnTo>
                    <a:pt x="510" y="1374"/>
                  </a:lnTo>
                  <a:lnTo>
                    <a:pt x="552" y="1362"/>
                  </a:lnTo>
                  <a:lnTo>
                    <a:pt x="540" y="1416"/>
                  </a:lnTo>
                  <a:lnTo>
                    <a:pt x="540" y="1428"/>
                  </a:lnTo>
                  <a:lnTo>
                    <a:pt x="534" y="1440"/>
                  </a:lnTo>
                  <a:lnTo>
                    <a:pt x="534" y="1464"/>
                  </a:lnTo>
                  <a:lnTo>
                    <a:pt x="540" y="1482"/>
                  </a:lnTo>
                  <a:lnTo>
                    <a:pt x="540" y="1488"/>
                  </a:lnTo>
                  <a:lnTo>
                    <a:pt x="546" y="1500"/>
                  </a:lnTo>
                  <a:lnTo>
                    <a:pt x="552" y="1488"/>
                  </a:lnTo>
                  <a:lnTo>
                    <a:pt x="558" y="1482"/>
                  </a:lnTo>
                  <a:lnTo>
                    <a:pt x="564" y="1470"/>
                  </a:lnTo>
                  <a:lnTo>
                    <a:pt x="564" y="1458"/>
                  </a:lnTo>
                  <a:lnTo>
                    <a:pt x="558" y="1452"/>
                  </a:lnTo>
                  <a:lnTo>
                    <a:pt x="558" y="1440"/>
                  </a:lnTo>
                  <a:lnTo>
                    <a:pt x="576" y="1422"/>
                  </a:lnTo>
                  <a:lnTo>
                    <a:pt x="594" y="1386"/>
                  </a:lnTo>
                  <a:lnTo>
                    <a:pt x="594" y="1368"/>
                  </a:lnTo>
                  <a:lnTo>
                    <a:pt x="600" y="1356"/>
                  </a:lnTo>
                  <a:lnTo>
                    <a:pt x="600" y="1326"/>
                  </a:lnTo>
                  <a:lnTo>
                    <a:pt x="594" y="1314"/>
                  </a:lnTo>
                  <a:lnTo>
                    <a:pt x="594" y="1290"/>
                  </a:lnTo>
                  <a:lnTo>
                    <a:pt x="570" y="1266"/>
                  </a:lnTo>
                  <a:lnTo>
                    <a:pt x="570" y="1242"/>
                  </a:lnTo>
                  <a:lnTo>
                    <a:pt x="564" y="1224"/>
                  </a:lnTo>
                  <a:lnTo>
                    <a:pt x="564" y="1194"/>
                  </a:lnTo>
                  <a:lnTo>
                    <a:pt x="558" y="1182"/>
                  </a:lnTo>
                  <a:lnTo>
                    <a:pt x="516" y="1140"/>
                  </a:lnTo>
                  <a:lnTo>
                    <a:pt x="510" y="1128"/>
                  </a:lnTo>
                  <a:lnTo>
                    <a:pt x="504" y="1122"/>
                  </a:lnTo>
                  <a:lnTo>
                    <a:pt x="498" y="1110"/>
                  </a:lnTo>
                  <a:lnTo>
                    <a:pt x="492" y="1104"/>
                  </a:lnTo>
                  <a:lnTo>
                    <a:pt x="492" y="1098"/>
                  </a:lnTo>
                  <a:lnTo>
                    <a:pt x="486" y="1092"/>
                  </a:lnTo>
                  <a:lnTo>
                    <a:pt x="504" y="1056"/>
                  </a:lnTo>
                  <a:lnTo>
                    <a:pt x="510" y="1050"/>
                  </a:lnTo>
                  <a:lnTo>
                    <a:pt x="516" y="1038"/>
                  </a:lnTo>
                  <a:lnTo>
                    <a:pt x="516" y="1014"/>
                  </a:lnTo>
                  <a:lnTo>
                    <a:pt x="510" y="1002"/>
                  </a:lnTo>
                  <a:lnTo>
                    <a:pt x="522" y="1002"/>
                  </a:lnTo>
                  <a:lnTo>
                    <a:pt x="528" y="996"/>
                  </a:lnTo>
                  <a:lnTo>
                    <a:pt x="528" y="978"/>
                  </a:lnTo>
                  <a:lnTo>
                    <a:pt x="522" y="972"/>
                  </a:lnTo>
                  <a:lnTo>
                    <a:pt x="516" y="978"/>
                  </a:lnTo>
                  <a:lnTo>
                    <a:pt x="510" y="978"/>
                  </a:lnTo>
                  <a:lnTo>
                    <a:pt x="504" y="972"/>
                  </a:lnTo>
                  <a:lnTo>
                    <a:pt x="498" y="960"/>
                  </a:lnTo>
                  <a:lnTo>
                    <a:pt x="498" y="942"/>
                  </a:lnTo>
                  <a:lnTo>
                    <a:pt x="504" y="942"/>
                  </a:lnTo>
                  <a:lnTo>
                    <a:pt x="504" y="936"/>
                  </a:lnTo>
                  <a:lnTo>
                    <a:pt x="498" y="930"/>
                  </a:lnTo>
                  <a:lnTo>
                    <a:pt x="486" y="924"/>
                  </a:lnTo>
                  <a:lnTo>
                    <a:pt x="474" y="912"/>
                  </a:lnTo>
                  <a:lnTo>
                    <a:pt x="462" y="906"/>
                  </a:lnTo>
                  <a:lnTo>
                    <a:pt x="444" y="888"/>
                  </a:lnTo>
                  <a:lnTo>
                    <a:pt x="438" y="876"/>
                  </a:lnTo>
                  <a:lnTo>
                    <a:pt x="438" y="870"/>
                  </a:lnTo>
                  <a:lnTo>
                    <a:pt x="432" y="870"/>
                  </a:lnTo>
                  <a:lnTo>
                    <a:pt x="438" y="846"/>
                  </a:lnTo>
                  <a:lnTo>
                    <a:pt x="426" y="840"/>
                  </a:lnTo>
                  <a:lnTo>
                    <a:pt x="402" y="816"/>
                  </a:lnTo>
                  <a:lnTo>
                    <a:pt x="402" y="810"/>
                  </a:lnTo>
                  <a:lnTo>
                    <a:pt x="426" y="810"/>
                  </a:lnTo>
                  <a:lnTo>
                    <a:pt x="426" y="792"/>
                  </a:lnTo>
                  <a:lnTo>
                    <a:pt x="408" y="774"/>
                  </a:lnTo>
                  <a:lnTo>
                    <a:pt x="408" y="768"/>
                  </a:lnTo>
                  <a:lnTo>
                    <a:pt x="414" y="762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26" y="708"/>
                  </a:lnTo>
                  <a:lnTo>
                    <a:pt x="456" y="708"/>
                  </a:lnTo>
                  <a:lnTo>
                    <a:pt x="468" y="714"/>
                  </a:lnTo>
                  <a:lnTo>
                    <a:pt x="480" y="714"/>
                  </a:lnTo>
                  <a:lnTo>
                    <a:pt x="486" y="708"/>
                  </a:lnTo>
                  <a:lnTo>
                    <a:pt x="492" y="696"/>
                  </a:lnTo>
                  <a:lnTo>
                    <a:pt x="498" y="690"/>
                  </a:lnTo>
                  <a:lnTo>
                    <a:pt x="498" y="684"/>
                  </a:lnTo>
                  <a:lnTo>
                    <a:pt x="522" y="684"/>
                  </a:lnTo>
                  <a:lnTo>
                    <a:pt x="528" y="660"/>
                  </a:lnTo>
                  <a:lnTo>
                    <a:pt x="534" y="660"/>
                  </a:lnTo>
                  <a:lnTo>
                    <a:pt x="540" y="654"/>
                  </a:lnTo>
                  <a:lnTo>
                    <a:pt x="564" y="654"/>
                  </a:lnTo>
                  <a:lnTo>
                    <a:pt x="564" y="642"/>
                  </a:lnTo>
                  <a:lnTo>
                    <a:pt x="582" y="624"/>
                  </a:lnTo>
                  <a:lnTo>
                    <a:pt x="594" y="624"/>
                  </a:lnTo>
                  <a:lnTo>
                    <a:pt x="600" y="618"/>
                  </a:lnTo>
                  <a:lnTo>
                    <a:pt x="594" y="612"/>
                  </a:lnTo>
                  <a:lnTo>
                    <a:pt x="600" y="600"/>
                  </a:lnTo>
                  <a:lnTo>
                    <a:pt x="600" y="588"/>
                  </a:lnTo>
                  <a:lnTo>
                    <a:pt x="636" y="570"/>
                  </a:lnTo>
                  <a:lnTo>
                    <a:pt x="636" y="552"/>
                  </a:lnTo>
                  <a:lnTo>
                    <a:pt x="630" y="546"/>
                  </a:lnTo>
                  <a:lnTo>
                    <a:pt x="618" y="546"/>
                  </a:lnTo>
                  <a:lnTo>
                    <a:pt x="600" y="564"/>
                  </a:lnTo>
                  <a:lnTo>
                    <a:pt x="600" y="570"/>
                  </a:lnTo>
                  <a:lnTo>
                    <a:pt x="558" y="570"/>
                  </a:lnTo>
                  <a:lnTo>
                    <a:pt x="558" y="552"/>
                  </a:lnTo>
                  <a:lnTo>
                    <a:pt x="546" y="552"/>
                  </a:lnTo>
                  <a:lnTo>
                    <a:pt x="534" y="522"/>
                  </a:lnTo>
                  <a:lnTo>
                    <a:pt x="480" y="516"/>
                  </a:lnTo>
                  <a:lnTo>
                    <a:pt x="486" y="504"/>
                  </a:lnTo>
                  <a:lnTo>
                    <a:pt x="486" y="498"/>
                  </a:lnTo>
                  <a:lnTo>
                    <a:pt x="492" y="492"/>
                  </a:lnTo>
                  <a:lnTo>
                    <a:pt x="492" y="480"/>
                  </a:lnTo>
                  <a:lnTo>
                    <a:pt x="480" y="468"/>
                  </a:lnTo>
                  <a:lnTo>
                    <a:pt x="486" y="462"/>
                  </a:lnTo>
                  <a:lnTo>
                    <a:pt x="498" y="462"/>
                  </a:lnTo>
                  <a:lnTo>
                    <a:pt x="504" y="456"/>
                  </a:lnTo>
                  <a:lnTo>
                    <a:pt x="504" y="450"/>
                  </a:lnTo>
                  <a:lnTo>
                    <a:pt x="498" y="444"/>
                  </a:lnTo>
                  <a:lnTo>
                    <a:pt x="486" y="438"/>
                  </a:lnTo>
                  <a:lnTo>
                    <a:pt x="456" y="438"/>
                  </a:lnTo>
                  <a:lnTo>
                    <a:pt x="444" y="396"/>
                  </a:lnTo>
                  <a:lnTo>
                    <a:pt x="420" y="378"/>
                  </a:lnTo>
                  <a:lnTo>
                    <a:pt x="450" y="354"/>
                  </a:lnTo>
                  <a:lnTo>
                    <a:pt x="390" y="354"/>
                  </a:lnTo>
                  <a:lnTo>
                    <a:pt x="384" y="360"/>
                  </a:lnTo>
                  <a:lnTo>
                    <a:pt x="372" y="360"/>
                  </a:lnTo>
                  <a:lnTo>
                    <a:pt x="366" y="366"/>
                  </a:lnTo>
                  <a:lnTo>
                    <a:pt x="354" y="372"/>
                  </a:lnTo>
                  <a:lnTo>
                    <a:pt x="366" y="354"/>
                  </a:lnTo>
                  <a:lnTo>
                    <a:pt x="360" y="342"/>
                  </a:lnTo>
                  <a:lnTo>
                    <a:pt x="342" y="324"/>
                  </a:lnTo>
                  <a:lnTo>
                    <a:pt x="342" y="306"/>
                  </a:lnTo>
                  <a:lnTo>
                    <a:pt x="354" y="306"/>
                  </a:lnTo>
                  <a:lnTo>
                    <a:pt x="348" y="276"/>
                  </a:lnTo>
                  <a:lnTo>
                    <a:pt x="360" y="276"/>
                  </a:lnTo>
                  <a:lnTo>
                    <a:pt x="366" y="270"/>
                  </a:lnTo>
                  <a:lnTo>
                    <a:pt x="366" y="234"/>
                  </a:lnTo>
                  <a:lnTo>
                    <a:pt x="372" y="240"/>
                  </a:lnTo>
                  <a:lnTo>
                    <a:pt x="384" y="240"/>
                  </a:lnTo>
                  <a:lnTo>
                    <a:pt x="390" y="234"/>
                  </a:lnTo>
                  <a:lnTo>
                    <a:pt x="396" y="222"/>
                  </a:lnTo>
                  <a:lnTo>
                    <a:pt x="396" y="216"/>
                  </a:lnTo>
                  <a:lnTo>
                    <a:pt x="378" y="198"/>
                  </a:lnTo>
                  <a:lnTo>
                    <a:pt x="390" y="198"/>
                  </a:lnTo>
                  <a:lnTo>
                    <a:pt x="396" y="192"/>
                  </a:lnTo>
                  <a:lnTo>
                    <a:pt x="408" y="192"/>
                  </a:lnTo>
                  <a:lnTo>
                    <a:pt x="396" y="132"/>
                  </a:lnTo>
                  <a:lnTo>
                    <a:pt x="384" y="108"/>
                  </a:lnTo>
                  <a:lnTo>
                    <a:pt x="384" y="78"/>
                  </a:lnTo>
                  <a:lnTo>
                    <a:pt x="378" y="72"/>
                  </a:lnTo>
                  <a:lnTo>
                    <a:pt x="342" y="72"/>
                  </a:lnTo>
                  <a:lnTo>
                    <a:pt x="342" y="66"/>
                  </a:lnTo>
                  <a:lnTo>
                    <a:pt x="336" y="60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300" y="6"/>
                  </a:lnTo>
                  <a:lnTo>
                    <a:pt x="294" y="0"/>
                  </a:lnTo>
                  <a:lnTo>
                    <a:pt x="288" y="0"/>
                  </a:lnTo>
                  <a:lnTo>
                    <a:pt x="282" y="18"/>
                  </a:lnTo>
                  <a:lnTo>
                    <a:pt x="282" y="48"/>
                  </a:lnTo>
                  <a:lnTo>
                    <a:pt x="276" y="48"/>
                  </a:lnTo>
                  <a:lnTo>
                    <a:pt x="270" y="54"/>
                  </a:lnTo>
                  <a:lnTo>
                    <a:pt x="258" y="60"/>
                  </a:lnTo>
                  <a:lnTo>
                    <a:pt x="246" y="72"/>
                  </a:lnTo>
                  <a:lnTo>
                    <a:pt x="252" y="84"/>
                  </a:lnTo>
                  <a:lnTo>
                    <a:pt x="258" y="90"/>
                  </a:lnTo>
                  <a:lnTo>
                    <a:pt x="270" y="96"/>
                  </a:lnTo>
                  <a:lnTo>
                    <a:pt x="276" y="102"/>
                  </a:lnTo>
                  <a:lnTo>
                    <a:pt x="276" y="108"/>
                  </a:lnTo>
                  <a:lnTo>
                    <a:pt x="258" y="108"/>
                  </a:lnTo>
                  <a:lnTo>
                    <a:pt x="252" y="102"/>
                  </a:lnTo>
                  <a:lnTo>
                    <a:pt x="216" y="102"/>
                  </a:lnTo>
                  <a:lnTo>
                    <a:pt x="204" y="108"/>
                  </a:lnTo>
                  <a:lnTo>
                    <a:pt x="198" y="108"/>
                  </a:lnTo>
                  <a:lnTo>
                    <a:pt x="198" y="126"/>
                  </a:lnTo>
                  <a:lnTo>
                    <a:pt x="186" y="138"/>
                  </a:lnTo>
                  <a:lnTo>
                    <a:pt x="174" y="144"/>
                  </a:lnTo>
                  <a:lnTo>
                    <a:pt x="162" y="144"/>
                  </a:lnTo>
                  <a:lnTo>
                    <a:pt x="156" y="150"/>
                  </a:lnTo>
                  <a:lnTo>
                    <a:pt x="150" y="150"/>
                  </a:lnTo>
                  <a:lnTo>
                    <a:pt x="150" y="174"/>
                  </a:lnTo>
                  <a:lnTo>
                    <a:pt x="156" y="180"/>
                  </a:lnTo>
                  <a:lnTo>
                    <a:pt x="156" y="186"/>
                  </a:lnTo>
                  <a:lnTo>
                    <a:pt x="162" y="192"/>
                  </a:lnTo>
                  <a:lnTo>
                    <a:pt x="162" y="204"/>
                  </a:lnTo>
                  <a:lnTo>
                    <a:pt x="144" y="234"/>
                  </a:lnTo>
                  <a:lnTo>
                    <a:pt x="138" y="240"/>
                  </a:lnTo>
                  <a:lnTo>
                    <a:pt x="126" y="246"/>
                  </a:lnTo>
                  <a:lnTo>
                    <a:pt x="126" y="264"/>
                  </a:lnTo>
                  <a:lnTo>
                    <a:pt x="132" y="276"/>
                  </a:lnTo>
                  <a:lnTo>
                    <a:pt x="138" y="282"/>
                  </a:lnTo>
                  <a:lnTo>
                    <a:pt x="120" y="336"/>
                  </a:lnTo>
                  <a:lnTo>
                    <a:pt x="120" y="372"/>
                  </a:lnTo>
                  <a:lnTo>
                    <a:pt x="108" y="372"/>
                  </a:lnTo>
                  <a:lnTo>
                    <a:pt x="96" y="366"/>
                  </a:lnTo>
                  <a:lnTo>
                    <a:pt x="42" y="366"/>
                  </a:lnTo>
                  <a:lnTo>
                    <a:pt x="48" y="366"/>
                  </a:lnTo>
                  <a:lnTo>
                    <a:pt x="66" y="384"/>
                  </a:lnTo>
                  <a:lnTo>
                    <a:pt x="72" y="432"/>
                  </a:lnTo>
                  <a:lnTo>
                    <a:pt x="66" y="432"/>
                  </a:lnTo>
                  <a:lnTo>
                    <a:pt x="48" y="450"/>
                  </a:lnTo>
                  <a:lnTo>
                    <a:pt x="54" y="462"/>
                  </a:lnTo>
                  <a:lnTo>
                    <a:pt x="54" y="486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0" y="516"/>
                  </a:lnTo>
                  <a:lnTo>
                    <a:pt x="54" y="510"/>
                  </a:lnTo>
                  <a:lnTo>
                    <a:pt x="48" y="510"/>
                  </a:lnTo>
                  <a:lnTo>
                    <a:pt x="48" y="534"/>
                  </a:lnTo>
                  <a:lnTo>
                    <a:pt x="30" y="516"/>
                  </a:lnTo>
                  <a:lnTo>
                    <a:pt x="42" y="576"/>
                  </a:lnTo>
                  <a:lnTo>
                    <a:pt x="6" y="570"/>
                  </a:lnTo>
                  <a:lnTo>
                    <a:pt x="6" y="576"/>
                  </a:lnTo>
                  <a:lnTo>
                    <a:pt x="0" y="58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5" name="Morocco" descr="© INSCALE GmbH, 05.05.2010&#10;http://www.presentationload.com/">
              <a:extLst>
                <a:ext uri="{FF2B5EF4-FFF2-40B4-BE49-F238E27FC236}">
                  <a16:creationId xmlns:a16="http://schemas.microsoft.com/office/drawing/2014/main" id="{F54DCC25-2FED-02A0-C6BD-3875004AB059}"/>
                </a:ext>
              </a:extLst>
            </p:cNvPr>
            <p:cNvSpPr>
              <a:spLocks/>
            </p:cNvSpPr>
            <p:nvPr/>
          </p:nvSpPr>
          <p:spPr bwMode="gray">
            <a:xfrm>
              <a:off x="5260633" y="2678286"/>
              <a:ext cx="400165" cy="311648"/>
            </a:xfrm>
            <a:custGeom>
              <a:avLst/>
              <a:gdLst>
                <a:gd name="T0" fmla="*/ 2147483647 w 846"/>
                <a:gd name="T1" fmla="*/ 2147483647 h 660"/>
                <a:gd name="T2" fmla="*/ 2147483647 w 846"/>
                <a:gd name="T3" fmla="*/ 2147483647 h 660"/>
                <a:gd name="T4" fmla="*/ 2147483647 w 846"/>
                <a:gd name="T5" fmla="*/ 2147483647 h 660"/>
                <a:gd name="T6" fmla="*/ 2147483647 w 846"/>
                <a:gd name="T7" fmla="*/ 2147483647 h 660"/>
                <a:gd name="T8" fmla="*/ 2147483647 w 846"/>
                <a:gd name="T9" fmla="*/ 2147483647 h 660"/>
                <a:gd name="T10" fmla="*/ 2147483647 w 846"/>
                <a:gd name="T11" fmla="*/ 2147483647 h 660"/>
                <a:gd name="T12" fmla="*/ 2147483647 w 846"/>
                <a:gd name="T13" fmla="*/ 2147483647 h 660"/>
                <a:gd name="T14" fmla="*/ 2147483647 w 846"/>
                <a:gd name="T15" fmla="*/ 2147483647 h 660"/>
                <a:gd name="T16" fmla="*/ 2147483647 w 846"/>
                <a:gd name="T17" fmla="*/ 2147483647 h 660"/>
                <a:gd name="T18" fmla="*/ 2147483647 w 846"/>
                <a:gd name="T19" fmla="*/ 0 h 660"/>
                <a:gd name="T20" fmla="*/ 2147483647 w 846"/>
                <a:gd name="T21" fmla="*/ 2147483647 h 660"/>
                <a:gd name="T22" fmla="*/ 2147483647 w 846"/>
                <a:gd name="T23" fmla="*/ 2147483647 h 660"/>
                <a:gd name="T24" fmla="*/ 2147483647 w 846"/>
                <a:gd name="T25" fmla="*/ 2147483647 h 660"/>
                <a:gd name="T26" fmla="*/ 2147483647 w 846"/>
                <a:gd name="T27" fmla="*/ 2147483647 h 660"/>
                <a:gd name="T28" fmla="*/ 2147483647 w 846"/>
                <a:gd name="T29" fmla="*/ 2147483647 h 660"/>
                <a:gd name="T30" fmla="*/ 2147483647 w 846"/>
                <a:gd name="T31" fmla="*/ 2147483647 h 660"/>
                <a:gd name="T32" fmla="*/ 2147483647 w 846"/>
                <a:gd name="T33" fmla="*/ 2147483647 h 660"/>
                <a:gd name="T34" fmla="*/ 2147483647 w 846"/>
                <a:gd name="T35" fmla="*/ 2147483647 h 660"/>
                <a:gd name="T36" fmla="*/ 2147483647 w 846"/>
                <a:gd name="T37" fmla="*/ 2147483647 h 660"/>
                <a:gd name="T38" fmla="*/ 2147483647 w 846"/>
                <a:gd name="T39" fmla="*/ 2147483647 h 660"/>
                <a:gd name="T40" fmla="*/ 2147483647 w 846"/>
                <a:gd name="T41" fmla="*/ 2147483647 h 660"/>
                <a:gd name="T42" fmla="*/ 2147483647 w 846"/>
                <a:gd name="T43" fmla="*/ 2147483647 h 660"/>
                <a:gd name="T44" fmla="*/ 2147483647 w 846"/>
                <a:gd name="T45" fmla="*/ 2147483647 h 660"/>
                <a:gd name="T46" fmla="*/ 2147483647 w 846"/>
                <a:gd name="T47" fmla="*/ 2147483647 h 660"/>
                <a:gd name="T48" fmla="*/ 2147483647 w 846"/>
                <a:gd name="T49" fmla="*/ 2147483647 h 660"/>
                <a:gd name="T50" fmla="*/ 2147483647 w 846"/>
                <a:gd name="T51" fmla="*/ 2147483647 h 660"/>
                <a:gd name="T52" fmla="*/ 2147483647 w 846"/>
                <a:gd name="T53" fmla="*/ 2147483647 h 660"/>
                <a:gd name="T54" fmla="*/ 2147483647 w 846"/>
                <a:gd name="T55" fmla="*/ 2147483647 h 660"/>
                <a:gd name="T56" fmla="*/ 2147483647 w 846"/>
                <a:gd name="T57" fmla="*/ 2147483647 h 660"/>
                <a:gd name="T58" fmla="*/ 2147483647 w 846"/>
                <a:gd name="T59" fmla="*/ 2147483647 h 660"/>
                <a:gd name="T60" fmla="*/ 2147483647 w 846"/>
                <a:gd name="T61" fmla="*/ 2147483647 h 660"/>
                <a:gd name="T62" fmla="*/ 2147483647 w 846"/>
                <a:gd name="T63" fmla="*/ 2147483647 h 660"/>
                <a:gd name="T64" fmla="*/ 2147483647 w 846"/>
                <a:gd name="T65" fmla="*/ 2147483647 h 660"/>
                <a:gd name="T66" fmla="*/ 2147483647 w 846"/>
                <a:gd name="T67" fmla="*/ 2147483647 h 660"/>
                <a:gd name="T68" fmla="*/ 2147483647 w 846"/>
                <a:gd name="T69" fmla="*/ 2147483647 h 660"/>
                <a:gd name="T70" fmla="*/ 2147483647 w 846"/>
                <a:gd name="T71" fmla="*/ 2147483647 h 660"/>
                <a:gd name="T72" fmla="*/ 2147483647 w 846"/>
                <a:gd name="T73" fmla="*/ 2147483647 h 660"/>
                <a:gd name="T74" fmla="*/ 2147483647 w 846"/>
                <a:gd name="T75" fmla="*/ 2147483647 h 660"/>
                <a:gd name="T76" fmla="*/ 2147483647 w 846"/>
                <a:gd name="T77" fmla="*/ 2147483647 h 660"/>
                <a:gd name="T78" fmla="*/ 2147483647 w 846"/>
                <a:gd name="T79" fmla="*/ 2147483647 h 660"/>
                <a:gd name="T80" fmla="*/ 2147483647 w 846"/>
                <a:gd name="T81" fmla="*/ 2147483647 h 660"/>
                <a:gd name="T82" fmla="*/ 2147483647 w 846"/>
                <a:gd name="T83" fmla="*/ 2147483647 h 660"/>
                <a:gd name="T84" fmla="*/ 2147483647 w 846"/>
                <a:gd name="T85" fmla="*/ 2147483647 h 660"/>
                <a:gd name="T86" fmla="*/ 2147483647 w 846"/>
                <a:gd name="T87" fmla="*/ 2147483647 h 660"/>
                <a:gd name="T88" fmla="*/ 2147483647 w 846"/>
                <a:gd name="T89" fmla="*/ 2147483647 h 6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6"/>
                <a:gd name="T136" fmla="*/ 0 h 660"/>
                <a:gd name="T137" fmla="*/ 846 w 846"/>
                <a:gd name="T138" fmla="*/ 660 h 6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6" h="660">
                  <a:moveTo>
                    <a:pt x="822" y="246"/>
                  </a:moveTo>
                  <a:lnTo>
                    <a:pt x="822" y="216"/>
                  </a:lnTo>
                  <a:lnTo>
                    <a:pt x="804" y="216"/>
                  </a:lnTo>
                  <a:lnTo>
                    <a:pt x="816" y="186"/>
                  </a:lnTo>
                  <a:lnTo>
                    <a:pt x="804" y="168"/>
                  </a:lnTo>
                  <a:lnTo>
                    <a:pt x="810" y="102"/>
                  </a:lnTo>
                  <a:lnTo>
                    <a:pt x="798" y="102"/>
                  </a:lnTo>
                  <a:lnTo>
                    <a:pt x="798" y="90"/>
                  </a:lnTo>
                  <a:lnTo>
                    <a:pt x="804" y="84"/>
                  </a:lnTo>
                  <a:lnTo>
                    <a:pt x="792" y="78"/>
                  </a:lnTo>
                  <a:lnTo>
                    <a:pt x="786" y="66"/>
                  </a:lnTo>
                  <a:lnTo>
                    <a:pt x="780" y="60"/>
                  </a:lnTo>
                  <a:lnTo>
                    <a:pt x="744" y="42"/>
                  </a:lnTo>
                  <a:lnTo>
                    <a:pt x="720" y="42"/>
                  </a:lnTo>
                  <a:lnTo>
                    <a:pt x="708" y="48"/>
                  </a:lnTo>
                  <a:lnTo>
                    <a:pt x="702" y="54"/>
                  </a:lnTo>
                  <a:lnTo>
                    <a:pt x="696" y="54"/>
                  </a:lnTo>
                  <a:lnTo>
                    <a:pt x="690" y="48"/>
                  </a:lnTo>
                  <a:lnTo>
                    <a:pt x="678" y="48"/>
                  </a:lnTo>
                  <a:lnTo>
                    <a:pt x="666" y="42"/>
                  </a:lnTo>
                  <a:lnTo>
                    <a:pt x="654" y="42"/>
                  </a:lnTo>
                  <a:lnTo>
                    <a:pt x="642" y="48"/>
                  </a:lnTo>
                  <a:lnTo>
                    <a:pt x="636" y="54"/>
                  </a:lnTo>
                  <a:lnTo>
                    <a:pt x="624" y="54"/>
                  </a:lnTo>
                  <a:lnTo>
                    <a:pt x="588" y="36"/>
                  </a:lnTo>
                  <a:lnTo>
                    <a:pt x="570" y="18"/>
                  </a:lnTo>
                  <a:lnTo>
                    <a:pt x="564" y="6"/>
                  </a:lnTo>
                  <a:lnTo>
                    <a:pt x="558" y="6"/>
                  </a:lnTo>
                  <a:lnTo>
                    <a:pt x="552" y="0"/>
                  </a:lnTo>
                  <a:lnTo>
                    <a:pt x="528" y="0"/>
                  </a:lnTo>
                  <a:lnTo>
                    <a:pt x="528" y="6"/>
                  </a:lnTo>
                  <a:lnTo>
                    <a:pt x="522" y="12"/>
                  </a:lnTo>
                  <a:lnTo>
                    <a:pt x="522" y="30"/>
                  </a:lnTo>
                  <a:lnTo>
                    <a:pt x="516" y="48"/>
                  </a:lnTo>
                  <a:lnTo>
                    <a:pt x="498" y="84"/>
                  </a:lnTo>
                  <a:lnTo>
                    <a:pt x="492" y="102"/>
                  </a:lnTo>
                  <a:lnTo>
                    <a:pt x="468" y="138"/>
                  </a:lnTo>
                  <a:lnTo>
                    <a:pt x="462" y="150"/>
                  </a:lnTo>
                  <a:lnTo>
                    <a:pt x="450" y="162"/>
                  </a:lnTo>
                  <a:lnTo>
                    <a:pt x="438" y="168"/>
                  </a:lnTo>
                  <a:lnTo>
                    <a:pt x="420" y="168"/>
                  </a:lnTo>
                  <a:lnTo>
                    <a:pt x="408" y="174"/>
                  </a:lnTo>
                  <a:lnTo>
                    <a:pt x="402" y="174"/>
                  </a:lnTo>
                  <a:lnTo>
                    <a:pt x="396" y="180"/>
                  </a:lnTo>
                  <a:lnTo>
                    <a:pt x="384" y="186"/>
                  </a:lnTo>
                  <a:lnTo>
                    <a:pt x="378" y="198"/>
                  </a:lnTo>
                  <a:lnTo>
                    <a:pt x="360" y="192"/>
                  </a:lnTo>
                  <a:lnTo>
                    <a:pt x="330" y="204"/>
                  </a:lnTo>
                  <a:lnTo>
                    <a:pt x="330" y="210"/>
                  </a:lnTo>
                  <a:lnTo>
                    <a:pt x="324" y="216"/>
                  </a:lnTo>
                  <a:lnTo>
                    <a:pt x="324" y="228"/>
                  </a:lnTo>
                  <a:lnTo>
                    <a:pt x="318" y="240"/>
                  </a:lnTo>
                  <a:lnTo>
                    <a:pt x="312" y="240"/>
                  </a:lnTo>
                  <a:lnTo>
                    <a:pt x="288" y="264"/>
                  </a:lnTo>
                  <a:lnTo>
                    <a:pt x="288" y="288"/>
                  </a:lnTo>
                  <a:lnTo>
                    <a:pt x="276" y="312"/>
                  </a:lnTo>
                  <a:lnTo>
                    <a:pt x="264" y="324"/>
                  </a:lnTo>
                  <a:lnTo>
                    <a:pt x="258" y="336"/>
                  </a:lnTo>
                  <a:lnTo>
                    <a:pt x="246" y="354"/>
                  </a:lnTo>
                  <a:lnTo>
                    <a:pt x="246" y="402"/>
                  </a:lnTo>
                  <a:lnTo>
                    <a:pt x="240" y="408"/>
                  </a:lnTo>
                  <a:lnTo>
                    <a:pt x="234" y="408"/>
                  </a:lnTo>
                  <a:lnTo>
                    <a:pt x="234" y="414"/>
                  </a:lnTo>
                  <a:lnTo>
                    <a:pt x="240" y="420"/>
                  </a:lnTo>
                  <a:lnTo>
                    <a:pt x="252" y="420"/>
                  </a:lnTo>
                  <a:lnTo>
                    <a:pt x="252" y="474"/>
                  </a:lnTo>
                  <a:lnTo>
                    <a:pt x="240" y="474"/>
                  </a:lnTo>
                  <a:lnTo>
                    <a:pt x="228" y="480"/>
                  </a:lnTo>
                  <a:lnTo>
                    <a:pt x="192" y="540"/>
                  </a:lnTo>
                  <a:lnTo>
                    <a:pt x="180" y="552"/>
                  </a:lnTo>
                  <a:lnTo>
                    <a:pt x="168" y="552"/>
                  </a:lnTo>
                  <a:lnTo>
                    <a:pt x="162" y="558"/>
                  </a:lnTo>
                  <a:lnTo>
                    <a:pt x="150" y="564"/>
                  </a:lnTo>
                  <a:lnTo>
                    <a:pt x="144" y="576"/>
                  </a:lnTo>
                  <a:lnTo>
                    <a:pt x="132" y="588"/>
                  </a:lnTo>
                  <a:lnTo>
                    <a:pt x="126" y="600"/>
                  </a:lnTo>
                  <a:lnTo>
                    <a:pt x="120" y="606"/>
                  </a:lnTo>
                  <a:lnTo>
                    <a:pt x="84" y="624"/>
                  </a:lnTo>
                  <a:lnTo>
                    <a:pt x="66" y="624"/>
                  </a:lnTo>
                  <a:lnTo>
                    <a:pt x="54" y="630"/>
                  </a:lnTo>
                  <a:lnTo>
                    <a:pt x="48" y="630"/>
                  </a:lnTo>
                  <a:lnTo>
                    <a:pt x="42" y="636"/>
                  </a:lnTo>
                  <a:lnTo>
                    <a:pt x="12" y="636"/>
                  </a:lnTo>
                  <a:lnTo>
                    <a:pt x="6" y="642"/>
                  </a:lnTo>
                  <a:lnTo>
                    <a:pt x="6" y="654"/>
                  </a:lnTo>
                  <a:lnTo>
                    <a:pt x="0" y="660"/>
                  </a:lnTo>
                  <a:lnTo>
                    <a:pt x="312" y="660"/>
                  </a:lnTo>
                  <a:lnTo>
                    <a:pt x="312" y="600"/>
                  </a:lnTo>
                  <a:lnTo>
                    <a:pt x="318" y="570"/>
                  </a:lnTo>
                  <a:lnTo>
                    <a:pt x="330" y="564"/>
                  </a:lnTo>
                  <a:lnTo>
                    <a:pt x="336" y="558"/>
                  </a:lnTo>
                  <a:lnTo>
                    <a:pt x="348" y="552"/>
                  </a:lnTo>
                  <a:lnTo>
                    <a:pt x="378" y="522"/>
                  </a:lnTo>
                  <a:lnTo>
                    <a:pt x="378" y="516"/>
                  </a:lnTo>
                  <a:lnTo>
                    <a:pt x="396" y="516"/>
                  </a:lnTo>
                  <a:lnTo>
                    <a:pt x="426" y="498"/>
                  </a:lnTo>
                  <a:lnTo>
                    <a:pt x="438" y="504"/>
                  </a:lnTo>
                  <a:lnTo>
                    <a:pt x="444" y="510"/>
                  </a:lnTo>
                  <a:lnTo>
                    <a:pt x="456" y="510"/>
                  </a:lnTo>
                  <a:lnTo>
                    <a:pt x="462" y="498"/>
                  </a:lnTo>
                  <a:lnTo>
                    <a:pt x="462" y="492"/>
                  </a:lnTo>
                  <a:lnTo>
                    <a:pt x="486" y="486"/>
                  </a:lnTo>
                  <a:lnTo>
                    <a:pt x="492" y="474"/>
                  </a:lnTo>
                  <a:lnTo>
                    <a:pt x="504" y="474"/>
                  </a:lnTo>
                  <a:lnTo>
                    <a:pt x="516" y="480"/>
                  </a:lnTo>
                  <a:lnTo>
                    <a:pt x="540" y="480"/>
                  </a:lnTo>
                  <a:lnTo>
                    <a:pt x="552" y="468"/>
                  </a:lnTo>
                  <a:lnTo>
                    <a:pt x="564" y="444"/>
                  </a:lnTo>
                  <a:lnTo>
                    <a:pt x="570" y="438"/>
                  </a:lnTo>
                  <a:lnTo>
                    <a:pt x="576" y="426"/>
                  </a:lnTo>
                  <a:lnTo>
                    <a:pt x="618" y="426"/>
                  </a:lnTo>
                  <a:lnTo>
                    <a:pt x="624" y="420"/>
                  </a:lnTo>
                  <a:lnTo>
                    <a:pt x="636" y="414"/>
                  </a:lnTo>
                  <a:lnTo>
                    <a:pt x="648" y="402"/>
                  </a:lnTo>
                  <a:lnTo>
                    <a:pt x="648" y="396"/>
                  </a:lnTo>
                  <a:lnTo>
                    <a:pt x="672" y="384"/>
                  </a:lnTo>
                  <a:lnTo>
                    <a:pt x="660" y="366"/>
                  </a:lnTo>
                  <a:lnTo>
                    <a:pt x="654" y="354"/>
                  </a:lnTo>
                  <a:lnTo>
                    <a:pt x="648" y="348"/>
                  </a:lnTo>
                  <a:lnTo>
                    <a:pt x="648" y="336"/>
                  </a:lnTo>
                  <a:lnTo>
                    <a:pt x="654" y="330"/>
                  </a:lnTo>
                  <a:lnTo>
                    <a:pt x="678" y="330"/>
                  </a:lnTo>
                  <a:lnTo>
                    <a:pt x="690" y="324"/>
                  </a:lnTo>
                  <a:lnTo>
                    <a:pt x="714" y="324"/>
                  </a:lnTo>
                  <a:lnTo>
                    <a:pt x="714" y="312"/>
                  </a:lnTo>
                  <a:lnTo>
                    <a:pt x="720" y="306"/>
                  </a:lnTo>
                  <a:lnTo>
                    <a:pt x="720" y="300"/>
                  </a:lnTo>
                  <a:lnTo>
                    <a:pt x="732" y="300"/>
                  </a:lnTo>
                  <a:lnTo>
                    <a:pt x="738" y="306"/>
                  </a:lnTo>
                  <a:lnTo>
                    <a:pt x="744" y="300"/>
                  </a:lnTo>
                  <a:lnTo>
                    <a:pt x="744" y="294"/>
                  </a:lnTo>
                  <a:lnTo>
                    <a:pt x="762" y="294"/>
                  </a:lnTo>
                  <a:lnTo>
                    <a:pt x="774" y="300"/>
                  </a:lnTo>
                  <a:lnTo>
                    <a:pt x="828" y="294"/>
                  </a:lnTo>
                  <a:lnTo>
                    <a:pt x="828" y="282"/>
                  </a:lnTo>
                  <a:lnTo>
                    <a:pt x="846" y="264"/>
                  </a:lnTo>
                  <a:lnTo>
                    <a:pt x="822" y="2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6" name="Montenegro" descr="© INSCALE GmbH, 05.05.2010&#10;http://www.presentationload.com/">
              <a:extLst>
                <a:ext uri="{FF2B5EF4-FFF2-40B4-BE49-F238E27FC236}">
                  <a16:creationId xmlns:a16="http://schemas.microsoft.com/office/drawing/2014/main" id="{EF0556F3-62F5-8F9D-9B0A-D7E8B10FD377}"/>
                </a:ext>
              </a:extLst>
            </p:cNvPr>
            <p:cNvSpPr>
              <a:spLocks/>
            </p:cNvSpPr>
            <p:nvPr/>
          </p:nvSpPr>
          <p:spPr bwMode="gray">
            <a:xfrm>
              <a:off x="6269341" y="2385079"/>
              <a:ext cx="53478" cy="64543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2147483647 w 114"/>
                <a:gd name="T7" fmla="*/ 2147483647 h 138"/>
                <a:gd name="T8" fmla="*/ 2147483647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0 h 138"/>
                <a:gd name="T14" fmla="*/ 2147483647 w 114"/>
                <a:gd name="T15" fmla="*/ 0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0 w 114"/>
                <a:gd name="T29" fmla="*/ 2147483647 h 138"/>
                <a:gd name="T30" fmla="*/ 0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2147483647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2147483647 w 114"/>
                <a:gd name="T61" fmla="*/ 2147483647 h 138"/>
                <a:gd name="T62" fmla="*/ 2147483647 w 114"/>
                <a:gd name="T63" fmla="*/ 2147483647 h 138"/>
                <a:gd name="T64" fmla="*/ 2147483647 w 114"/>
                <a:gd name="T65" fmla="*/ 2147483647 h 138"/>
                <a:gd name="T66" fmla="*/ 2147483647 w 114"/>
                <a:gd name="T67" fmla="*/ 2147483647 h 138"/>
                <a:gd name="T68" fmla="*/ 2147483647 w 114"/>
                <a:gd name="T69" fmla="*/ 2147483647 h 138"/>
                <a:gd name="T70" fmla="*/ 2147483647 w 114"/>
                <a:gd name="T71" fmla="*/ 2147483647 h 1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38"/>
                <a:gd name="T110" fmla="*/ 114 w 114"/>
                <a:gd name="T111" fmla="*/ 138 h 13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38">
                  <a:moveTo>
                    <a:pt x="114" y="42"/>
                  </a:moveTo>
                  <a:lnTo>
                    <a:pt x="108" y="48"/>
                  </a:lnTo>
                  <a:lnTo>
                    <a:pt x="96" y="30"/>
                  </a:lnTo>
                  <a:lnTo>
                    <a:pt x="84" y="18"/>
                  </a:lnTo>
                  <a:lnTo>
                    <a:pt x="66" y="6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24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8" y="36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24" y="72"/>
                  </a:lnTo>
                  <a:lnTo>
                    <a:pt x="6" y="102"/>
                  </a:lnTo>
                  <a:lnTo>
                    <a:pt x="18" y="102"/>
                  </a:lnTo>
                  <a:lnTo>
                    <a:pt x="24" y="96"/>
                  </a:lnTo>
                  <a:lnTo>
                    <a:pt x="36" y="96"/>
                  </a:lnTo>
                  <a:lnTo>
                    <a:pt x="36" y="114"/>
                  </a:lnTo>
                  <a:lnTo>
                    <a:pt x="60" y="138"/>
                  </a:lnTo>
                  <a:lnTo>
                    <a:pt x="72" y="126"/>
                  </a:lnTo>
                  <a:lnTo>
                    <a:pt x="66" y="108"/>
                  </a:lnTo>
                  <a:lnTo>
                    <a:pt x="60" y="114"/>
                  </a:lnTo>
                  <a:lnTo>
                    <a:pt x="42" y="102"/>
                  </a:lnTo>
                  <a:lnTo>
                    <a:pt x="66" y="102"/>
                  </a:lnTo>
                  <a:lnTo>
                    <a:pt x="78" y="96"/>
                  </a:lnTo>
                  <a:lnTo>
                    <a:pt x="78" y="78"/>
                  </a:lnTo>
                  <a:lnTo>
                    <a:pt x="108" y="90"/>
                  </a:lnTo>
                  <a:lnTo>
                    <a:pt x="114" y="84"/>
                  </a:lnTo>
                  <a:lnTo>
                    <a:pt x="114" y="90"/>
                  </a:lnTo>
                  <a:lnTo>
                    <a:pt x="114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7" name="Mongolia" descr="© INSCALE GmbH, 05.05.2010&#10;http://www.presentationload.com/">
              <a:extLst>
                <a:ext uri="{FF2B5EF4-FFF2-40B4-BE49-F238E27FC236}">
                  <a16:creationId xmlns:a16="http://schemas.microsoft.com/office/drawing/2014/main" id="{0AECA7C0-0371-20F3-BE56-93316B1A33BE}"/>
                </a:ext>
              </a:extLst>
            </p:cNvPr>
            <p:cNvSpPr>
              <a:spLocks/>
            </p:cNvSpPr>
            <p:nvPr/>
          </p:nvSpPr>
          <p:spPr bwMode="gray">
            <a:xfrm>
              <a:off x="8297820" y="2067898"/>
              <a:ext cx="990268" cy="392788"/>
            </a:xfrm>
            <a:custGeom>
              <a:avLst/>
              <a:gdLst>
                <a:gd name="T0" fmla="*/ 2147483647 w 2100"/>
                <a:gd name="T1" fmla="*/ 2147483647 h 834"/>
                <a:gd name="T2" fmla="*/ 2147483647 w 2100"/>
                <a:gd name="T3" fmla="*/ 2147483647 h 834"/>
                <a:gd name="T4" fmla="*/ 2147483647 w 2100"/>
                <a:gd name="T5" fmla="*/ 2147483647 h 834"/>
                <a:gd name="T6" fmla="*/ 2147483647 w 2100"/>
                <a:gd name="T7" fmla="*/ 2147483647 h 834"/>
                <a:gd name="T8" fmla="*/ 2147483647 w 2100"/>
                <a:gd name="T9" fmla="*/ 2147483647 h 834"/>
                <a:gd name="T10" fmla="*/ 2147483647 w 2100"/>
                <a:gd name="T11" fmla="*/ 2147483647 h 834"/>
                <a:gd name="T12" fmla="*/ 2147483647 w 2100"/>
                <a:gd name="T13" fmla="*/ 2147483647 h 834"/>
                <a:gd name="T14" fmla="*/ 2147483647 w 2100"/>
                <a:gd name="T15" fmla="*/ 2147483647 h 834"/>
                <a:gd name="T16" fmla="*/ 2147483647 w 2100"/>
                <a:gd name="T17" fmla="*/ 2147483647 h 834"/>
                <a:gd name="T18" fmla="*/ 2147483647 w 2100"/>
                <a:gd name="T19" fmla="*/ 2147483647 h 834"/>
                <a:gd name="T20" fmla="*/ 2147483647 w 2100"/>
                <a:gd name="T21" fmla="*/ 2147483647 h 834"/>
                <a:gd name="T22" fmla="*/ 2147483647 w 2100"/>
                <a:gd name="T23" fmla="*/ 2147483647 h 834"/>
                <a:gd name="T24" fmla="*/ 2147483647 w 2100"/>
                <a:gd name="T25" fmla="*/ 2147483647 h 834"/>
                <a:gd name="T26" fmla="*/ 2147483647 w 2100"/>
                <a:gd name="T27" fmla="*/ 2147483647 h 834"/>
                <a:gd name="T28" fmla="*/ 2147483647 w 2100"/>
                <a:gd name="T29" fmla="*/ 2147483647 h 834"/>
                <a:gd name="T30" fmla="*/ 2147483647 w 2100"/>
                <a:gd name="T31" fmla="*/ 2147483647 h 834"/>
                <a:gd name="T32" fmla="*/ 2147483647 w 2100"/>
                <a:gd name="T33" fmla="*/ 2147483647 h 834"/>
                <a:gd name="T34" fmla="*/ 2147483647 w 2100"/>
                <a:gd name="T35" fmla="*/ 2147483647 h 834"/>
                <a:gd name="T36" fmla="*/ 2147483647 w 2100"/>
                <a:gd name="T37" fmla="*/ 2147483647 h 834"/>
                <a:gd name="T38" fmla="*/ 2147483647 w 2100"/>
                <a:gd name="T39" fmla="*/ 2147483647 h 834"/>
                <a:gd name="T40" fmla="*/ 2147483647 w 2100"/>
                <a:gd name="T41" fmla="*/ 2147483647 h 834"/>
                <a:gd name="T42" fmla="*/ 2147483647 w 2100"/>
                <a:gd name="T43" fmla="*/ 2147483647 h 834"/>
                <a:gd name="T44" fmla="*/ 2147483647 w 2100"/>
                <a:gd name="T45" fmla="*/ 2147483647 h 834"/>
                <a:gd name="T46" fmla="*/ 2147483647 w 2100"/>
                <a:gd name="T47" fmla="*/ 2147483647 h 834"/>
                <a:gd name="T48" fmla="*/ 2147483647 w 2100"/>
                <a:gd name="T49" fmla="*/ 2147483647 h 834"/>
                <a:gd name="T50" fmla="*/ 2147483647 w 2100"/>
                <a:gd name="T51" fmla="*/ 2147483647 h 834"/>
                <a:gd name="T52" fmla="*/ 2147483647 w 2100"/>
                <a:gd name="T53" fmla="*/ 2147483647 h 834"/>
                <a:gd name="T54" fmla="*/ 2147483647 w 2100"/>
                <a:gd name="T55" fmla="*/ 2147483647 h 834"/>
                <a:gd name="T56" fmla="*/ 2147483647 w 2100"/>
                <a:gd name="T57" fmla="*/ 2147483647 h 834"/>
                <a:gd name="T58" fmla="*/ 2147483647 w 2100"/>
                <a:gd name="T59" fmla="*/ 2147483647 h 834"/>
                <a:gd name="T60" fmla="*/ 2147483647 w 2100"/>
                <a:gd name="T61" fmla="*/ 2147483647 h 834"/>
                <a:gd name="T62" fmla="*/ 0 w 2100"/>
                <a:gd name="T63" fmla="*/ 2147483647 h 834"/>
                <a:gd name="T64" fmla="*/ 2147483647 w 2100"/>
                <a:gd name="T65" fmla="*/ 2147483647 h 834"/>
                <a:gd name="T66" fmla="*/ 2147483647 w 2100"/>
                <a:gd name="T67" fmla="*/ 2147483647 h 834"/>
                <a:gd name="T68" fmla="*/ 2147483647 w 2100"/>
                <a:gd name="T69" fmla="*/ 2147483647 h 834"/>
                <a:gd name="T70" fmla="*/ 2147483647 w 2100"/>
                <a:gd name="T71" fmla="*/ 2147483647 h 834"/>
                <a:gd name="T72" fmla="*/ 2147483647 w 2100"/>
                <a:gd name="T73" fmla="*/ 2147483647 h 834"/>
                <a:gd name="T74" fmla="*/ 2147483647 w 2100"/>
                <a:gd name="T75" fmla="*/ 2147483647 h 834"/>
                <a:gd name="T76" fmla="*/ 2147483647 w 2100"/>
                <a:gd name="T77" fmla="*/ 2147483647 h 834"/>
                <a:gd name="T78" fmla="*/ 2147483647 w 2100"/>
                <a:gd name="T79" fmla="*/ 2147483647 h 834"/>
                <a:gd name="T80" fmla="*/ 2147483647 w 2100"/>
                <a:gd name="T81" fmla="*/ 2147483647 h 834"/>
                <a:gd name="T82" fmla="*/ 2147483647 w 2100"/>
                <a:gd name="T83" fmla="*/ 2147483647 h 834"/>
                <a:gd name="T84" fmla="*/ 2147483647 w 2100"/>
                <a:gd name="T85" fmla="*/ 2147483647 h 834"/>
                <a:gd name="T86" fmla="*/ 2147483647 w 2100"/>
                <a:gd name="T87" fmla="*/ 2147483647 h 834"/>
                <a:gd name="T88" fmla="*/ 2147483647 w 2100"/>
                <a:gd name="T89" fmla="*/ 2147483647 h 834"/>
                <a:gd name="T90" fmla="*/ 2147483647 w 2100"/>
                <a:gd name="T91" fmla="*/ 2147483647 h 834"/>
                <a:gd name="T92" fmla="*/ 2147483647 w 2100"/>
                <a:gd name="T93" fmla="*/ 2147483647 h 834"/>
                <a:gd name="T94" fmla="*/ 2147483647 w 2100"/>
                <a:gd name="T95" fmla="*/ 2147483647 h 834"/>
                <a:gd name="T96" fmla="*/ 2147483647 w 2100"/>
                <a:gd name="T97" fmla="*/ 2147483647 h 834"/>
                <a:gd name="T98" fmla="*/ 2147483647 w 2100"/>
                <a:gd name="T99" fmla="*/ 2147483647 h 834"/>
                <a:gd name="T100" fmla="*/ 2147483647 w 2100"/>
                <a:gd name="T101" fmla="*/ 2147483647 h 834"/>
                <a:gd name="T102" fmla="*/ 2147483647 w 2100"/>
                <a:gd name="T103" fmla="*/ 2147483647 h 834"/>
                <a:gd name="T104" fmla="*/ 2147483647 w 2100"/>
                <a:gd name="T105" fmla="*/ 2147483647 h 834"/>
                <a:gd name="T106" fmla="*/ 2147483647 w 2100"/>
                <a:gd name="T107" fmla="*/ 2147483647 h 834"/>
                <a:gd name="T108" fmla="*/ 2147483647 w 2100"/>
                <a:gd name="T109" fmla="*/ 2147483647 h 834"/>
                <a:gd name="T110" fmla="*/ 2147483647 w 2100"/>
                <a:gd name="T111" fmla="*/ 2147483647 h 834"/>
                <a:gd name="T112" fmla="*/ 2147483647 w 2100"/>
                <a:gd name="T113" fmla="*/ 2147483647 h 834"/>
                <a:gd name="T114" fmla="*/ 2147483647 w 2100"/>
                <a:gd name="T115" fmla="*/ 2147483647 h 834"/>
                <a:gd name="T116" fmla="*/ 2147483647 w 2100"/>
                <a:gd name="T117" fmla="*/ 2147483647 h 834"/>
                <a:gd name="T118" fmla="*/ 2147483647 w 2100"/>
                <a:gd name="T119" fmla="*/ 2147483647 h 834"/>
                <a:gd name="T120" fmla="*/ 2147483647 w 2100"/>
                <a:gd name="T121" fmla="*/ 2147483647 h 834"/>
                <a:gd name="T122" fmla="*/ 2147483647 w 2100"/>
                <a:gd name="T123" fmla="*/ 2147483647 h 83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00"/>
                <a:gd name="T187" fmla="*/ 0 h 834"/>
                <a:gd name="T188" fmla="*/ 2100 w 2100"/>
                <a:gd name="T189" fmla="*/ 834 h 83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00" h="834">
                  <a:moveTo>
                    <a:pt x="2088" y="408"/>
                  </a:moveTo>
                  <a:lnTo>
                    <a:pt x="2076" y="396"/>
                  </a:lnTo>
                  <a:lnTo>
                    <a:pt x="2070" y="384"/>
                  </a:lnTo>
                  <a:lnTo>
                    <a:pt x="2058" y="384"/>
                  </a:lnTo>
                  <a:lnTo>
                    <a:pt x="2034" y="372"/>
                  </a:lnTo>
                  <a:lnTo>
                    <a:pt x="2022" y="360"/>
                  </a:lnTo>
                  <a:lnTo>
                    <a:pt x="2010" y="354"/>
                  </a:lnTo>
                  <a:lnTo>
                    <a:pt x="2004" y="348"/>
                  </a:lnTo>
                  <a:lnTo>
                    <a:pt x="1986" y="348"/>
                  </a:lnTo>
                  <a:lnTo>
                    <a:pt x="1974" y="342"/>
                  </a:lnTo>
                  <a:lnTo>
                    <a:pt x="1968" y="336"/>
                  </a:lnTo>
                  <a:lnTo>
                    <a:pt x="1968" y="324"/>
                  </a:lnTo>
                  <a:lnTo>
                    <a:pt x="1902" y="324"/>
                  </a:lnTo>
                  <a:lnTo>
                    <a:pt x="1902" y="348"/>
                  </a:lnTo>
                  <a:lnTo>
                    <a:pt x="1896" y="354"/>
                  </a:lnTo>
                  <a:lnTo>
                    <a:pt x="1890" y="354"/>
                  </a:lnTo>
                  <a:lnTo>
                    <a:pt x="1878" y="348"/>
                  </a:lnTo>
                  <a:lnTo>
                    <a:pt x="1866" y="336"/>
                  </a:lnTo>
                  <a:lnTo>
                    <a:pt x="1812" y="336"/>
                  </a:lnTo>
                  <a:lnTo>
                    <a:pt x="1806" y="342"/>
                  </a:lnTo>
                  <a:lnTo>
                    <a:pt x="1812" y="342"/>
                  </a:lnTo>
                  <a:lnTo>
                    <a:pt x="1812" y="348"/>
                  </a:lnTo>
                  <a:lnTo>
                    <a:pt x="1794" y="348"/>
                  </a:lnTo>
                  <a:lnTo>
                    <a:pt x="1788" y="342"/>
                  </a:lnTo>
                  <a:lnTo>
                    <a:pt x="1776" y="336"/>
                  </a:lnTo>
                  <a:lnTo>
                    <a:pt x="1770" y="324"/>
                  </a:lnTo>
                  <a:lnTo>
                    <a:pt x="1770" y="306"/>
                  </a:lnTo>
                  <a:lnTo>
                    <a:pt x="1776" y="306"/>
                  </a:lnTo>
                  <a:lnTo>
                    <a:pt x="1770" y="294"/>
                  </a:lnTo>
                  <a:lnTo>
                    <a:pt x="1764" y="270"/>
                  </a:lnTo>
                  <a:lnTo>
                    <a:pt x="1758" y="258"/>
                  </a:lnTo>
                  <a:lnTo>
                    <a:pt x="1758" y="174"/>
                  </a:lnTo>
                  <a:lnTo>
                    <a:pt x="1740" y="174"/>
                  </a:lnTo>
                  <a:lnTo>
                    <a:pt x="1716" y="168"/>
                  </a:lnTo>
                  <a:lnTo>
                    <a:pt x="1710" y="174"/>
                  </a:lnTo>
                  <a:lnTo>
                    <a:pt x="1698" y="180"/>
                  </a:lnTo>
                  <a:lnTo>
                    <a:pt x="1674" y="180"/>
                  </a:lnTo>
                  <a:lnTo>
                    <a:pt x="1662" y="174"/>
                  </a:lnTo>
                  <a:lnTo>
                    <a:pt x="1644" y="156"/>
                  </a:lnTo>
                  <a:lnTo>
                    <a:pt x="1608" y="156"/>
                  </a:lnTo>
                  <a:lnTo>
                    <a:pt x="1596" y="150"/>
                  </a:lnTo>
                  <a:lnTo>
                    <a:pt x="1578" y="150"/>
                  </a:lnTo>
                  <a:lnTo>
                    <a:pt x="1548" y="180"/>
                  </a:lnTo>
                  <a:lnTo>
                    <a:pt x="1548" y="192"/>
                  </a:lnTo>
                  <a:lnTo>
                    <a:pt x="1536" y="204"/>
                  </a:lnTo>
                  <a:lnTo>
                    <a:pt x="1500" y="204"/>
                  </a:lnTo>
                  <a:lnTo>
                    <a:pt x="1488" y="216"/>
                  </a:lnTo>
                  <a:lnTo>
                    <a:pt x="1440" y="216"/>
                  </a:lnTo>
                  <a:lnTo>
                    <a:pt x="1440" y="222"/>
                  </a:lnTo>
                  <a:lnTo>
                    <a:pt x="1422" y="240"/>
                  </a:lnTo>
                  <a:lnTo>
                    <a:pt x="1416" y="240"/>
                  </a:lnTo>
                  <a:lnTo>
                    <a:pt x="1416" y="234"/>
                  </a:lnTo>
                  <a:lnTo>
                    <a:pt x="1410" y="228"/>
                  </a:lnTo>
                  <a:lnTo>
                    <a:pt x="1392" y="228"/>
                  </a:lnTo>
                  <a:lnTo>
                    <a:pt x="1380" y="234"/>
                  </a:lnTo>
                  <a:lnTo>
                    <a:pt x="1356" y="234"/>
                  </a:lnTo>
                  <a:lnTo>
                    <a:pt x="1344" y="228"/>
                  </a:lnTo>
                  <a:lnTo>
                    <a:pt x="1338" y="228"/>
                  </a:lnTo>
                  <a:lnTo>
                    <a:pt x="1332" y="222"/>
                  </a:lnTo>
                  <a:lnTo>
                    <a:pt x="1266" y="222"/>
                  </a:lnTo>
                  <a:lnTo>
                    <a:pt x="1260" y="216"/>
                  </a:lnTo>
                  <a:lnTo>
                    <a:pt x="1260" y="204"/>
                  </a:lnTo>
                  <a:lnTo>
                    <a:pt x="1248" y="198"/>
                  </a:lnTo>
                  <a:lnTo>
                    <a:pt x="1230" y="198"/>
                  </a:lnTo>
                  <a:lnTo>
                    <a:pt x="1230" y="192"/>
                  </a:lnTo>
                  <a:lnTo>
                    <a:pt x="1218" y="180"/>
                  </a:lnTo>
                  <a:lnTo>
                    <a:pt x="1218" y="174"/>
                  </a:lnTo>
                  <a:lnTo>
                    <a:pt x="1212" y="168"/>
                  </a:lnTo>
                  <a:lnTo>
                    <a:pt x="1152" y="168"/>
                  </a:lnTo>
                  <a:lnTo>
                    <a:pt x="1128" y="144"/>
                  </a:lnTo>
                  <a:lnTo>
                    <a:pt x="1092" y="144"/>
                  </a:lnTo>
                  <a:lnTo>
                    <a:pt x="1086" y="138"/>
                  </a:lnTo>
                  <a:lnTo>
                    <a:pt x="1080" y="138"/>
                  </a:lnTo>
                  <a:lnTo>
                    <a:pt x="1068" y="132"/>
                  </a:lnTo>
                  <a:lnTo>
                    <a:pt x="1020" y="132"/>
                  </a:lnTo>
                  <a:lnTo>
                    <a:pt x="966" y="150"/>
                  </a:lnTo>
                  <a:lnTo>
                    <a:pt x="954" y="156"/>
                  </a:lnTo>
                  <a:lnTo>
                    <a:pt x="942" y="156"/>
                  </a:lnTo>
                  <a:lnTo>
                    <a:pt x="930" y="150"/>
                  </a:lnTo>
                  <a:lnTo>
                    <a:pt x="918" y="150"/>
                  </a:lnTo>
                  <a:lnTo>
                    <a:pt x="912" y="144"/>
                  </a:lnTo>
                  <a:lnTo>
                    <a:pt x="882" y="144"/>
                  </a:lnTo>
                  <a:lnTo>
                    <a:pt x="864" y="126"/>
                  </a:lnTo>
                  <a:lnTo>
                    <a:pt x="864" y="120"/>
                  </a:lnTo>
                  <a:lnTo>
                    <a:pt x="840" y="126"/>
                  </a:lnTo>
                  <a:lnTo>
                    <a:pt x="840" y="120"/>
                  </a:lnTo>
                  <a:lnTo>
                    <a:pt x="834" y="114"/>
                  </a:lnTo>
                  <a:lnTo>
                    <a:pt x="822" y="90"/>
                  </a:lnTo>
                  <a:lnTo>
                    <a:pt x="810" y="78"/>
                  </a:lnTo>
                  <a:lnTo>
                    <a:pt x="804" y="66"/>
                  </a:lnTo>
                  <a:lnTo>
                    <a:pt x="798" y="60"/>
                  </a:lnTo>
                  <a:lnTo>
                    <a:pt x="786" y="54"/>
                  </a:lnTo>
                  <a:lnTo>
                    <a:pt x="768" y="54"/>
                  </a:lnTo>
                  <a:lnTo>
                    <a:pt x="756" y="60"/>
                  </a:lnTo>
                  <a:lnTo>
                    <a:pt x="750" y="60"/>
                  </a:lnTo>
                  <a:lnTo>
                    <a:pt x="726" y="48"/>
                  </a:lnTo>
                  <a:lnTo>
                    <a:pt x="720" y="42"/>
                  </a:lnTo>
                  <a:lnTo>
                    <a:pt x="708" y="36"/>
                  </a:lnTo>
                  <a:lnTo>
                    <a:pt x="672" y="36"/>
                  </a:lnTo>
                  <a:lnTo>
                    <a:pt x="648" y="30"/>
                  </a:lnTo>
                  <a:lnTo>
                    <a:pt x="636" y="30"/>
                  </a:lnTo>
                  <a:lnTo>
                    <a:pt x="576" y="0"/>
                  </a:lnTo>
                  <a:lnTo>
                    <a:pt x="576" y="18"/>
                  </a:lnTo>
                  <a:lnTo>
                    <a:pt x="570" y="30"/>
                  </a:lnTo>
                  <a:lnTo>
                    <a:pt x="558" y="36"/>
                  </a:lnTo>
                  <a:lnTo>
                    <a:pt x="552" y="36"/>
                  </a:lnTo>
                  <a:lnTo>
                    <a:pt x="558" y="48"/>
                  </a:lnTo>
                  <a:lnTo>
                    <a:pt x="540" y="48"/>
                  </a:lnTo>
                  <a:lnTo>
                    <a:pt x="540" y="60"/>
                  </a:lnTo>
                  <a:lnTo>
                    <a:pt x="552" y="72"/>
                  </a:lnTo>
                  <a:lnTo>
                    <a:pt x="558" y="90"/>
                  </a:lnTo>
                  <a:lnTo>
                    <a:pt x="582" y="126"/>
                  </a:lnTo>
                  <a:lnTo>
                    <a:pt x="588" y="126"/>
                  </a:lnTo>
                  <a:lnTo>
                    <a:pt x="594" y="132"/>
                  </a:lnTo>
                  <a:lnTo>
                    <a:pt x="600" y="144"/>
                  </a:lnTo>
                  <a:lnTo>
                    <a:pt x="600" y="168"/>
                  </a:lnTo>
                  <a:lnTo>
                    <a:pt x="582" y="168"/>
                  </a:lnTo>
                  <a:lnTo>
                    <a:pt x="582" y="174"/>
                  </a:lnTo>
                  <a:lnTo>
                    <a:pt x="576" y="180"/>
                  </a:lnTo>
                  <a:lnTo>
                    <a:pt x="552" y="192"/>
                  </a:lnTo>
                  <a:lnTo>
                    <a:pt x="546" y="186"/>
                  </a:lnTo>
                  <a:lnTo>
                    <a:pt x="546" y="174"/>
                  </a:lnTo>
                  <a:lnTo>
                    <a:pt x="498" y="180"/>
                  </a:lnTo>
                  <a:lnTo>
                    <a:pt x="498" y="168"/>
                  </a:lnTo>
                  <a:lnTo>
                    <a:pt x="456" y="168"/>
                  </a:lnTo>
                  <a:lnTo>
                    <a:pt x="450" y="174"/>
                  </a:lnTo>
                  <a:lnTo>
                    <a:pt x="450" y="180"/>
                  </a:lnTo>
                  <a:lnTo>
                    <a:pt x="444" y="168"/>
                  </a:lnTo>
                  <a:lnTo>
                    <a:pt x="420" y="174"/>
                  </a:lnTo>
                  <a:lnTo>
                    <a:pt x="414" y="162"/>
                  </a:lnTo>
                  <a:lnTo>
                    <a:pt x="384" y="162"/>
                  </a:lnTo>
                  <a:lnTo>
                    <a:pt x="366" y="156"/>
                  </a:lnTo>
                  <a:lnTo>
                    <a:pt x="360" y="150"/>
                  </a:lnTo>
                  <a:lnTo>
                    <a:pt x="360" y="138"/>
                  </a:lnTo>
                  <a:lnTo>
                    <a:pt x="354" y="132"/>
                  </a:lnTo>
                  <a:lnTo>
                    <a:pt x="354" y="126"/>
                  </a:lnTo>
                  <a:lnTo>
                    <a:pt x="312" y="126"/>
                  </a:lnTo>
                  <a:lnTo>
                    <a:pt x="294" y="132"/>
                  </a:lnTo>
                  <a:lnTo>
                    <a:pt x="270" y="132"/>
                  </a:lnTo>
                  <a:lnTo>
                    <a:pt x="264" y="114"/>
                  </a:lnTo>
                  <a:lnTo>
                    <a:pt x="228" y="114"/>
                  </a:lnTo>
                  <a:lnTo>
                    <a:pt x="228" y="108"/>
                  </a:lnTo>
                  <a:lnTo>
                    <a:pt x="210" y="114"/>
                  </a:lnTo>
                  <a:lnTo>
                    <a:pt x="204" y="108"/>
                  </a:lnTo>
                  <a:lnTo>
                    <a:pt x="186" y="108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74" y="126"/>
                  </a:lnTo>
                  <a:lnTo>
                    <a:pt x="174" y="132"/>
                  </a:lnTo>
                  <a:lnTo>
                    <a:pt x="150" y="132"/>
                  </a:lnTo>
                  <a:lnTo>
                    <a:pt x="138" y="150"/>
                  </a:lnTo>
                  <a:lnTo>
                    <a:pt x="120" y="150"/>
                  </a:lnTo>
                  <a:lnTo>
                    <a:pt x="84" y="186"/>
                  </a:lnTo>
                  <a:lnTo>
                    <a:pt x="84" y="192"/>
                  </a:lnTo>
                  <a:lnTo>
                    <a:pt x="90" y="198"/>
                  </a:lnTo>
                  <a:lnTo>
                    <a:pt x="66" y="198"/>
                  </a:lnTo>
                  <a:lnTo>
                    <a:pt x="72" y="210"/>
                  </a:lnTo>
                  <a:lnTo>
                    <a:pt x="12" y="210"/>
                  </a:lnTo>
                  <a:lnTo>
                    <a:pt x="12" y="228"/>
                  </a:lnTo>
                  <a:lnTo>
                    <a:pt x="0" y="240"/>
                  </a:lnTo>
                  <a:lnTo>
                    <a:pt x="6" y="246"/>
                  </a:lnTo>
                  <a:lnTo>
                    <a:pt x="6" y="258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82"/>
                  </a:lnTo>
                  <a:lnTo>
                    <a:pt x="36" y="288"/>
                  </a:lnTo>
                  <a:lnTo>
                    <a:pt x="48" y="288"/>
                  </a:lnTo>
                  <a:lnTo>
                    <a:pt x="60" y="294"/>
                  </a:lnTo>
                  <a:lnTo>
                    <a:pt x="72" y="294"/>
                  </a:lnTo>
                  <a:lnTo>
                    <a:pt x="78" y="306"/>
                  </a:lnTo>
                  <a:lnTo>
                    <a:pt x="102" y="330"/>
                  </a:lnTo>
                  <a:lnTo>
                    <a:pt x="138" y="318"/>
                  </a:lnTo>
                  <a:lnTo>
                    <a:pt x="156" y="330"/>
                  </a:lnTo>
                  <a:lnTo>
                    <a:pt x="162" y="336"/>
                  </a:lnTo>
                  <a:lnTo>
                    <a:pt x="174" y="336"/>
                  </a:lnTo>
                  <a:lnTo>
                    <a:pt x="186" y="342"/>
                  </a:lnTo>
                  <a:lnTo>
                    <a:pt x="204" y="348"/>
                  </a:lnTo>
                  <a:lnTo>
                    <a:pt x="222" y="366"/>
                  </a:lnTo>
                  <a:lnTo>
                    <a:pt x="228" y="378"/>
                  </a:lnTo>
                  <a:lnTo>
                    <a:pt x="240" y="396"/>
                  </a:lnTo>
                  <a:lnTo>
                    <a:pt x="264" y="414"/>
                  </a:lnTo>
                  <a:lnTo>
                    <a:pt x="276" y="426"/>
                  </a:lnTo>
                  <a:lnTo>
                    <a:pt x="282" y="438"/>
                  </a:lnTo>
                  <a:lnTo>
                    <a:pt x="282" y="450"/>
                  </a:lnTo>
                  <a:lnTo>
                    <a:pt x="288" y="456"/>
                  </a:lnTo>
                  <a:lnTo>
                    <a:pt x="294" y="468"/>
                  </a:lnTo>
                  <a:lnTo>
                    <a:pt x="300" y="474"/>
                  </a:lnTo>
                  <a:lnTo>
                    <a:pt x="300" y="480"/>
                  </a:lnTo>
                  <a:lnTo>
                    <a:pt x="288" y="492"/>
                  </a:lnTo>
                  <a:lnTo>
                    <a:pt x="288" y="504"/>
                  </a:lnTo>
                  <a:lnTo>
                    <a:pt x="294" y="522"/>
                  </a:lnTo>
                  <a:lnTo>
                    <a:pt x="300" y="534"/>
                  </a:lnTo>
                  <a:lnTo>
                    <a:pt x="306" y="540"/>
                  </a:lnTo>
                  <a:lnTo>
                    <a:pt x="318" y="546"/>
                  </a:lnTo>
                  <a:lnTo>
                    <a:pt x="330" y="546"/>
                  </a:lnTo>
                  <a:lnTo>
                    <a:pt x="342" y="552"/>
                  </a:lnTo>
                  <a:lnTo>
                    <a:pt x="348" y="552"/>
                  </a:lnTo>
                  <a:lnTo>
                    <a:pt x="366" y="558"/>
                  </a:lnTo>
                  <a:lnTo>
                    <a:pt x="390" y="564"/>
                  </a:lnTo>
                  <a:lnTo>
                    <a:pt x="486" y="564"/>
                  </a:lnTo>
                  <a:lnTo>
                    <a:pt x="492" y="570"/>
                  </a:lnTo>
                  <a:lnTo>
                    <a:pt x="498" y="570"/>
                  </a:lnTo>
                  <a:lnTo>
                    <a:pt x="510" y="576"/>
                  </a:lnTo>
                  <a:lnTo>
                    <a:pt x="516" y="576"/>
                  </a:lnTo>
                  <a:lnTo>
                    <a:pt x="528" y="582"/>
                  </a:lnTo>
                  <a:lnTo>
                    <a:pt x="534" y="594"/>
                  </a:lnTo>
                  <a:lnTo>
                    <a:pt x="540" y="594"/>
                  </a:lnTo>
                  <a:lnTo>
                    <a:pt x="546" y="600"/>
                  </a:lnTo>
                  <a:lnTo>
                    <a:pt x="552" y="600"/>
                  </a:lnTo>
                  <a:lnTo>
                    <a:pt x="576" y="612"/>
                  </a:lnTo>
                  <a:lnTo>
                    <a:pt x="588" y="612"/>
                  </a:lnTo>
                  <a:lnTo>
                    <a:pt x="594" y="618"/>
                  </a:lnTo>
                  <a:lnTo>
                    <a:pt x="630" y="618"/>
                  </a:lnTo>
                  <a:lnTo>
                    <a:pt x="642" y="642"/>
                  </a:lnTo>
                  <a:lnTo>
                    <a:pt x="684" y="684"/>
                  </a:lnTo>
                  <a:lnTo>
                    <a:pt x="690" y="696"/>
                  </a:lnTo>
                  <a:lnTo>
                    <a:pt x="720" y="726"/>
                  </a:lnTo>
                  <a:lnTo>
                    <a:pt x="732" y="732"/>
                  </a:lnTo>
                  <a:lnTo>
                    <a:pt x="738" y="744"/>
                  </a:lnTo>
                  <a:lnTo>
                    <a:pt x="750" y="750"/>
                  </a:lnTo>
                  <a:lnTo>
                    <a:pt x="810" y="744"/>
                  </a:lnTo>
                  <a:lnTo>
                    <a:pt x="864" y="750"/>
                  </a:lnTo>
                  <a:lnTo>
                    <a:pt x="912" y="750"/>
                  </a:lnTo>
                  <a:lnTo>
                    <a:pt x="948" y="756"/>
                  </a:lnTo>
                  <a:lnTo>
                    <a:pt x="954" y="750"/>
                  </a:lnTo>
                  <a:lnTo>
                    <a:pt x="966" y="744"/>
                  </a:lnTo>
                  <a:lnTo>
                    <a:pt x="972" y="738"/>
                  </a:lnTo>
                  <a:lnTo>
                    <a:pt x="984" y="738"/>
                  </a:lnTo>
                  <a:lnTo>
                    <a:pt x="996" y="744"/>
                  </a:lnTo>
                  <a:lnTo>
                    <a:pt x="1002" y="744"/>
                  </a:lnTo>
                  <a:lnTo>
                    <a:pt x="1008" y="750"/>
                  </a:lnTo>
                  <a:lnTo>
                    <a:pt x="1062" y="750"/>
                  </a:lnTo>
                  <a:lnTo>
                    <a:pt x="1080" y="756"/>
                  </a:lnTo>
                  <a:lnTo>
                    <a:pt x="1092" y="756"/>
                  </a:lnTo>
                  <a:lnTo>
                    <a:pt x="1110" y="774"/>
                  </a:lnTo>
                  <a:lnTo>
                    <a:pt x="1116" y="786"/>
                  </a:lnTo>
                  <a:lnTo>
                    <a:pt x="1128" y="792"/>
                  </a:lnTo>
                  <a:lnTo>
                    <a:pt x="1152" y="798"/>
                  </a:lnTo>
                  <a:lnTo>
                    <a:pt x="1200" y="798"/>
                  </a:lnTo>
                  <a:lnTo>
                    <a:pt x="1218" y="804"/>
                  </a:lnTo>
                  <a:lnTo>
                    <a:pt x="1242" y="816"/>
                  </a:lnTo>
                  <a:lnTo>
                    <a:pt x="1248" y="822"/>
                  </a:lnTo>
                  <a:lnTo>
                    <a:pt x="1260" y="822"/>
                  </a:lnTo>
                  <a:lnTo>
                    <a:pt x="1266" y="816"/>
                  </a:lnTo>
                  <a:lnTo>
                    <a:pt x="1278" y="816"/>
                  </a:lnTo>
                  <a:lnTo>
                    <a:pt x="1290" y="810"/>
                  </a:lnTo>
                  <a:lnTo>
                    <a:pt x="1302" y="810"/>
                  </a:lnTo>
                  <a:lnTo>
                    <a:pt x="1302" y="816"/>
                  </a:lnTo>
                  <a:lnTo>
                    <a:pt x="1308" y="828"/>
                  </a:lnTo>
                  <a:lnTo>
                    <a:pt x="1314" y="828"/>
                  </a:lnTo>
                  <a:lnTo>
                    <a:pt x="1320" y="834"/>
                  </a:lnTo>
                  <a:lnTo>
                    <a:pt x="1338" y="834"/>
                  </a:lnTo>
                  <a:lnTo>
                    <a:pt x="1344" y="828"/>
                  </a:lnTo>
                  <a:lnTo>
                    <a:pt x="1362" y="816"/>
                  </a:lnTo>
                  <a:lnTo>
                    <a:pt x="1422" y="780"/>
                  </a:lnTo>
                  <a:lnTo>
                    <a:pt x="1440" y="768"/>
                  </a:lnTo>
                  <a:lnTo>
                    <a:pt x="1596" y="768"/>
                  </a:lnTo>
                  <a:lnTo>
                    <a:pt x="1614" y="744"/>
                  </a:lnTo>
                  <a:lnTo>
                    <a:pt x="1638" y="744"/>
                  </a:lnTo>
                  <a:lnTo>
                    <a:pt x="1650" y="738"/>
                  </a:lnTo>
                  <a:lnTo>
                    <a:pt x="1662" y="714"/>
                  </a:lnTo>
                  <a:lnTo>
                    <a:pt x="1662" y="708"/>
                  </a:lnTo>
                  <a:lnTo>
                    <a:pt x="1668" y="696"/>
                  </a:lnTo>
                  <a:lnTo>
                    <a:pt x="1668" y="690"/>
                  </a:lnTo>
                  <a:lnTo>
                    <a:pt x="1692" y="690"/>
                  </a:lnTo>
                  <a:lnTo>
                    <a:pt x="1704" y="678"/>
                  </a:lnTo>
                  <a:lnTo>
                    <a:pt x="1710" y="666"/>
                  </a:lnTo>
                  <a:lnTo>
                    <a:pt x="1716" y="660"/>
                  </a:lnTo>
                  <a:lnTo>
                    <a:pt x="1716" y="654"/>
                  </a:lnTo>
                  <a:lnTo>
                    <a:pt x="1704" y="648"/>
                  </a:lnTo>
                  <a:lnTo>
                    <a:pt x="1686" y="630"/>
                  </a:lnTo>
                  <a:lnTo>
                    <a:pt x="1674" y="624"/>
                  </a:lnTo>
                  <a:lnTo>
                    <a:pt x="1656" y="606"/>
                  </a:lnTo>
                  <a:lnTo>
                    <a:pt x="1650" y="594"/>
                  </a:lnTo>
                  <a:lnTo>
                    <a:pt x="1650" y="582"/>
                  </a:lnTo>
                  <a:lnTo>
                    <a:pt x="1656" y="570"/>
                  </a:lnTo>
                  <a:lnTo>
                    <a:pt x="1656" y="558"/>
                  </a:lnTo>
                  <a:lnTo>
                    <a:pt x="1668" y="552"/>
                  </a:lnTo>
                  <a:lnTo>
                    <a:pt x="1692" y="552"/>
                  </a:lnTo>
                  <a:lnTo>
                    <a:pt x="1698" y="558"/>
                  </a:lnTo>
                  <a:lnTo>
                    <a:pt x="1704" y="558"/>
                  </a:lnTo>
                  <a:lnTo>
                    <a:pt x="1710" y="564"/>
                  </a:lnTo>
                  <a:lnTo>
                    <a:pt x="1722" y="570"/>
                  </a:lnTo>
                  <a:lnTo>
                    <a:pt x="1728" y="576"/>
                  </a:lnTo>
                  <a:lnTo>
                    <a:pt x="1740" y="582"/>
                  </a:lnTo>
                  <a:lnTo>
                    <a:pt x="1764" y="582"/>
                  </a:lnTo>
                  <a:lnTo>
                    <a:pt x="1776" y="576"/>
                  </a:lnTo>
                  <a:lnTo>
                    <a:pt x="1794" y="576"/>
                  </a:lnTo>
                  <a:lnTo>
                    <a:pt x="1806" y="570"/>
                  </a:lnTo>
                  <a:lnTo>
                    <a:pt x="1812" y="558"/>
                  </a:lnTo>
                  <a:lnTo>
                    <a:pt x="1818" y="552"/>
                  </a:lnTo>
                  <a:lnTo>
                    <a:pt x="1818" y="528"/>
                  </a:lnTo>
                  <a:lnTo>
                    <a:pt x="1890" y="528"/>
                  </a:lnTo>
                  <a:lnTo>
                    <a:pt x="1914" y="504"/>
                  </a:lnTo>
                  <a:lnTo>
                    <a:pt x="1902" y="492"/>
                  </a:lnTo>
                  <a:lnTo>
                    <a:pt x="1896" y="480"/>
                  </a:lnTo>
                  <a:lnTo>
                    <a:pt x="1902" y="474"/>
                  </a:lnTo>
                  <a:lnTo>
                    <a:pt x="1938" y="456"/>
                  </a:lnTo>
                  <a:lnTo>
                    <a:pt x="1950" y="456"/>
                  </a:lnTo>
                  <a:lnTo>
                    <a:pt x="1950" y="438"/>
                  </a:lnTo>
                  <a:lnTo>
                    <a:pt x="1980" y="444"/>
                  </a:lnTo>
                  <a:lnTo>
                    <a:pt x="1998" y="426"/>
                  </a:lnTo>
                  <a:lnTo>
                    <a:pt x="2004" y="426"/>
                  </a:lnTo>
                  <a:lnTo>
                    <a:pt x="2010" y="420"/>
                  </a:lnTo>
                  <a:lnTo>
                    <a:pt x="2040" y="420"/>
                  </a:lnTo>
                  <a:lnTo>
                    <a:pt x="2052" y="426"/>
                  </a:lnTo>
                  <a:lnTo>
                    <a:pt x="2058" y="432"/>
                  </a:lnTo>
                  <a:lnTo>
                    <a:pt x="2094" y="432"/>
                  </a:lnTo>
                  <a:lnTo>
                    <a:pt x="2100" y="426"/>
                  </a:lnTo>
                  <a:lnTo>
                    <a:pt x="2100" y="420"/>
                  </a:lnTo>
                  <a:lnTo>
                    <a:pt x="2088" y="4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78" name="Moldova" descr="© INSCALE GmbH, 05.05.2010&#10;http://www.presentationload.com/">
              <a:extLst>
                <a:ext uri="{FF2B5EF4-FFF2-40B4-BE49-F238E27FC236}">
                  <a16:creationId xmlns:a16="http://schemas.microsoft.com/office/drawing/2014/main" id="{5160158C-0C0A-457E-8744-DE6B2B7D190C}"/>
                </a:ext>
              </a:extLst>
            </p:cNvPr>
            <p:cNvSpPr>
              <a:spLocks/>
            </p:cNvSpPr>
            <p:nvPr/>
          </p:nvSpPr>
          <p:spPr bwMode="gray">
            <a:xfrm>
              <a:off x="6507226" y="2204358"/>
              <a:ext cx="101425" cy="112488"/>
            </a:xfrm>
            <a:custGeom>
              <a:avLst/>
              <a:gdLst>
                <a:gd name="T0" fmla="*/ 2147483647 w 216"/>
                <a:gd name="T1" fmla="*/ 2147483647 h 240"/>
                <a:gd name="T2" fmla="*/ 2147483647 w 216"/>
                <a:gd name="T3" fmla="*/ 2147483647 h 240"/>
                <a:gd name="T4" fmla="*/ 2147483647 w 216"/>
                <a:gd name="T5" fmla="*/ 2147483647 h 240"/>
                <a:gd name="T6" fmla="*/ 2147483647 w 216"/>
                <a:gd name="T7" fmla="*/ 2147483647 h 240"/>
                <a:gd name="T8" fmla="*/ 2147483647 w 216"/>
                <a:gd name="T9" fmla="*/ 2147483647 h 240"/>
                <a:gd name="T10" fmla="*/ 2147483647 w 216"/>
                <a:gd name="T11" fmla="*/ 2147483647 h 240"/>
                <a:gd name="T12" fmla="*/ 2147483647 w 216"/>
                <a:gd name="T13" fmla="*/ 2147483647 h 240"/>
                <a:gd name="T14" fmla="*/ 2147483647 w 216"/>
                <a:gd name="T15" fmla="*/ 2147483647 h 240"/>
                <a:gd name="T16" fmla="*/ 2147483647 w 216"/>
                <a:gd name="T17" fmla="*/ 2147483647 h 240"/>
                <a:gd name="T18" fmla="*/ 2147483647 w 216"/>
                <a:gd name="T19" fmla="*/ 2147483647 h 240"/>
                <a:gd name="T20" fmla="*/ 2147483647 w 216"/>
                <a:gd name="T21" fmla="*/ 2147483647 h 240"/>
                <a:gd name="T22" fmla="*/ 2147483647 w 216"/>
                <a:gd name="T23" fmla="*/ 2147483647 h 240"/>
                <a:gd name="T24" fmla="*/ 2147483647 w 216"/>
                <a:gd name="T25" fmla="*/ 2147483647 h 240"/>
                <a:gd name="T26" fmla="*/ 2147483647 w 216"/>
                <a:gd name="T27" fmla="*/ 2147483647 h 240"/>
                <a:gd name="T28" fmla="*/ 2147483647 w 216"/>
                <a:gd name="T29" fmla="*/ 2147483647 h 240"/>
                <a:gd name="T30" fmla="*/ 2147483647 w 216"/>
                <a:gd name="T31" fmla="*/ 2147483647 h 240"/>
                <a:gd name="T32" fmla="*/ 2147483647 w 216"/>
                <a:gd name="T33" fmla="*/ 2147483647 h 240"/>
                <a:gd name="T34" fmla="*/ 2147483647 w 216"/>
                <a:gd name="T35" fmla="*/ 2147483647 h 240"/>
                <a:gd name="T36" fmla="*/ 2147483647 w 216"/>
                <a:gd name="T37" fmla="*/ 2147483647 h 240"/>
                <a:gd name="T38" fmla="*/ 2147483647 w 216"/>
                <a:gd name="T39" fmla="*/ 2147483647 h 240"/>
                <a:gd name="T40" fmla="*/ 2147483647 w 216"/>
                <a:gd name="T41" fmla="*/ 2147483647 h 240"/>
                <a:gd name="T42" fmla="*/ 2147483647 w 216"/>
                <a:gd name="T43" fmla="*/ 2147483647 h 240"/>
                <a:gd name="T44" fmla="*/ 2147483647 w 216"/>
                <a:gd name="T45" fmla="*/ 2147483647 h 240"/>
                <a:gd name="T46" fmla="*/ 2147483647 w 216"/>
                <a:gd name="T47" fmla="*/ 2147483647 h 240"/>
                <a:gd name="T48" fmla="*/ 2147483647 w 216"/>
                <a:gd name="T49" fmla="*/ 2147483647 h 240"/>
                <a:gd name="T50" fmla="*/ 2147483647 w 216"/>
                <a:gd name="T51" fmla="*/ 2147483647 h 240"/>
                <a:gd name="T52" fmla="*/ 2147483647 w 216"/>
                <a:gd name="T53" fmla="*/ 2147483647 h 240"/>
                <a:gd name="T54" fmla="*/ 2147483647 w 216"/>
                <a:gd name="T55" fmla="*/ 2147483647 h 240"/>
                <a:gd name="T56" fmla="*/ 2147483647 w 216"/>
                <a:gd name="T57" fmla="*/ 2147483647 h 240"/>
                <a:gd name="T58" fmla="*/ 2147483647 w 216"/>
                <a:gd name="T59" fmla="*/ 2147483647 h 240"/>
                <a:gd name="T60" fmla="*/ 2147483647 w 216"/>
                <a:gd name="T61" fmla="*/ 0 h 240"/>
                <a:gd name="T62" fmla="*/ 2147483647 w 216"/>
                <a:gd name="T63" fmla="*/ 2147483647 h 240"/>
                <a:gd name="T64" fmla="*/ 2147483647 w 216"/>
                <a:gd name="T65" fmla="*/ 2147483647 h 240"/>
                <a:gd name="T66" fmla="*/ 2147483647 w 216"/>
                <a:gd name="T67" fmla="*/ 2147483647 h 2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240"/>
                <a:gd name="T104" fmla="*/ 216 w 216"/>
                <a:gd name="T105" fmla="*/ 240 h 2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240">
                  <a:moveTo>
                    <a:pt x="0" y="18"/>
                  </a:moveTo>
                  <a:lnTo>
                    <a:pt x="18" y="24"/>
                  </a:lnTo>
                  <a:lnTo>
                    <a:pt x="24" y="30"/>
                  </a:lnTo>
                  <a:lnTo>
                    <a:pt x="30" y="42"/>
                  </a:lnTo>
                  <a:lnTo>
                    <a:pt x="36" y="48"/>
                  </a:lnTo>
                  <a:lnTo>
                    <a:pt x="36" y="60"/>
                  </a:lnTo>
                  <a:lnTo>
                    <a:pt x="60" y="72"/>
                  </a:lnTo>
                  <a:lnTo>
                    <a:pt x="66" y="96"/>
                  </a:lnTo>
                  <a:lnTo>
                    <a:pt x="78" y="96"/>
                  </a:lnTo>
                  <a:lnTo>
                    <a:pt x="84" y="114"/>
                  </a:lnTo>
                  <a:lnTo>
                    <a:pt x="102" y="114"/>
                  </a:lnTo>
                  <a:lnTo>
                    <a:pt x="108" y="120"/>
                  </a:lnTo>
                  <a:lnTo>
                    <a:pt x="108" y="162"/>
                  </a:lnTo>
                  <a:lnTo>
                    <a:pt x="114" y="162"/>
                  </a:lnTo>
                  <a:lnTo>
                    <a:pt x="108" y="168"/>
                  </a:lnTo>
                  <a:lnTo>
                    <a:pt x="108" y="180"/>
                  </a:lnTo>
                  <a:lnTo>
                    <a:pt x="102" y="186"/>
                  </a:lnTo>
                  <a:lnTo>
                    <a:pt x="102" y="198"/>
                  </a:lnTo>
                  <a:lnTo>
                    <a:pt x="108" y="210"/>
                  </a:lnTo>
                  <a:lnTo>
                    <a:pt x="114" y="216"/>
                  </a:lnTo>
                  <a:lnTo>
                    <a:pt x="114" y="240"/>
                  </a:lnTo>
                  <a:lnTo>
                    <a:pt x="138" y="234"/>
                  </a:lnTo>
                  <a:lnTo>
                    <a:pt x="138" y="222"/>
                  </a:lnTo>
                  <a:lnTo>
                    <a:pt x="132" y="216"/>
                  </a:lnTo>
                  <a:lnTo>
                    <a:pt x="132" y="204"/>
                  </a:lnTo>
                  <a:lnTo>
                    <a:pt x="138" y="204"/>
                  </a:lnTo>
                  <a:lnTo>
                    <a:pt x="150" y="198"/>
                  </a:lnTo>
                  <a:lnTo>
                    <a:pt x="156" y="192"/>
                  </a:lnTo>
                  <a:lnTo>
                    <a:pt x="174" y="180"/>
                  </a:lnTo>
                  <a:lnTo>
                    <a:pt x="168" y="174"/>
                  </a:lnTo>
                  <a:lnTo>
                    <a:pt x="156" y="168"/>
                  </a:lnTo>
                  <a:lnTo>
                    <a:pt x="150" y="168"/>
                  </a:lnTo>
                  <a:lnTo>
                    <a:pt x="150" y="162"/>
                  </a:lnTo>
                  <a:lnTo>
                    <a:pt x="156" y="156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98" y="162"/>
                  </a:lnTo>
                  <a:lnTo>
                    <a:pt x="210" y="156"/>
                  </a:lnTo>
                  <a:lnTo>
                    <a:pt x="216" y="156"/>
                  </a:lnTo>
                  <a:lnTo>
                    <a:pt x="216" y="126"/>
                  </a:lnTo>
                  <a:lnTo>
                    <a:pt x="210" y="120"/>
                  </a:lnTo>
                  <a:lnTo>
                    <a:pt x="198" y="120"/>
                  </a:lnTo>
                  <a:lnTo>
                    <a:pt x="192" y="114"/>
                  </a:lnTo>
                  <a:lnTo>
                    <a:pt x="180" y="114"/>
                  </a:lnTo>
                  <a:lnTo>
                    <a:pt x="180" y="96"/>
                  </a:lnTo>
                  <a:lnTo>
                    <a:pt x="186" y="90"/>
                  </a:lnTo>
                  <a:lnTo>
                    <a:pt x="180" y="84"/>
                  </a:lnTo>
                  <a:lnTo>
                    <a:pt x="174" y="84"/>
                  </a:lnTo>
                  <a:lnTo>
                    <a:pt x="162" y="90"/>
                  </a:lnTo>
                  <a:lnTo>
                    <a:pt x="162" y="66"/>
                  </a:lnTo>
                  <a:lnTo>
                    <a:pt x="168" y="60"/>
                  </a:lnTo>
                  <a:lnTo>
                    <a:pt x="162" y="48"/>
                  </a:lnTo>
                  <a:lnTo>
                    <a:pt x="156" y="42"/>
                  </a:lnTo>
                  <a:lnTo>
                    <a:pt x="144" y="36"/>
                  </a:lnTo>
                  <a:lnTo>
                    <a:pt x="126" y="36"/>
                  </a:lnTo>
                  <a:lnTo>
                    <a:pt x="126" y="24"/>
                  </a:lnTo>
                  <a:lnTo>
                    <a:pt x="120" y="18"/>
                  </a:lnTo>
                  <a:lnTo>
                    <a:pt x="78" y="18"/>
                  </a:lnTo>
                  <a:lnTo>
                    <a:pt x="78" y="12"/>
                  </a:lnTo>
                  <a:lnTo>
                    <a:pt x="72" y="12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12"/>
                  </a:lnTo>
                  <a:lnTo>
                    <a:pt x="24" y="12"/>
                  </a:lnTo>
                  <a:lnTo>
                    <a:pt x="12" y="6"/>
                  </a:lnTo>
                  <a:lnTo>
                    <a:pt x="6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0" name="Malta" descr="© INSCALE GmbH, 05.05.2010&#10;http://www.presentationload.com/">
              <a:extLst>
                <a:ext uri="{FF2B5EF4-FFF2-40B4-BE49-F238E27FC236}">
                  <a16:creationId xmlns:a16="http://schemas.microsoft.com/office/drawing/2014/main" id="{27E0F0FD-2FF5-C06A-D7A8-AFF46C80FFE5}"/>
                </a:ext>
              </a:extLst>
            </p:cNvPr>
            <p:cNvSpPr>
              <a:spLocks/>
            </p:cNvSpPr>
            <p:nvPr/>
          </p:nvSpPr>
          <p:spPr bwMode="gray">
            <a:xfrm>
              <a:off x="6143943" y="2665377"/>
              <a:ext cx="14753" cy="12909"/>
            </a:xfrm>
            <a:custGeom>
              <a:avLst/>
              <a:gdLst>
                <a:gd name="T0" fmla="*/ 2147483647 w 30"/>
                <a:gd name="T1" fmla="*/ 2147483647 h 30"/>
                <a:gd name="T2" fmla="*/ 2147483647 w 30"/>
                <a:gd name="T3" fmla="*/ 2147483647 h 30"/>
                <a:gd name="T4" fmla="*/ 2147483647 w 30"/>
                <a:gd name="T5" fmla="*/ 2147483647 h 30"/>
                <a:gd name="T6" fmla="*/ 2147483647 w 30"/>
                <a:gd name="T7" fmla="*/ 0 h 30"/>
                <a:gd name="T8" fmla="*/ 2147483647 w 30"/>
                <a:gd name="T9" fmla="*/ 0 h 30"/>
                <a:gd name="T10" fmla="*/ 0 w 30"/>
                <a:gd name="T11" fmla="*/ 2147483647 h 30"/>
                <a:gd name="T12" fmla="*/ 0 w 30"/>
                <a:gd name="T13" fmla="*/ 2147483647 h 30"/>
                <a:gd name="T14" fmla="*/ 2147483647 w 30"/>
                <a:gd name="T15" fmla="*/ 2147483647 h 30"/>
                <a:gd name="T16" fmla="*/ 2147483647 w 30"/>
                <a:gd name="T17" fmla="*/ 2147483647 h 30"/>
                <a:gd name="T18" fmla="*/ 2147483647 w 30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24" y="30"/>
                  </a:moveTo>
                  <a:lnTo>
                    <a:pt x="30" y="24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6" y="24"/>
                  </a:lnTo>
                  <a:lnTo>
                    <a:pt x="18" y="30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1" name="Mauritania" descr="© INSCALE GmbH, 05.05.2010&#10;http://www.presentationload.com/">
              <a:extLst>
                <a:ext uri="{FF2B5EF4-FFF2-40B4-BE49-F238E27FC236}">
                  <a16:creationId xmlns:a16="http://schemas.microsoft.com/office/drawing/2014/main" id="{07746DA9-8FEC-82C9-EC55-418B9D5336A5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6018" y="3006532"/>
              <a:ext cx="403852" cy="473927"/>
            </a:xfrm>
            <a:custGeom>
              <a:avLst/>
              <a:gdLst>
                <a:gd name="T0" fmla="*/ 2147483647 w 858"/>
                <a:gd name="T1" fmla="*/ 2147483647 h 1002"/>
                <a:gd name="T2" fmla="*/ 2147483647 w 858"/>
                <a:gd name="T3" fmla="*/ 2147483647 h 1002"/>
                <a:gd name="T4" fmla="*/ 2147483647 w 858"/>
                <a:gd name="T5" fmla="*/ 2147483647 h 1002"/>
                <a:gd name="T6" fmla="*/ 2147483647 w 858"/>
                <a:gd name="T7" fmla="*/ 2147483647 h 1002"/>
                <a:gd name="T8" fmla="*/ 2147483647 w 858"/>
                <a:gd name="T9" fmla="*/ 2147483647 h 1002"/>
                <a:gd name="T10" fmla="*/ 2147483647 w 858"/>
                <a:gd name="T11" fmla="*/ 2147483647 h 1002"/>
                <a:gd name="T12" fmla="*/ 2147483647 w 858"/>
                <a:gd name="T13" fmla="*/ 2147483647 h 1002"/>
                <a:gd name="T14" fmla="*/ 2147483647 w 858"/>
                <a:gd name="T15" fmla="*/ 2147483647 h 1002"/>
                <a:gd name="T16" fmla="*/ 2147483647 w 858"/>
                <a:gd name="T17" fmla="*/ 2147483647 h 1002"/>
                <a:gd name="T18" fmla="*/ 2147483647 w 858"/>
                <a:gd name="T19" fmla="*/ 2147483647 h 1002"/>
                <a:gd name="T20" fmla="*/ 2147483647 w 858"/>
                <a:gd name="T21" fmla="*/ 2147483647 h 1002"/>
                <a:gd name="T22" fmla="*/ 2147483647 w 858"/>
                <a:gd name="T23" fmla="*/ 2147483647 h 1002"/>
                <a:gd name="T24" fmla="*/ 2147483647 w 858"/>
                <a:gd name="T25" fmla="*/ 2147483647 h 1002"/>
                <a:gd name="T26" fmla="*/ 2147483647 w 858"/>
                <a:gd name="T27" fmla="*/ 2147483647 h 1002"/>
                <a:gd name="T28" fmla="*/ 2147483647 w 858"/>
                <a:gd name="T29" fmla="*/ 2147483647 h 1002"/>
                <a:gd name="T30" fmla="*/ 2147483647 w 858"/>
                <a:gd name="T31" fmla="*/ 2147483647 h 1002"/>
                <a:gd name="T32" fmla="*/ 2147483647 w 858"/>
                <a:gd name="T33" fmla="*/ 2147483647 h 1002"/>
                <a:gd name="T34" fmla="*/ 2147483647 w 858"/>
                <a:gd name="T35" fmla="*/ 2147483647 h 1002"/>
                <a:gd name="T36" fmla="*/ 2147483647 w 858"/>
                <a:gd name="T37" fmla="*/ 2147483647 h 1002"/>
                <a:gd name="T38" fmla="*/ 2147483647 w 858"/>
                <a:gd name="T39" fmla="*/ 2147483647 h 1002"/>
                <a:gd name="T40" fmla="*/ 2147483647 w 858"/>
                <a:gd name="T41" fmla="*/ 2147483647 h 1002"/>
                <a:gd name="T42" fmla="*/ 2147483647 w 858"/>
                <a:gd name="T43" fmla="*/ 2147483647 h 1002"/>
                <a:gd name="T44" fmla="*/ 2147483647 w 858"/>
                <a:gd name="T45" fmla="*/ 2147483647 h 1002"/>
                <a:gd name="T46" fmla="*/ 2147483647 w 858"/>
                <a:gd name="T47" fmla="*/ 2147483647 h 1002"/>
                <a:gd name="T48" fmla="*/ 2147483647 w 858"/>
                <a:gd name="T49" fmla="*/ 2147483647 h 1002"/>
                <a:gd name="T50" fmla="*/ 2147483647 w 858"/>
                <a:gd name="T51" fmla="*/ 2147483647 h 1002"/>
                <a:gd name="T52" fmla="*/ 2147483647 w 858"/>
                <a:gd name="T53" fmla="*/ 2147483647 h 1002"/>
                <a:gd name="T54" fmla="*/ 2147483647 w 858"/>
                <a:gd name="T55" fmla="*/ 2147483647 h 1002"/>
                <a:gd name="T56" fmla="*/ 2147483647 w 858"/>
                <a:gd name="T57" fmla="*/ 2147483647 h 1002"/>
                <a:gd name="T58" fmla="*/ 2147483647 w 858"/>
                <a:gd name="T59" fmla="*/ 2147483647 h 1002"/>
                <a:gd name="T60" fmla="*/ 2147483647 w 858"/>
                <a:gd name="T61" fmla="*/ 2147483647 h 1002"/>
                <a:gd name="T62" fmla="*/ 2147483647 w 858"/>
                <a:gd name="T63" fmla="*/ 2147483647 h 1002"/>
                <a:gd name="T64" fmla="*/ 2147483647 w 858"/>
                <a:gd name="T65" fmla="*/ 2147483647 h 1002"/>
                <a:gd name="T66" fmla="*/ 2147483647 w 858"/>
                <a:gd name="T67" fmla="*/ 2147483647 h 1002"/>
                <a:gd name="T68" fmla="*/ 2147483647 w 858"/>
                <a:gd name="T69" fmla="*/ 2147483647 h 1002"/>
                <a:gd name="T70" fmla="*/ 2147483647 w 858"/>
                <a:gd name="T71" fmla="*/ 2147483647 h 1002"/>
                <a:gd name="T72" fmla="*/ 2147483647 w 858"/>
                <a:gd name="T73" fmla="*/ 2147483647 h 1002"/>
                <a:gd name="T74" fmla="*/ 2147483647 w 858"/>
                <a:gd name="T75" fmla="*/ 2147483647 h 1002"/>
                <a:gd name="T76" fmla="*/ 2147483647 w 858"/>
                <a:gd name="T77" fmla="*/ 2147483647 h 1002"/>
                <a:gd name="T78" fmla="*/ 2147483647 w 858"/>
                <a:gd name="T79" fmla="*/ 2147483647 h 1002"/>
                <a:gd name="T80" fmla="*/ 2147483647 w 858"/>
                <a:gd name="T81" fmla="*/ 2147483647 h 1002"/>
                <a:gd name="T82" fmla="*/ 2147483647 w 858"/>
                <a:gd name="T83" fmla="*/ 2147483647 h 1002"/>
                <a:gd name="T84" fmla="*/ 2147483647 w 858"/>
                <a:gd name="T85" fmla="*/ 2147483647 h 1002"/>
                <a:gd name="T86" fmla="*/ 2147483647 w 858"/>
                <a:gd name="T87" fmla="*/ 2147483647 h 1002"/>
                <a:gd name="T88" fmla="*/ 2147483647 w 858"/>
                <a:gd name="T89" fmla="*/ 2147483647 h 1002"/>
                <a:gd name="T90" fmla="*/ 2147483647 w 858"/>
                <a:gd name="T91" fmla="*/ 2147483647 h 1002"/>
                <a:gd name="T92" fmla="*/ 2147483647 w 858"/>
                <a:gd name="T93" fmla="*/ 2147483647 h 1002"/>
                <a:gd name="T94" fmla="*/ 2147483647 w 858"/>
                <a:gd name="T95" fmla="*/ 2147483647 h 1002"/>
                <a:gd name="T96" fmla="*/ 2147483647 w 858"/>
                <a:gd name="T97" fmla="*/ 2147483647 h 1002"/>
                <a:gd name="T98" fmla="*/ 0 w 858"/>
                <a:gd name="T99" fmla="*/ 2147483647 h 10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8"/>
                <a:gd name="T151" fmla="*/ 0 h 1002"/>
                <a:gd name="T152" fmla="*/ 858 w 858"/>
                <a:gd name="T153" fmla="*/ 1002 h 10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8" h="1002">
                  <a:moveTo>
                    <a:pt x="0" y="498"/>
                  </a:moveTo>
                  <a:lnTo>
                    <a:pt x="18" y="498"/>
                  </a:lnTo>
                  <a:lnTo>
                    <a:pt x="18" y="528"/>
                  </a:lnTo>
                  <a:lnTo>
                    <a:pt x="24" y="534"/>
                  </a:lnTo>
                  <a:lnTo>
                    <a:pt x="30" y="534"/>
                  </a:lnTo>
                  <a:lnTo>
                    <a:pt x="30" y="528"/>
                  </a:lnTo>
                  <a:lnTo>
                    <a:pt x="36" y="522"/>
                  </a:lnTo>
                  <a:lnTo>
                    <a:pt x="48" y="558"/>
                  </a:lnTo>
                  <a:lnTo>
                    <a:pt x="42" y="600"/>
                  </a:lnTo>
                  <a:lnTo>
                    <a:pt x="30" y="600"/>
                  </a:lnTo>
                  <a:lnTo>
                    <a:pt x="36" y="624"/>
                  </a:lnTo>
                  <a:lnTo>
                    <a:pt x="24" y="630"/>
                  </a:lnTo>
                  <a:lnTo>
                    <a:pt x="30" y="642"/>
                  </a:lnTo>
                  <a:lnTo>
                    <a:pt x="36" y="648"/>
                  </a:lnTo>
                  <a:lnTo>
                    <a:pt x="48" y="666"/>
                  </a:lnTo>
                  <a:lnTo>
                    <a:pt x="60" y="690"/>
                  </a:lnTo>
                  <a:lnTo>
                    <a:pt x="60" y="720"/>
                  </a:lnTo>
                  <a:lnTo>
                    <a:pt x="54" y="738"/>
                  </a:lnTo>
                  <a:lnTo>
                    <a:pt x="54" y="750"/>
                  </a:lnTo>
                  <a:lnTo>
                    <a:pt x="48" y="756"/>
                  </a:lnTo>
                  <a:lnTo>
                    <a:pt x="48" y="804"/>
                  </a:lnTo>
                  <a:lnTo>
                    <a:pt x="42" y="816"/>
                  </a:lnTo>
                  <a:lnTo>
                    <a:pt x="30" y="822"/>
                  </a:lnTo>
                  <a:lnTo>
                    <a:pt x="24" y="840"/>
                  </a:lnTo>
                  <a:lnTo>
                    <a:pt x="18" y="852"/>
                  </a:lnTo>
                  <a:lnTo>
                    <a:pt x="18" y="864"/>
                  </a:lnTo>
                  <a:lnTo>
                    <a:pt x="12" y="876"/>
                  </a:lnTo>
                  <a:lnTo>
                    <a:pt x="12" y="906"/>
                  </a:lnTo>
                  <a:lnTo>
                    <a:pt x="18" y="900"/>
                  </a:lnTo>
                  <a:lnTo>
                    <a:pt x="36" y="864"/>
                  </a:lnTo>
                  <a:lnTo>
                    <a:pt x="42" y="858"/>
                  </a:lnTo>
                  <a:lnTo>
                    <a:pt x="54" y="852"/>
                  </a:lnTo>
                  <a:lnTo>
                    <a:pt x="60" y="852"/>
                  </a:lnTo>
                  <a:lnTo>
                    <a:pt x="66" y="858"/>
                  </a:lnTo>
                  <a:lnTo>
                    <a:pt x="72" y="858"/>
                  </a:lnTo>
                  <a:lnTo>
                    <a:pt x="84" y="852"/>
                  </a:lnTo>
                  <a:lnTo>
                    <a:pt x="114" y="858"/>
                  </a:lnTo>
                  <a:lnTo>
                    <a:pt x="114" y="840"/>
                  </a:lnTo>
                  <a:lnTo>
                    <a:pt x="138" y="852"/>
                  </a:lnTo>
                  <a:lnTo>
                    <a:pt x="162" y="852"/>
                  </a:lnTo>
                  <a:lnTo>
                    <a:pt x="174" y="858"/>
                  </a:lnTo>
                  <a:lnTo>
                    <a:pt x="180" y="858"/>
                  </a:lnTo>
                  <a:lnTo>
                    <a:pt x="186" y="870"/>
                  </a:lnTo>
                  <a:lnTo>
                    <a:pt x="198" y="882"/>
                  </a:lnTo>
                  <a:lnTo>
                    <a:pt x="204" y="894"/>
                  </a:lnTo>
                  <a:lnTo>
                    <a:pt x="216" y="888"/>
                  </a:lnTo>
                  <a:lnTo>
                    <a:pt x="234" y="888"/>
                  </a:lnTo>
                  <a:lnTo>
                    <a:pt x="240" y="894"/>
                  </a:lnTo>
                  <a:lnTo>
                    <a:pt x="240" y="900"/>
                  </a:lnTo>
                  <a:lnTo>
                    <a:pt x="246" y="912"/>
                  </a:lnTo>
                  <a:lnTo>
                    <a:pt x="246" y="942"/>
                  </a:lnTo>
                  <a:lnTo>
                    <a:pt x="264" y="942"/>
                  </a:lnTo>
                  <a:lnTo>
                    <a:pt x="270" y="948"/>
                  </a:lnTo>
                  <a:lnTo>
                    <a:pt x="270" y="972"/>
                  </a:lnTo>
                  <a:lnTo>
                    <a:pt x="300" y="978"/>
                  </a:lnTo>
                  <a:lnTo>
                    <a:pt x="312" y="1002"/>
                  </a:lnTo>
                  <a:lnTo>
                    <a:pt x="330" y="1002"/>
                  </a:lnTo>
                  <a:lnTo>
                    <a:pt x="342" y="996"/>
                  </a:lnTo>
                  <a:lnTo>
                    <a:pt x="348" y="996"/>
                  </a:lnTo>
                  <a:lnTo>
                    <a:pt x="348" y="948"/>
                  </a:lnTo>
                  <a:lnTo>
                    <a:pt x="360" y="936"/>
                  </a:lnTo>
                  <a:lnTo>
                    <a:pt x="378" y="936"/>
                  </a:lnTo>
                  <a:lnTo>
                    <a:pt x="402" y="960"/>
                  </a:lnTo>
                  <a:lnTo>
                    <a:pt x="408" y="972"/>
                  </a:lnTo>
                  <a:lnTo>
                    <a:pt x="420" y="948"/>
                  </a:lnTo>
                  <a:lnTo>
                    <a:pt x="456" y="948"/>
                  </a:lnTo>
                  <a:lnTo>
                    <a:pt x="462" y="954"/>
                  </a:lnTo>
                  <a:lnTo>
                    <a:pt x="492" y="954"/>
                  </a:lnTo>
                  <a:lnTo>
                    <a:pt x="504" y="948"/>
                  </a:lnTo>
                  <a:lnTo>
                    <a:pt x="510" y="948"/>
                  </a:lnTo>
                  <a:lnTo>
                    <a:pt x="510" y="936"/>
                  </a:lnTo>
                  <a:lnTo>
                    <a:pt x="516" y="930"/>
                  </a:lnTo>
                  <a:lnTo>
                    <a:pt x="522" y="930"/>
                  </a:lnTo>
                  <a:lnTo>
                    <a:pt x="522" y="942"/>
                  </a:lnTo>
                  <a:lnTo>
                    <a:pt x="786" y="942"/>
                  </a:lnTo>
                  <a:lnTo>
                    <a:pt x="798" y="900"/>
                  </a:lnTo>
                  <a:lnTo>
                    <a:pt x="804" y="894"/>
                  </a:lnTo>
                  <a:lnTo>
                    <a:pt x="804" y="882"/>
                  </a:lnTo>
                  <a:lnTo>
                    <a:pt x="786" y="864"/>
                  </a:lnTo>
                  <a:lnTo>
                    <a:pt x="780" y="864"/>
                  </a:lnTo>
                  <a:lnTo>
                    <a:pt x="738" y="174"/>
                  </a:lnTo>
                  <a:lnTo>
                    <a:pt x="858" y="180"/>
                  </a:lnTo>
                  <a:lnTo>
                    <a:pt x="600" y="0"/>
                  </a:lnTo>
                  <a:lnTo>
                    <a:pt x="594" y="48"/>
                  </a:lnTo>
                  <a:lnTo>
                    <a:pt x="588" y="54"/>
                  </a:lnTo>
                  <a:lnTo>
                    <a:pt x="588" y="90"/>
                  </a:lnTo>
                  <a:lnTo>
                    <a:pt x="366" y="96"/>
                  </a:lnTo>
                  <a:lnTo>
                    <a:pt x="366" y="108"/>
                  </a:lnTo>
                  <a:lnTo>
                    <a:pt x="354" y="114"/>
                  </a:lnTo>
                  <a:lnTo>
                    <a:pt x="354" y="306"/>
                  </a:lnTo>
                  <a:lnTo>
                    <a:pt x="348" y="312"/>
                  </a:lnTo>
                  <a:lnTo>
                    <a:pt x="336" y="318"/>
                  </a:lnTo>
                  <a:lnTo>
                    <a:pt x="306" y="318"/>
                  </a:lnTo>
                  <a:lnTo>
                    <a:pt x="282" y="330"/>
                  </a:lnTo>
                  <a:lnTo>
                    <a:pt x="276" y="342"/>
                  </a:lnTo>
                  <a:lnTo>
                    <a:pt x="276" y="360"/>
                  </a:lnTo>
                  <a:lnTo>
                    <a:pt x="282" y="372"/>
                  </a:lnTo>
                  <a:lnTo>
                    <a:pt x="276" y="474"/>
                  </a:lnTo>
                  <a:lnTo>
                    <a:pt x="0" y="474"/>
                  </a:lnTo>
                  <a:lnTo>
                    <a:pt x="0" y="49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2" name="Mali" descr="© INSCALE GmbH, 05.05.2010&#10;http://www.presentationload.com/">
              <a:extLst>
                <a:ext uri="{FF2B5EF4-FFF2-40B4-BE49-F238E27FC236}">
                  <a16:creationId xmlns:a16="http://schemas.microsoft.com/office/drawing/2014/main" id="{9FC32F68-59FA-D8DE-E6F7-A45ABCFEB0BD}"/>
                </a:ext>
              </a:extLst>
            </p:cNvPr>
            <p:cNvSpPr>
              <a:spLocks/>
            </p:cNvSpPr>
            <p:nvPr/>
          </p:nvSpPr>
          <p:spPr bwMode="gray">
            <a:xfrm>
              <a:off x="5273544" y="3089514"/>
              <a:ext cx="547690" cy="566131"/>
            </a:xfrm>
            <a:custGeom>
              <a:avLst/>
              <a:gdLst>
                <a:gd name="T0" fmla="*/ 2147483647 w 1164"/>
                <a:gd name="T1" fmla="*/ 2147483647 h 1200"/>
                <a:gd name="T2" fmla="*/ 2147483647 w 1164"/>
                <a:gd name="T3" fmla="*/ 2147483647 h 1200"/>
                <a:gd name="T4" fmla="*/ 2147483647 w 1164"/>
                <a:gd name="T5" fmla="*/ 2147483647 h 1200"/>
                <a:gd name="T6" fmla="*/ 2147483647 w 1164"/>
                <a:gd name="T7" fmla="*/ 2147483647 h 1200"/>
                <a:gd name="T8" fmla="*/ 2147483647 w 1164"/>
                <a:gd name="T9" fmla="*/ 2147483647 h 1200"/>
                <a:gd name="T10" fmla="*/ 2147483647 w 1164"/>
                <a:gd name="T11" fmla="*/ 2147483647 h 1200"/>
                <a:gd name="T12" fmla="*/ 2147483647 w 1164"/>
                <a:gd name="T13" fmla="*/ 2147483647 h 1200"/>
                <a:gd name="T14" fmla="*/ 2147483647 w 1164"/>
                <a:gd name="T15" fmla="*/ 2147483647 h 1200"/>
                <a:gd name="T16" fmla="*/ 2147483647 w 1164"/>
                <a:gd name="T17" fmla="*/ 2147483647 h 1200"/>
                <a:gd name="T18" fmla="*/ 2147483647 w 1164"/>
                <a:gd name="T19" fmla="*/ 2147483647 h 1200"/>
                <a:gd name="T20" fmla="*/ 2147483647 w 1164"/>
                <a:gd name="T21" fmla="*/ 2147483647 h 1200"/>
                <a:gd name="T22" fmla="*/ 2147483647 w 1164"/>
                <a:gd name="T23" fmla="*/ 2147483647 h 1200"/>
                <a:gd name="T24" fmla="*/ 2147483647 w 1164"/>
                <a:gd name="T25" fmla="*/ 2147483647 h 1200"/>
                <a:gd name="T26" fmla="*/ 2147483647 w 1164"/>
                <a:gd name="T27" fmla="*/ 2147483647 h 1200"/>
                <a:gd name="T28" fmla="*/ 2147483647 w 1164"/>
                <a:gd name="T29" fmla="*/ 2147483647 h 1200"/>
                <a:gd name="T30" fmla="*/ 2147483647 w 1164"/>
                <a:gd name="T31" fmla="*/ 2147483647 h 1200"/>
                <a:gd name="T32" fmla="*/ 2147483647 w 1164"/>
                <a:gd name="T33" fmla="*/ 2147483647 h 1200"/>
                <a:gd name="T34" fmla="*/ 2147483647 w 1164"/>
                <a:gd name="T35" fmla="*/ 2147483647 h 1200"/>
                <a:gd name="T36" fmla="*/ 2147483647 w 1164"/>
                <a:gd name="T37" fmla="*/ 2147483647 h 1200"/>
                <a:gd name="T38" fmla="*/ 2147483647 w 1164"/>
                <a:gd name="T39" fmla="*/ 2147483647 h 1200"/>
                <a:gd name="T40" fmla="*/ 2147483647 w 1164"/>
                <a:gd name="T41" fmla="*/ 2147483647 h 1200"/>
                <a:gd name="T42" fmla="*/ 2147483647 w 1164"/>
                <a:gd name="T43" fmla="*/ 2147483647 h 1200"/>
                <a:gd name="T44" fmla="*/ 2147483647 w 1164"/>
                <a:gd name="T45" fmla="*/ 2147483647 h 1200"/>
                <a:gd name="T46" fmla="*/ 2147483647 w 1164"/>
                <a:gd name="T47" fmla="*/ 2147483647 h 1200"/>
                <a:gd name="T48" fmla="*/ 2147483647 w 1164"/>
                <a:gd name="T49" fmla="*/ 2147483647 h 1200"/>
                <a:gd name="T50" fmla="*/ 2147483647 w 1164"/>
                <a:gd name="T51" fmla="*/ 2147483647 h 1200"/>
                <a:gd name="T52" fmla="*/ 2147483647 w 1164"/>
                <a:gd name="T53" fmla="*/ 2147483647 h 1200"/>
                <a:gd name="T54" fmla="*/ 0 w 1164"/>
                <a:gd name="T55" fmla="*/ 2147483647 h 1200"/>
                <a:gd name="T56" fmla="*/ 2147483647 w 1164"/>
                <a:gd name="T57" fmla="*/ 2147483647 h 1200"/>
                <a:gd name="T58" fmla="*/ 2147483647 w 1164"/>
                <a:gd name="T59" fmla="*/ 2147483647 h 1200"/>
                <a:gd name="T60" fmla="*/ 2147483647 w 1164"/>
                <a:gd name="T61" fmla="*/ 2147483647 h 1200"/>
                <a:gd name="T62" fmla="*/ 2147483647 w 1164"/>
                <a:gd name="T63" fmla="*/ 2147483647 h 1200"/>
                <a:gd name="T64" fmla="*/ 2147483647 w 1164"/>
                <a:gd name="T65" fmla="*/ 2147483647 h 1200"/>
                <a:gd name="T66" fmla="*/ 2147483647 w 1164"/>
                <a:gd name="T67" fmla="*/ 2147483647 h 1200"/>
                <a:gd name="T68" fmla="*/ 2147483647 w 1164"/>
                <a:gd name="T69" fmla="*/ 2147483647 h 1200"/>
                <a:gd name="T70" fmla="*/ 2147483647 w 1164"/>
                <a:gd name="T71" fmla="*/ 2147483647 h 1200"/>
                <a:gd name="T72" fmla="*/ 2147483647 w 1164"/>
                <a:gd name="T73" fmla="*/ 2147483647 h 1200"/>
                <a:gd name="T74" fmla="*/ 2147483647 w 1164"/>
                <a:gd name="T75" fmla="*/ 2147483647 h 1200"/>
                <a:gd name="T76" fmla="*/ 2147483647 w 1164"/>
                <a:gd name="T77" fmla="*/ 2147483647 h 1200"/>
                <a:gd name="T78" fmla="*/ 2147483647 w 1164"/>
                <a:gd name="T79" fmla="*/ 2147483647 h 1200"/>
                <a:gd name="T80" fmla="*/ 2147483647 w 1164"/>
                <a:gd name="T81" fmla="*/ 2147483647 h 1200"/>
                <a:gd name="T82" fmla="*/ 2147483647 w 1164"/>
                <a:gd name="T83" fmla="*/ 2147483647 h 1200"/>
                <a:gd name="T84" fmla="*/ 2147483647 w 1164"/>
                <a:gd name="T85" fmla="*/ 2147483647 h 1200"/>
                <a:gd name="T86" fmla="*/ 2147483647 w 1164"/>
                <a:gd name="T87" fmla="*/ 2147483647 h 1200"/>
                <a:gd name="T88" fmla="*/ 2147483647 w 1164"/>
                <a:gd name="T89" fmla="*/ 2147483647 h 1200"/>
                <a:gd name="T90" fmla="*/ 2147483647 w 1164"/>
                <a:gd name="T91" fmla="*/ 2147483647 h 1200"/>
                <a:gd name="T92" fmla="*/ 2147483647 w 1164"/>
                <a:gd name="T93" fmla="*/ 2147483647 h 1200"/>
                <a:gd name="T94" fmla="*/ 2147483647 w 1164"/>
                <a:gd name="T95" fmla="*/ 2147483647 h 1200"/>
                <a:gd name="T96" fmla="*/ 2147483647 w 1164"/>
                <a:gd name="T97" fmla="*/ 2147483647 h 1200"/>
                <a:gd name="T98" fmla="*/ 2147483647 w 1164"/>
                <a:gd name="T99" fmla="*/ 2147483647 h 1200"/>
                <a:gd name="T100" fmla="*/ 2147483647 w 1164"/>
                <a:gd name="T101" fmla="*/ 2147483647 h 1200"/>
                <a:gd name="T102" fmla="*/ 2147483647 w 1164"/>
                <a:gd name="T103" fmla="*/ 2147483647 h 1200"/>
                <a:gd name="T104" fmla="*/ 2147483647 w 1164"/>
                <a:gd name="T105" fmla="*/ 2147483647 h 1200"/>
                <a:gd name="T106" fmla="*/ 2147483647 w 1164"/>
                <a:gd name="T107" fmla="*/ 2147483647 h 12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64"/>
                <a:gd name="T163" fmla="*/ 0 h 1200"/>
                <a:gd name="T164" fmla="*/ 1164 w 1164"/>
                <a:gd name="T165" fmla="*/ 1200 h 120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64" h="1200">
                  <a:moveTo>
                    <a:pt x="612" y="954"/>
                  </a:moveTo>
                  <a:lnTo>
                    <a:pt x="636" y="948"/>
                  </a:lnTo>
                  <a:lnTo>
                    <a:pt x="636" y="912"/>
                  </a:lnTo>
                  <a:lnTo>
                    <a:pt x="654" y="912"/>
                  </a:lnTo>
                  <a:lnTo>
                    <a:pt x="654" y="906"/>
                  </a:lnTo>
                  <a:lnTo>
                    <a:pt x="660" y="900"/>
                  </a:lnTo>
                  <a:lnTo>
                    <a:pt x="666" y="888"/>
                  </a:lnTo>
                  <a:lnTo>
                    <a:pt x="678" y="882"/>
                  </a:lnTo>
                  <a:lnTo>
                    <a:pt x="684" y="870"/>
                  </a:lnTo>
                  <a:lnTo>
                    <a:pt x="690" y="864"/>
                  </a:lnTo>
                  <a:lnTo>
                    <a:pt x="696" y="864"/>
                  </a:lnTo>
                  <a:lnTo>
                    <a:pt x="708" y="876"/>
                  </a:lnTo>
                  <a:lnTo>
                    <a:pt x="720" y="876"/>
                  </a:lnTo>
                  <a:lnTo>
                    <a:pt x="720" y="870"/>
                  </a:lnTo>
                  <a:lnTo>
                    <a:pt x="726" y="864"/>
                  </a:lnTo>
                  <a:lnTo>
                    <a:pt x="726" y="846"/>
                  </a:lnTo>
                  <a:lnTo>
                    <a:pt x="750" y="846"/>
                  </a:lnTo>
                  <a:lnTo>
                    <a:pt x="768" y="822"/>
                  </a:lnTo>
                  <a:lnTo>
                    <a:pt x="792" y="822"/>
                  </a:lnTo>
                  <a:lnTo>
                    <a:pt x="810" y="804"/>
                  </a:lnTo>
                  <a:lnTo>
                    <a:pt x="858" y="804"/>
                  </a:lnTo>
                  <a:lnTo>
                    <a:pt x="882" y="816"/>
                  </a:lnTo>
                  <a:lnTo>
                    <a:pt x="930" y="804"/>
                  </a:lnTo>
                  <a:lnTo>
                    <a:pt x="954" y="786"/>
                  </a:lnTo>
                  <a:lnTo>
                    <a:pt x="1020" y="792"/>
                  </a:lnTo>
                  <a:lnTo>
                    <a:pt x="1020" y="774"/>
                  </a:lnTo>
                  <a:lnTo>
                    <a:pt x="1068" y="780"/>
                  </a:lnTo>
                  <a:lnTo>
                    <a:pt x="1080" y="774"/>
                  </a:lnTo>
                  <a:lnTo>
                    <a:pt x="1104" y="774"/>
                  </a:lnTo>
                  <a:lnTo>
                    <a:pt x="1122" y="768"/>
                  </a:lnTo>
                  <a:lnTo>
                    <a:pt x="1134" y="762"/>
                  </a:lnTo>
                  <a:lnTo>
                    <a:pt x="1140" y="750"/>
                  </a:lnTo>
                  <a:lnTo>
                    <a:pt x="1140" y="732"/>
                  </a:lnTo>
                  <a:lnTo>
                    <a:pt x="1146" y="720"/>
                  </a:lnTo>
                  <a:lnTo>
                    <a:pt x="1146" y="708"/>
                  </a:lnTo>
                  <a:lnTo>
                    <a:pt x="1164" y="684"/>
                  </a:lnTo>
                  <a:lnTo>
                    <a:pt x="1164" y="480"/>
                  </a:lnTo>
                  <a:lnTo>
                    <a:pt x="1140" y="480"/>
                  </a:lnTo>
                  <a:lnTo>
                    <a:pt x="1134" y="486"/>
                  </a:lnTo>
                  <a:lnTo>
                    <a:pt x="1104" y="486"/>
                  </a:lnTo>
                  <a:lnTo>
                    <a:pt x="1092" y="480"/>
                  </a:lnTo>
                  <a:lnTo>
                    <a:pt x="1086" y="474"/>
                  </a:lnTo>
                  <a:lnTo>
                    <a:pt x="1086" y="468"/>
                  </a:lnTo>
                  <a:lnTo>
                    <a:pt x="1104" y="450"/>
                  </a:lnTo>
                  <a:lnTo>
                    <a:pt x="1104" y="432"/>
                  </a:lnTo>
                  <a:lnTo>
                    <a:pt x="1092" y="408"/>
                  </a:lnTo>
                  <a:lnTo>
                    <a:pt x="1080" y="402"/>
                  </a:lnTo>
                  <a:lnTo>
                    <a:pt x="1050" y="402"/>
                  </a:lnTo>
                  <a:lnTo>
                    <a:pt x="1044" y="408"/>
                  </a:lnTo>
                  <a:lnTo>
                    <a:pt x="1038" y="408"/>
                  </a:lnTo>
                  <a:lnTo>
                    <a:pt x="1032" y="378"/>
                  </a:lnTo>
                  <a:lnTo>
                    <a:pt x="996" y="378"/>
                  </a:lnTo>
                  <a:lnTo>
                    <a:pt x="984" y="366"/>
                  </a:lnTo>
                  <a:lnTo>
                    <a:pt x="984" y="348"/>
                  </a:lnTo>
                  <a:lnTo>
                    <a:pt x="978" y="342"/>
                  </a:lnTo>
                  <a:lnTo>
                    <a:pt x="954" y="342"/>
                  </a:lnTo>
                  <a:lnTo>
                    <a:pt x="954" y="318"/>
                  </a:lnTo>
                  <a:lnTo>
                    <a:pt x="546" y="6"/>
                  </a:lnTo>
                  <a:lnTo>
                    <a:pt x="426" y="0"/>
                  </a:lnTo>
                  <a:lnTo>
                    <a:pt x="468" y="690"/>
                  </a:lnTo>
                  <a:lnTo>
                    <a:pt x="474" y="690"/>
                  </a:lnTo>
                  <a:lnTo>
                    <a:pt x="492" y="708"/>
                  </a:lnTo>
                  <a:lnTo>
                    <a:pt x="492" y="720"/>
                  </a:lnTo>
                  <a:lnTo>
                    <a:pt x="486" y="726"/>
                  </a:lnTo>
                  <a:lnTo>
                    <a:pt x="474" y="768"/>
                  </a:lnTo>
                  <a:lnTo>
                    <a:pt x="210" y="768"/>
                  </a:lnTo>
                  <a:lnTo>
                    <a:pt x="210" y="756"/>
                  </a:lnTo>
                  <a:lnTo>
                    <a:pt x="204" y="756"/>
                  </a:lnTo>
                  <a:lnTo>
                    <a:pt x="198" y="762"/>
                  </a:lnTo>
                  <a:lnTo>
                    <a:pt x="198" y="774"/>
                  </a:lnTo>
                  <a:lnTo>
                    <a:pt x="192" y="774"/>
                  </a:lnTo>
                  <a:lnTo>
                    <a:pt x="180" y="780"/>
                  </a:lnTo>
                  <a:lnTo>
                    <a:pt x="150" y="780"/>
                  </a:lnTo>
                  <a:lnTo>
                    <a:pt x="144" y="774"/>
                  </a:lnTo>
                  <a:lnTo>
                    <a:pt x="108" y="774"/>
                  </a:lnTo>
                  <a:lnTo>
                    <a:pt x="96" y="798"/>
                  </a:lnTo>
                  <a:lnTo>
                    <a:pt x="90" y="786"/>
                  </a:lnTo>
                  <a:lnTo>
                    <a:pt x="66" y="762"/>
                  </a:lnTo>
                  <a:lnTo>
                    <a:pt x="48" y="762"/>
                  </a:lnTo>
                  <a:lnTo>
                    <a:pt x="36" y="774"/>
                  </a:lnTo>
                  <a:lnTo>
                    <a:pt x="36" y="822"/>
                  </a:lnTo>
                  <a:lnTo>
                    <a:pt x="30" y="822"/>
                  </a:lnTo>
                  <a:lnTo>
                    <a:pt x="18" y="828"/>
                  </a:lnTo>
                  <a:lnTo>
                    <a:pt x="0" y="828"/>
                  </a:lnTo>
                  <a:lnTo>
                    <a:pt x="0" y="852"/>
                  </a:lnTo>
                  <a:lnTo>
                    <a:pt x="12" y="870"/>
                  </a:lnTo>
                  <a:lnTo>
                    <a:pt x="12" y="876"/>
                  </a:lnTo>
                  <a:lnTo>
                    <a:pt x="24" y="888"/>
                  </a:lnTo>
                  <a:lnTo>
                    <a:pt x="24" y="906"/>
                  </a:lnTo>
                  <a:lnTo>
                    <a:pt x="18" y="912"/>
                  </a:lnTo>
                  <a:lnTo>
                    <a:pt x="18" y="936"/>
                  </a:lnTo>
                  <a:lnTo>
                    <a:pt x="24" y="942"/>
                  </a:lnTo>
                  <a:lnTo>
                    <a:pt x="36" y="942"/>
                  </a:lnTo>
                  <a:lnTo>
                    <a:pt x="36" y="936"/>
                  </a:lnTo>
                  <a:lnTo>
                    <a:pt x="42" y="936"/>
                  </a:lnTo>
                  <a:lnTo>
                    <a:pt x="48" y="942"/>
                  </a:lnTo>
                  <a:lnTo>
                    <a:pt x="54" y="954"/>
                  </a:lnTo>
                  <a:lnTo>
                    <a:pt x="54" y="1032"/>
                  </a:lnTo>
                  <a:lnTo>
                    <a:pt x="60" y="1044"/>
                  </a:lnTo>
                  <a:lnTo>
                    <a:pt x="60" y="1050"/>
                  </a:lnTo>
                  <a:lnTo>
                    <a:pt x="66" y="1056"/>
                  </a:lnTo>
                  <a:lnTo>
                    <a:pt x="72" y="1050"/>
                  </a:lnTo>
                  <a:lnTo>
                    <a:pt x="78" y="1038"/>
                  </a:lnTo>
                  <a:lnTo>
                    <a:pt x="90" y="1026"/>
                  </a:lnTo>
                  <a:lnTo>
                    <a:pt x="102" y="1038"/>
                  </a:lnTo>
                  <a:lnTo>
                    <a:pt x="108" y="1050"/>
                  </a:lnTo>
                  <a:lnTo>
                    <a:pt x="108" y="1062"/>
                  </a:lnTo>
                  <a:lnTo>
                    <a:pt x="114" y="1050"/>
                  </a:lnTo>
                  <a:lnTo>
                    <a:pt x="126" y="1038"/>
                  </a:lnTo>
                  <a:lnTo>
                    <a:pt x="132" y="1026"/>
                  </a:lnTo>
                  <a:lnTo>
                    <a:pt x="138" y="1026"/>
                  </a:lnTo>
                  <a:lnTo>
                    <a:pt x="144" y="1032"/>
                  </a:lnTo>
                  <a:lnTo>
                    <a:pt x="150" y="1032"/>
                  </a:lnTo>
                  <a:lnTo>
                    <a:pt x="162" y="1038"/>
                  </a:lnTo>
                  <a:lnTo>
                    <a:pt x="168" y="1044"/>
                  </a:lnTo>
                  <a:lnTo>
                    <a:pt x="180" y="1050"/>
                  </a:lnTo>
                  <a:lnTo>
                    <a:pt x="198" y="1032"/>
                  </a:lnTo>
                  <a:lnTo>
                    <a:pt x="198" y="1014"/>
                  </a:lnTo>
                  <a:lnTo>
                    <a:pt x="204" y="1008"/>
                  </a:lnTo>
                  <a:lnTo>
                    <a:pt x="216" y="1008"/>
                  </a:lnTo>
                  <a:lnTo>
                    <a:pt x="228" y="1014"/>
                  </a:lnTo>
                  <a:lnTo>
                    <a:pt x="228" y="1032"/>
                  </a:lnTo>
                  <a:lnTo>
                    <a:pt x="246" y="1044"/>
                  </a:lnTo>
                  <a:lnTo>
                    <a:pt x="234" y="1074"/>
                  </a:lnTo>
                  <a:lnTo>
                    <a:pt x="270" y="1092"/>
                  </a:lnTo>
                  <a:lnTo>
                    <a:pt x="246" y="1128"/>
                  </a:lnTo>
                  <a:lnTo>
                    <a:pt x="270" y="1128"/>
                  </a:lnTo>
                  <a:lnTo>
                    <a:pt x="270" y="1164"/>
                  </a:lnTo>
                  <a:lnTo>
                    <a:pt x="300" y="1194"/>
                  </a:lnTo>
                  <a:lnTo>
                    <a:pt x="312" y="1200"/>
                  </a:lnTo>
                  <a:lnTo>
                    <a:pt x="312" y="1182"/>
                  </a:lnTo>
                  <a:lnTo>
                    <a:pt x="318" y="1176"/>
                  </a:lnTo>
                  <a:lnTo>
                    <a:pt x="330" y="1176"/>
                  </a:lnTo>
                  <a:lnTo>
                    <a:pt x="348" y="1182"/>
                  </a:lnTo>
                  <a:lnTo>
                    <a:pt x="366" y="1200"/>
                  </a:lnTo>
                  <a:lnTo>
                    <a:pt x="372" y="1182"/>
                  </a:lnTo>
                  <a:lnTo>
                    <a:pt x="390" y="1182"/>
                  </a:lnTo>
                  <a:lnTo>
                    <a:pt x="396" y="1158"/>
                  </a:lnTo>
                  <a:lnTo>
                    <a:pt x="408" y="1176"/>
                  </a:lnTo>
                  <a:lnTo>
                    <a:pt x="420" y="1152"/>
                  </a:lnTo>
                  <a:lnTo>
                    <a:pt x="420" y="1188"/>
                  </a:lnTo>
                  <a:lnTo>
                    <a:pt x="444" y="1194"/>
                  </a:lnTo>
                  <a:lnTo>
                    <a:pt x="450" y="1188"/>
                  </a:lnTo>
                  <a:lnTo>
                    <a:pt x="456" y="1176"/>
                  </a:lnTo>
                  <a:lnTo>
                    <a:pt x="462" y="1170"/>
                  </a:lnTo>
                  <a:lnTo>
                    <a:pt x="474" y="1170"/>
                  </a:lnTo>
                  <a:lnTo>
                    <a:pt x="468" y="1116"/>
                  </a:lnTo>
                  <a:lnTo>
                    <a:pt x="492" y="1116"/>
                  </a:lnTo>
                  <a:lnTo>
                    <a:pt x="504" y="1092"/>
                  </a:lnTo>
                  <a:lnTo>
                    <a:pt x="480" y="1062"/>
                  </a:lnTo>
                  <a:lnTo>
                    <a:pt x="498" y="1050"/>
                  </a:lnTo>
                  <a:lnTo>
                    <a:pt x="504" y="1050"/>
                  </a:lnTo>
                  <a:lnTo>
                    <a:pt x="510" y="1044"/>
                  </a:lnTo>
                  <a:lnTo>
                    <a:pt x="546" y="1044"/>
                  </a:lnTo>
                  <a:lnTo>
                    <a:pt x="546" y="1032"/>
                  </a:lnTo>
                  <a:lnTo>
                    <a:pt x="540" y="1026"/>
                  </a:lnTo>
                  <a:lnTo>
                    <a:pt x="546" y="1026"/>
                  </a:lnTo>
                  <a:lnTo>
                    <a:pt x="552" y="1020"/>
                  </a:lnTo>
                  <a:lnTo>
                    <a:pt x="552" y="990"/>
                  </a:lnTo>
                  <a:lnTo>
                    <a:pt x="570" y="990"/>
                  </a:lnTo>
                  <a:lnTo>
                    <a:pt x="570" y="960"/>
                  </a:lnTo>
                  <a:lnTo>
                    <a:pt x="564" y="954"/>
                  </a:lnTo>
                  <a:lnTo>
                    <a:pt x="582" y="924"/>
                  </a:lnTo>
                  <a:lnTo>
                    <a:pt x="612" y="9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3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3794E40B-E6D0-14F9-76D8-6B221B229999}"/>
                </a:ext>
              </a:extLst>
            </p:cNvPr>
            <p:cNvSpPr>
              <a:spLocks/>
            </p:cNvSpPr>
            <p:nvPr/>
          </p:nvSpPr>
          <p:spPr bwMode="gray">
            <a:xfrm>
              <a:off x="9029918" y="3784729"/>
              <a:ext cx="143838" cy="206536"/>
            </a:xfrm>
            <a:custGeom>
              <a:avLst/>
              <a:gdLst>
                <a:gd name="T0" fmla="*/ 2147483647 w 306"/>
                <a:gd name="T1" fmla="*/ 2147483647 h 438"/>
                <a:gd name="T2" fmla="*/ 2147483647 w 306"/>
                <a:gd name="T3" fmla="*/ 2147483647 h 438"/>
                <a:gd name="T4" fmla="*/ 2147483647 w 306"/>
                <a:gd name="T5" fmla="*/ 2147483647 h 438"/>
                <a:gd name="T6" fmla="*/ 2147483647 w 306"/>
                <a:gd name="T7" fmla="*/ 2147483647 h 438"/>
                <a:gd name="T8" fmla="*/ 2147483647 w 306"/>
                <a:gd name="T9" fmla="*/ 2147483647 h 438"/>
                <a:gd name="T10" fmla="*/ 2147483647 w 306"/>
                <a:gd name="T11" fmla="*/ 2147483647 h 438"/>
                <a:gd name="T12" fmla="*/ 2147483647 w 306"/>
                <a:gd name="T13" fmla="*/ 2147483647 h 438"/>
                <a:gd name="T14" fmla="*/ 2147483647 w 306"/>
                <a:gd name="T15" fmla="*/ 2147483647 h 438"/>
                <a:gd name="T16" fmla="*/ 2147483647 w 306"/>
                <a:gd name="T17" fmla="*/ 2147483647 h 438"/>
                <a:gd name="T18" fmla="*/ 2147483647 w 306"/>
                <a:gd name="T19" fmla="*/ 2147483647 h 438"/>
                <a:gd name="T20" fmla="*/ 2147483647 w 306"/>
                <a:gd name="T21" fmla="*/ 2147483647 h 438"/>
                <a:gd name="T22" fmla="*/ 2147483647 w 306"/>
                <a:gd name="T23" fmla="*/ 2147483647 h 438"/>
                <a:gd name="T24" fmla="*/ 2147483647 w 306"/>
                <a:gd name="T25" fmla="*/ 2147483647 h 438"/>
                <a:gd name="T26" fmla="*/ 2147483647 w 306"/>
                <a:gd name="T27" fmla="*/ 2147483647 h 438"/>
                <a:gd name="T28" fmla="*/ 2147483647 w 306"/>
                <a:gd name="T29" fmla="*/ 2147483647 h 438"/>
                <a:gd name="T30" fmla="*/ 2147483647 w 306"/>
                <a:gd name="T31" fmla="*/ 2147483647 h 438"/>
                <a:gd name="T32" fmla="*/ 2147483647 w 306"/>
                <a:gd name="T33" fmla="*/ 2147483647 h 438"/>
                <a:gd name="T34" fmla="*/ 2147483647 w 306"/>
                <a:gd name="T35" fmla="*/ 2147483647 h 438"/>
                <a:gd name="T36" fmla="*/ 2147483647 w 306"/>
                <a:gd name="T37" fmla="*/ 2147483647 h 438"/>
                <a:gd name="T38" fmla="*/ 2147483647 w 306"/>
                <a:gd name="T39" fmla="*/ 2147483647 h 438"/>
                <a:gd name="T40" fmla="*/ 2147483647 w 306"/>
                <a:gd name="T41" fmla="*/ 2147483647 h 438"/>
                <a:gd name="T42" fmla="*/ 2147483647 w 306"/>
                <a:gd name="T43" fmla="*/ 2147483647 h 438"/>
                <a:gd name="T44" fmla="*/ 2147483647 w 306"/>
                <a:gd name="T45" fmla="*/ 2147483647 h 438"/>
                <a:gd name="T46" fmla="*/ 2147483647 w 306"/>
                <a:gd name="T47" fmla="*/ 2147483647 h 438"/>
                <a:gd name="T48" fmla="*/ 2147483647 w 306"/>
                <a:gd name="T49" fmla="*/ 2147483647 h 438"/>
                <a:gd name="T50" fmla="*/ 2147483647 w 306"/>
                <a:gd name="T51" fmla="*/ 2147483647 h 438"/>
                <a:gd name="T52" fmla="*/ 2147483647 w 306"/>
                <a:gd name="T53" fmla="*/ 2147483647 h 438"/>
                <a:gd name="T54" fmla="*/ 2147483647 w 306"/>
                <a:gd name="T55" fmla="*/ 2147483647 h 438"/>
                <a:gd name="T56" fmla="*/ 2147483647 w 306"/>
                <a:gd name="T57" fmla="*/ 2147483647 h 438"/>
                <a:gd name="T58" fmla="*/ 2147483647 w 306"/>
                <a:gd name="T59" fmla="*/ 2147483647 h 438"/>
                <a:gd name="T60" fmla="*/ 2147483647 w 306"/>
                <a:gd name="T61" fmla="*/ 2147483647 h 438"/>
                <a:gd name="T62" fmla="*/ 2147483647 w 306"/>
                <a:gd name="T63" fmla="*/ 2147483647 h 438"/>
                <a:gd name="T64" fmla="*/ 2147483647 w 306"/>
                <a:gd name="T65" fmla="*/ 2147483647 h 438"/>
                <a:gd name="T66" fmla="*/ 2147483647 w 306"/>
                <a:gd name="T67" fmla="*/ 2147483647 h 438"/>
                <a:gd name="T68" fmla="*/ 2147483647 w 306"/>
                <a:gd name="T69" fmla="*/ 2147483647 h 438"/>
                <a:gd name="T70" fmla="*/ 2147483647 w 306"/>
                <a:gd name="T71" fmla="*/ 2147483647 h 438"/>
                <a:gd name="T72" fmla="*/ 2147483647 w 306"/>
                <a:gd name="T73" fmla="*/ 2147483647 h 438"/>
                <a:gd name="T74" fmla="*/ 2147483647 w 306"/>
                <a:gd name="T75" fmla="*/ 2147483647 h 438"/>
                <a:gd name="T76" fmla="*/ 2147483647 w 306"/>
                <a:gd name="T77" fmla="*/ 0 h 438"/>
                <a:gd name="T78" fmla="*/ 2147483647 w 306"/>
                <a:gd name="T79" fmla="*/ 2147483647 h 438"/>
                <a:gd name="T80" fmla="*/ 2147483647 w 306"/>
                <a:gd name="T81" fmla="*/ 2147483647 h 4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6"/>
                <a:gd name="T124" fmla="*/ 0 h 438"/>
                <a:gd name="T125" fmla="*/ 306 w 306"/>
                <a:gd name="T126" fmla="*/ 438 h 4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6" h="438">
                  <a:moveTo>
                    <a:pt x="0" y="42"/>
                  </a:moveTo>
                  <a:lnTo>
                    <a:pt x="6" y="138"/>
                  </a:lnTo>
                  <a:lnTo>
                    <a:pt x="18" y="138"/>
                  </a:lnTo>
                  <a:lnTo>
                    <a:pt x="24" y="132"/>
                  </a:lnTo>
                  <a:lnTo>
                    <a:pt x="42" y="132"/>
                  </a:lnTo>
                  <a:lnTo>
                    <a:pt x="54" y="138"/>
                  </a:lnTo>
                  <a:lnTo>
                    <a:pt x="54" y="168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54" y="216"/>
                  </a:lnTo>
                  <a:lnTo>
                    <a:pt x="60" y="228"/>
                  </a:lnTo>
                  <a:lnTo>
                    <a:pt x="66" y="234"/>
                  </a:lnTo>
                  <a:lnTo>
                    <a:pt x="84" y="234"/>
                  </a:lnTo>
                  <a:lnTo>
                    <a:pt x="90" y="228"/>
                  </a:lnTo>
                  <a:lnTo>
                    <a:pt x="90" y="240"/>
                  </a:lnTo>
                  <a:lnTo>
                    <a:pt x="84" y="252"/>
                  </a:lnTo>
                  <a:lnTo>
                    <a:pt x="84" y="282"/>
                  </a:lnTo>
                  <a:lnTo>
                    <a:pt x="96" y="306"/>
                  </a:lnTo>
                  <a:lnTo>
                    <a:pt x="102" y="312"/>
                  </a:lnTo>
                  <a:lnTo>
                    <a:pt x="114" y="318"/>
                  </a:lnTo>
                  <a:lnTo>
                    <a:pt x="132" y="330"/>
                  </a:lnTo>
                  <a:lnTo>
                    <a:pt x="144" y="336"/>
                  </a:lnTo>
                  <a:lnTo>
                    <a:pt x="162" y="354"/>
                  </a:lnTo>
                  <a:lnTo>
                    <a:pt x="168" y="354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8"/>
                  </a:lnTo>
                  <a:lnTo>
                    <a:pt x="180" y="384"/>
                  </a:lnTo>
                  <a:lnTo>
                    <a:pt x="186" y="384"/>
                  </a:lnTo>
                  <a:lnTo>
                    <a:pt x="198" y="390"/>
                  </a:lnTo>
                  <a:lnTo>
                    <a:pt x="204" y="396"/>
                  </a:lnTo>
                  <a:lnTo>
                    <a:pt x="216" y="396"/>
                  </a:lnTo>
                  <a:lnTo>
                    <a:pt x="222" y="402"/>
                  </a:lnTo>
                  <a:lnTo>
                    <a:pt x="228" y="402"/>
                  </a:lnTo>
                  <a:lnTo>
                    <a:pt x="252" y="438"/>
                  </a:lnTo>
                  <a:lnTo>
                    <a:pt x="300" y="432"/>
                  </a:lnTo>
                  <a:lnTo>
                    <a:pt x="300" y="420"/>
                  </a:lnTo>
                  <a:lnTo>
                    <a:pt x="306" y="408"/>
                  </a:lnTo>
                  <a:lnTo>
                    <a:pt x="306" y="378"/>
                  </a:lnTo>
                  <a:lnTo>
                    <a:pt x="294" y="354"/>
                  </a:lnTo>
                  <a:lnTo>
                    <a:pt x="270" y="330"/>
                  </a:lnTo>
                  <a:lnTo>
                    <a:pt x="264" y="318"/>
                  </a:lnTo>
                  <a:lnTo>
                    <a:pt x="258" y="312"/>
                  </a:lnTo>
                  <a:lnTo>
                    <a:pt x="258" y="288"/>
                  </a:lnTo>
                  <a:lnTo>
                    <a:pt x="252" y="276"/>
                  </a:lnTo>
                  <a:lnTo>
                    <a:pt x="246" y="270"/>
                  </a:lnTo>
                  <a:lnTo>
                    <a:pt x="246" y="258"/>
                  </a:lnTo>
                  <a:lnTo>
                    <a:pt x="252" y="252"/>
                  </a:lnTo>
                  <a:lnTo>
                    <a:pt x="252" y="126"/>
                  </a:lnTo>
                  <a:lnTo>
                    <a:pt x="246" y="114"/>
                  </a:lnTo>
                  <a:lnTo>
                    <a:pt x="222" y="90"/>
                  </a:lnTo>
                  <a:lnTo>
                    <a:pt x="204" y="84"/>
                  </a:lnTo>
                  <a:lnTo>
                    <a:pt x="192" y="72"/>
                  </a:lnTo>
                  <a:lnTo>
                    <a:pt x="180" y="66"/>
                  </a:lnTo>
                  <a:lnTo>
                    <a:pt x="156" y="42"/>
                  </a:lnTo>
                  <a:lnTo>
                    <a:pt x="150" y="54"/>
                  </a:lnTo>
                  <a:lnTo>
                    <a:pt x="144" y="60"/>
                  </a:lnTo>
                  <a:lnTo>
                    <a:pt x="138" y="72"/>
                  </a:lnTo>
                  <a:lnTo>
                    <a:pt x="138" y="78"/>
                  </a:lnTo>
                  <a:lnTo>
                    <a:pt x="132" y="84"/>
                  </a:lnTo>
                  <a:lnTo>
                    <a:pt x="114" y="66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66" y="66"/>
                  </a:lnTo>
                  <a:lnTo>
                    <a:pt x="78" y="54"/>
                  </a:lnTo>
                  <a:lnTo>
                    <a:pt x="78" y="42"/>
                  </a:lnTo>
                  <a:lnTo>
                    <a:pt x="66" y="42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6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4" name="Malaysia" descr="© INSCALE GmbH, 05.05.2010&#10;http://www.presentationload.com/">
              <a:extLst>
                <a:ext uri="{FF2B5EF4-FFF2-40B4-BE49-F238E27FC236}">
                  <a16:creationId xmlns:a16="http://schemas.microsoft.com/office/drawing/2014/main" id="{42D2FD71-C264-2CE8-139D-592247976AC2}"/>
                </a:ext>
              </a:extLst>
            </p:cNvPr>
            <p:cNvSpPr>
              <a:spLocks/>
            </p:cNvSpPr>
            <p:nvPr/>
          </p:nvSpPr>
          <p:spPr bwMode="gray">
            <a:xfrm>
              <a:off x="9367382" y="3760757"/>
              <a:ext cx="324557" cy="248950"/>
            </a:xfrm>
            <a:custGeom>
              <a:avLst/>
              <a:gdLst>
                <a:gd name="T0" fmla="*/ 2147483647 w 690"/>
                <a:gd name="T1" fmla="*/ 2147483647 h 528"/>
                <a:gd name="T2" fmla="*/ 2147483647 w 690"/>
                <a:gd name="T3" fmla="*/ 2147483647 h 528"/>
                <a:gd name="T4" fmla="*/ 2147483647 w 690"/>
                <a:gd name="T5" fmla="*/ 2147483647 h 528"/>
                <a:gd name="T6" fmla="*/ 2147483647 w 690"/>
                <a:gd name="T7" fmla="*/ 2147483647 h 528"/>
                <a:gd name="T8" fmla="*/ 2147483647 w 690"/>
                <a:gd name="T9" fmla="*/ 2147483647 h 528"/>
                <a:gd name="T10" fmla="*/ 2147483647 w 690"/>
                <a:gd name="T11" fmla="*/ 2147483647 h 528"/>
                <a:gd name="T12" fmla="*/ 2147483647 w 690"/>
                <a:gd name="T13" fmla="*/ 2147483647 h 528"/>
                <a:gd name="T14" fmla="*/ 2147483647 w 690"/>
                <a:gd name="T15" fmla="*/ 2147483647 h 528"/>
                <a:gd name="T16" fmla="*/ 2147483647 w 690"/>
                <a:gd name="T17" fmla="*/ 2147483647 h 528"/>
                <a:gd name="T18" fmla="*/ 2147483647 w 690"/>
                <a:gd name="T19" fmla="*/ 2147483647 h 528"/>
                <a:gd name="T20" fmla="*/ 2147483647 w 690"/>
                <a:gd name="T21" fmla="*/ 2147483647 h 528"/>
                <a:gd name="T22" fmla="*/ 2147483647 w 690"/>
                <a:gd name="T23" fmla="*/ 2147483647 h 528"/>
                <a:gd name="T24" fmla="*/ 2147483647 w 690"/>
                <a:gd name="T25" fmla="*/ 2147483647 h 528"/>
                <a:gd name="T26" fmla="*/ 2147483647 w 690"/>
                <a:gd name="T27" fmla="*/ 2147483647 h 528"/>
                <a:gd name="T28" fmla="*/ 2147483647 w 690"/>
                <a:gd name="T29" fmla="*/ 2147483647 h 528"/>
                <a:gd name="T30" fmla="*/ 2147483647 w 690"/>
                <a:gd name="T31" fmla="*/ 2147483647 h 528"/>
                <a:gd name="T32" fmla="*/ 2147483647 w 690"/>
                <a:gd name="T33" fmla="*/ 2147483647 h 528"/>
                <a:gd name="T34" fmla="*/ 2147483647 w 690"/>
                <a:gd name="T35" fmla="*/ 2147483647 h 528"/>
                <a:gd name="T36" fmla="*/ 2147483647 w 690"/>
                <a:gd name="T37" fmla="*/ 2147483647 h 528"/>
                <a:gd name="T38" fmla="*/ 2147483647 w 690"/>
                <a:gd name="T39" fmla="*/ 2147483647 h 528"/>
                <a:gd name="T40" fmla="*/ 2147483647 w 690"/>
                <a:gd name="T41" fmla="*/ 2147483647 h 528"/>
                <a:gd name="T42" fmla="*/ 2147483647 w 690"/>
                <a:gd name="T43" fmla="*/ 2147483647 h 528"/>
                <a:gd name="T44" fmla="*/ 2147483647 w 690"/>
                <a:gd name="T45" fmla="*/ 2147483647 h 528"/>
                <a:gd name="T46" fmla="*/ 2147483647 w 690"/>
                <a:gd name="T47" fmla="*/ 2147483647 h 528"/>
                <a:gd name="T48" fmla="*/ 2147483647 w 690"/>
                <a:gd name="T49" fmla="*/ 2147483647 h 528"/>
                <a:gd name="T50" fmla="*/ 2147483647 w 690"/>
                <a:gd name="T51" fmla="*/ 2147483647 h 528"/>
                <a:gd name="T52" fmla="*/ 2147483647 w 690"/>
                <a:gd name="T53" fmla="*/ 2147483647 h 528"/>
                <a:gd name="T54" fmla="*/ 2147483647 w 690"/>
                <a:gd name="T55" fmla="*/ 2147483647 h 528"/>
                <a:gd name="T56" fmla="*/ 2147483647 w 690"/>
                <a:gd name="T57" fmla="*/ 2147483647 h 528"/>
                <a:gd name="T58" fmla="*/ 2147483647 w 690"/>
                <a:gd name="T59" fmla="*/ 2147483647 h 528"/>
                <a:gd name="T60" fmla="*/ 2147483647 w 690"/>
                <a:gd name="T61" fmla="*/ 2147483647 h 528"/>
                <a:gd name="T62" fmla="*/ 2147483647 w 690"/>
                <a:gd name="T63" fmla="*/ 2147483647 h 528"/>
                <a:gd name="T64" fmla="*/ 2147483647 w 690"/>
                <a:gd name="T65" fmla="*/ 2147483647 h 528"/>
                <a:gd name="T66" fmla="*/ 2147483647 w 690"/>
                <a:gd name="T67" fmla="*/ 2147483647 h 528"/>
                <a:gd name="T68" fmla="*/ 2147483647 w 690"/>
                <a:gd name="T69" fmla="*/ 2147483647 h 528"/>
                <a:gd name="T70" fmla="*/ 2147483647 w 690"/>
                <a:gd name="T71" fmla="*/ 0 h 528"/>
                <a:gd name="T72" fmla="*/ 2147483647 w 690"/>
                <a:gd name="T73" fmla="*/ 0 h 528"/>
                <a:gd name="T74" fmla="*/ 2147483647 w 690"/>
                <a:gd name="T75" fmla="*/ 2147483647 h 528"/>
                <a:gd name="T76" fmla="*/ 2147483647 w 690"/>
                <a:gd name="T77" fmla="*/ 2147483647 h 528"/>
                <a:gd name="T78" fmla="*/ 2147483647 w 690"/>
                <a:gd name="T79" fmla="*/ 2147483647 h 528"/>
                <a:gd name="T80" fmla="*/ 2147483647 w 690"/>
                <a:gd name="T81" fmla="*/ 2147483647 h 528"/>
                <a:gd name="T82" fmla="*/ 2147483647 w 690"/>
                <a:gd name="T83" fmla="*/ 2147483647 h 528"/>
                <a:gd name="T84" fmla="*/ 2147483647 w 690"/>
                <a:gd name="T85" fmla="*/ 2147483647 h 528"/>
                <a:gd name="T86" fmla="*/ 2147483647 w 690"/>
                <a:gd name="T87" fmla="*/ 2147483647 h 528"/>
                <a:gd name="T88" fmla="*/ 2147483647 w 690"/>
                <a:gd name="T89" fmla="*/ 2147483647 h 528"/>
                <a:gd name="T90" fmla="*/ 2147483647 w 690"/>
                <a:gd name="T91" fmla="*/ 2147483647 h 528"/>
                <a:gd name="T92" fmla="*/ 2147483647 w 690"/>
                <a:gd name="T93" fmla="*/ 2147483647 h 528"/>
                <a:gd name="T94" fmla="*/ 2147483647 w 690"/>
                <a:gd name="T95" fmla="*/ 2147483647 h 528"/>
                <a:gd name="T96" fmla="*/ 2147483647 w 690"/>
                <a:gd name="T97" fmla="*/ 2147483647 h 528"/>
                <a:gd name="T98" fmla="*/ 2147483647 w 690"/>
                <a:gd name="T99" fmla="*/ 2147483647 h 528"/>
                <a:gd name="T100" fmla="*/ 2147483647 w 690"/>
                <a:gd name="T101" fmla="*/ 2147483647 h 528"/>
                <a:gd name="T102" fmla="*/ 2147483647 w 690"/>
                <a:gd name="T103" fmla="*/ 2147483647 h 528"/>
                <a:gd name="T104" fmla="*/ 2147483647 w 690"/>
                <a:gd name="T105" fmla="*/ 2147483647 h 528"/>
                <a:gd name="T106" fmla="*/ 2147483647 w 690"/>
                <a:gd name="T107" fmla="*/ 2147483647 h 528"/>
                <a:gd name="T108" fmla="*/ 2147483647 w 690"/>
                <a:gd name="T109" fmla="*/ 2147483647 h 528"/>
                <a:gd name="T110" fmla="*/ 2147483647 w 690"/>
                <a:gd name="T111" fmla="*/ 2147483647 h 528"/>
                <a:gd name="T112" fmla="*/ 2147483647 w 690"/>
                <a:gd name="T113" fmla="*/ 2147483647 h 528"/>
                <a:gd name="T114" fmla="*/ 0 w 690"/>
                <a:gd name="T115" fmla="*/ 2147483647 h 52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0"/>
                <a:gd name="T175" fmla="*/ 0 h 528"/>
                <a:gd name="T176" fmla="*/ 690 w 690"/>
                <a:gd name="T177" fmla="*/ 528 h 52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0" h="528">
                  <a:moveTo>
                    <a:pt x="12" y="504"/>
                  </a:moveTo>
                  <a:lnTo>
                    <a:pt x="24" y="510"/>
                  </a:lnTo>
                  <a:lnTo>
                    <a:pt x="30" y="516"/>
                  </a:lnTo>
                  <a:lnTo>
                    <a:pt x="54" y="528"/>
                  </a:lnTo>
                  <a:lnTo>
                    <a:pt x="60" y="528"/>
                  </a:lnTo>
                  <a:lnTo>
                    <a:pt x="78" y="510"/>
                  </a:lnTo>
                  <a:lnTo>
                    <a:pt x="102" y="510"/>
                  </a:lnTo>
                  <a:lnTo>
                    <a:pt x="120" y="516"/>
                  </a:lnTo>
                  <a:lnTo>
                    <a:pt x="144" y="516"/>
                  </a:lnTo>
                  <a:lnTo>
                    <a:pt x="174" y="486"/>
                  </a:lnTo>
                  <a:lnTo>
                    <a:pt x="180" y="474"/>
                  </a:lnTo>
                  <a:lnTo>
                    <a:pt x="222" y="474"/>
                  </a:lnTo>
                  <a:lnTo>
                    <a:pt x="234" y="486"/>
                  </a:lnTo>
                  <a:lnTo>
                    <a:pt x="258" y="498"/>
                  </a:lnTo>
                  <a:lnTo>
                    <a:pt x="264" y="504"/>
                  </a:lnTo>
                  <a:lnTo>
                    <a:pt x="270" y="504"/>
                  </a:lnTo>
                  <a:lnTo>
                    <a:pt x="282" y="492"/>
                  </a:lnTo>
                  <a:lnTo>
                    <a:pt x="294" y="486"/>
                  </a:lnTo>
                  <a:lnTo>
                    <a:pt x="300" y="480"/>
                  </a:lnTo>
                  <a:lnTo>
                    <a:pt x="324" y="480"/>
                  </a:lnTo>
                  <a:lnTo>
                    <a:pt x="354" y="444"/>
                  </a:lnTo>
                  <a:lnTo>
                    <a:pt x="348" y="432"/>
                  </a:lnTo>
                  <a:lnTo>
                    <a:pt x="384" y="402"/>
                  </a:lnTo>
                  <a:lnTo>
                    <a:pt x="378" y="390"/>
                  </a:lnTo>
                  <a:lnTo>
                    <a:pt x="372" y="384"/>
                  </a:lnTo>
                  <a:lnTo>
                    <a:pt x="372" y="360"/>
                  </a:lnTo>
                  <a:lnTo>
                    <a:pt x="378" y="354"/>
                  </a:lnTo>
                  <a:lnTo>
                    <a:pt x="396" y="354"/>
                  </a:lnTo>
                  <a:lnTo>
                    <a:pt x="402" y="342"/>
                  </a:lnTo>
                  <a:lnTo>
                    <a:pt x="402" y="336"/>
                  </a:lnTo>
                  <a:lnTo>
                    <a:pt x="408" y="318"/>
                  </a:lnTo>
                  <a:lnTo>
                    <a:pt x="408" y="264"/>
                  </a:lnTo>
                  <a:lnTo>
                    <a:pt x="414" y="252"/>
                  </a:lnTo>
                  <a:lnTo>
                    <a:pt x="420" y="246"/>
                  </a:lnTo>
                  <a:lnTo>
                    <a:pt x="516" y="246"/>
                  </a:lnTo>
                  <a:lnTo>
                    <a:pt x="540" y="270"/>
                  </a:lnTo>
                  <a:lnTo>
                    <a:pt x="552" y="276"/>
                  </a:lnTo>
                  <a:lnTo>
                    <a:pt x="558" y="282"/>
                  </a:lnTo>
                  <a:lnTo>
                    <a:pt x="576" y="276"/>
                  </a:lnTo>
                  <a:lnTo>
                    <a:pt x="564" y="216"/>
                  </a:lnTo>
                  <a:lnTo>
                    <a:pt x="576" y="222"/>
                  </a:lnTo>
                  <a:lnTo>
                    <a:pt x="582" y="234"/>
                  </a:lnTo>
                  <a:lnTo>
                    <a:pt x="594" y="240"/>
                  </a:lnTo>
                  <a:lnTo>
                    <a:pt x="636" y="240"/>
                  </a:lnTo>
                  <a:lnTo>
                    <a:pt x="630" y="234"/>
                  </a:lnTo>
                  <a:lnTo>
                    <a:pt x="624" y="222"/>
                  </a:lnTo>
                  <a:lnTo>
                    <a:pt x="618" y="216"/>
                  </a:lnTo>
                  <a:lnTo>
                    <a:pt x="606" y="192"/>
                  </a:lnTo>
                  <a:lnTo>
                    <a:pt x="606" y="186"/>
                  </a:lnTo>
                  <a:lnTo>
                    <a:pt x="612" y="180"/>
                  </a:lnTo>
                  <a:lnTo>
                    <a:pt x="624" y="180"/>
                  </a:lnTo>
                  <a:lnTo>
                    <a:pt x="642" y="186"/>
                  </a:lnTo>
                  <a:lnTo>
                    <a:pt x="654" y="186"/>
                  </a:lnTo>
                  <a:lnTo>
                    <a:pt x="660" y="192"/>
                  </a:lnTo>
                  <a:lnTo>
                    <a:pt x="666" y="192"/>
                  </a:lnTo>
                  <a:lnTo>
                    <a:pt x="690" y="162"/>
                  </a:lnTo>
                  <a:lnTo>
                    <a:pt x="666" y="156"/>
                  </a:lnTo>
                  <a:lnTo>
                    <a:pt x="660" y="144"/>
                  </a:lnTo>
                  <a:lnTo>
                    <a:pt x="642" y="126"/>
                  </a:lnTo>
                  <a:lnTo>
                    <a:pt x="630" y="120"/>
                  </a:lnTo>
                  <a:lnTo>
                    <a:pt x="612" y="120"/>
                  </a:lnTo>
                  <a:lnTo>
                    <a:pt x="600" y="114"/>
                  </a:lnTo>
                  <a:lnTo>
                    <a:pt x="588" y="114"/>
                  </a:lnTo>
                  <a:lnTo>
                    <a:pt x="588" y="108"/>
                  </a:lnTo>
                  <a:lnTo>
                    <a:pt x="582" y="102"/>
                  </a:lnTo>
                  <a:lnTo>
                    <a:pt x="582" y="90"/>
                  </a:lnTo>
                  <a:lnTo>
                    <a:pt x="576" y="78"/>
                  </a:lnTo>
                  <a:lnTo>
                    <a:pt x="564" y="66"/>
                  </a:lnTo>
                  <a:lnTo>
                    <a:pt x="540" y="54"/>
                  </a:lnTo>
                  <a:lnTo>
                    <a:pt x="534" y="60"/>
                  </a:lnTo>
                  <a:lnTo>
                    <a:pt x="528" y="60"/>
                  </a:lnTo>
                  <a:lnTo>
                    <a:pt x="510" y="0"/>
                  </a:lnTo>
                  <a:lnTo>
                    <a:pt x="504" y="18"/>
                  </a:lnTo>
                  <a:lnTo>
                    <a:pt x="492" y="0"/>
                  </a:lnTo>
                  <a:lnTo>
                    <a:pt x="480" y="60"/>
                  </a:lnTo>
                  <a:lnTo>
                    <a:pt x="468" y="66"/>
                  </a:lnTo>
                  <a:lnTo>
                    <a:pt x="462" y="66"/>
                  </a:lnTo>
                  <a:lnTo>
                    <a:pt x="450" y="72"/>
                  </a:lnTo>
                  <a:lnTo>
                    <a:pt x="438" y="96"/>
                  </a:lnTo>
                  <a:lnTo>
                    <a:pt x="438" y="114"/>
                  </a:lnTo>
                  <a:lnTo>
                    <a:pt x="408" y="126"/>
                  </a:lnTo>
                  <a:lnTo>
                    <a:pt x="420" y="162"/>
                  </a:lnTo>
                  <a:lnTo>
                    <a:pt x="408" y="162"/>
                  </a:lnTo>
                  <a:lnTo>
                    <a:pt x="390" y="156"/>
                  </a:lnTo>
                  <a:lnTo>
                    <a:pt x="378" y="156"/>
                  </a:lnTo>
                  <a:lnTo>
                    <a:pt x="360" y="150"/>
                  </a:lnTo>
                  <a:lnTo>
                    <a:pt x="354" y="150"/>
                  </a:lnTo>
                  <a:lnTo>
                    <a:pt x="342" y="156"/>
                  </a:lnTo>
                  <a:lnTo>
                    <a:pt x="342" y="168"/>
                  </a:lnTo>
                  <a:lnTo>
                    <a:pt x="336" y="180"/>
                  </a:lnTo>
                  <a:lnTo>
                    <a:pt x="336" y="204"/>
                  </a:lnTo>
                  <a:lnTo>
                    <a:pt x="294" y="246"/>
                  </a:lnTo>
                  <a:lnTo>
                    <a:pt x="294" y="258"/>
                  </a:lnTo>
                  <a:lnTo>
                    <a:pt x="282" y="294"/>
                  </a:lnTo>
                  <a:lnTo>
                    <a:pt x="276" y="306"/>
                  </a:lnTo>
                  <a:lnTo>
                    <a:pt x="264" y="318"/>
                  </a:lnTo>
                  <a:lnTo>
                    <a:pt x="228" y="336"/>
                  </a:lnTo>
                  <a:lnTo>
                    <a:pt x="186" y="342"/>
                  </a:lnTo>
                  <a:lnTo>
                    <a:pt x="162" y="348"/>
                  </a:lnTo>
                  <a:lnTo>
                    <a:pt x="156" y="354"/>
                  </a:lnTo>
                  <a:lnTo>
                    <a:pt x="132" y="366"/>
                  </a:lnTo>
                  <a:lnTo>
                    <a:pt x="114" y="384"/>
                  </a:lnTo>
                  <a:lnTo>
                    <a:pt x="102" y="390"/>
                  </a:lnTo>
                  <a:lnTo>
                    <a:pt x="84" y="426"/>
                  </a:lnTo>
                  <a:lnTo>
                    <a:pt x="102" y="444"/>
                  </a:lnTo>
                  <a:lnTo>
                    <a:pt x="102" y="462"/>
                  </a:lnTo>
                  <a:lnTo>
                    <a:pt x="96" y="474"/>
                  </a:lnTo>
                  <a:lnTo>
                    <a:pt x="84" y="480"/>
                  </a:lnTo>
                  <a:lnTo>
                    <a:pt x="72" y="480"/>
                  </a:lnTo>
                  <a:lnTo>
                    <a:pt x="48" y="468"/>
                  </a:lnTo>
                  <a:lnTo>
                    <a:pt x="42" y="462"/>
                  </a:lnTo>
                  <a:lnTo>
                    <a:pt x="30" y="456"/>
                  </a:lnTo>
                  <a:lnTo>
                    <a:pt x="24" y="456"/>
                  </a:lnTo>
                  <a:lnTo>
                    <a:pt x="12" y="462"/>
                  </a:lnTo>
                  <a:lnTo>
                    <a:pt x="0" y="474"/>
                  </a:lnTo>
                  <a:lnTo>
                    <a:pt x="0" y="492"/>
                  </a:lnTo>
                  <a:lnTo>
                    <a:pt x="12" y="50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7" name="Macedonia" descr="© INSCALE GmbH, 05.05.2010&#10;http://www.presentationload.com/">
              <a:extLst>
                <a:ext uri="{FF2B5EF4-FFF2-40B4-BE49-F238E27FC236}">
                  <a16:creationId xmlns:a16="http://schemas.microsoft.com/office/drawing/2014/main" id="{E6A2EB31-2122-D488-7BB6-14D5D98D7596}"/>
                </a:ext>
              </a:extLst>
            </p:cNvPr>
            <p:cNvSpPr>
              <a:spLocks/>
            </p:cNvSpPr>
            <p:nvPr/>
          </p:nvSpPr>
          <p:spPr bwMode="gray">
            <a:xfrm>
              <a:off x="6335727" y="2429336"/>
              <a:ext cx="77451" cy="60855"/>
            </a:xfrm>
            <a:custGeom>
              <a:avLst/>
              <a:gdLst>
                <a:gd name="T0" fmla="*/ 2147483647 w 162"/>
                <a:gd name="T1" fmla="*/ 2147483647 h 126"/>
                <a:gd name="T2" fmla="*/ 2147483647 w 162"/>
                <a:gd name="T3" fmla="*/ 2147483647 h 126"/>
                <a:gd name="T4" fmla="*/ 2147483647 w 162"/>
                <a:gd name="T5" fmla="*/ 2147483647 h 126"/>
                <a:gd name="T6" fmla="*/ 2147483647 w 162"/>
                <a:gd name="T7" fmla="*/ 2147483647 h 126"/>
                <a:gd name="T8" fmla="*/ 2147483647 w 162"/>
                <a:gd name="T9" fmla="*/ 0 h 126"/>
                <a:gd name="T10" fmla="*/ 2147483647 w 162"/>
                <a:gd name="T11" fmla="*/ 2147483647 h 126"/>
                <a:gd name="T12" fmla="*/ 2147483647 w 162"/>
                <a:gd name="T13" fmla="*/ 2147483647 h 126"/>
                <a:gd name="T14" fmla="*/ 2147483647 w 162"/>
                <a:gd name="T15" fmla="*/ 2147483647 h 126"/>
                <a:gd name="T16" fmla="*/ 2147483647 w 162"/>
                <a:gd name="T17" fmla="*/ 2147483647 h 126"/>
                <a:gd name="T18" fmla="*/ 2147483647 w 162"/>
                <a:gd name="T19" fmla="*/ 2147483647 h 126"/>
                <a:gd name="T20" fmla="*/ 2147483647 w 162"/>
                <a:gd name="T21" fmla="*/ 2147483647 h 126"/>
                <a:gd name="T22" fmla="*/ 0 w 162"/>
                <a:gd name="T23" fmla="*/ 2147483647 h 126"/>
                <a:gd name="T24" fmla="*/ 0 w 162"/>
                <a:gd name="T25" fmla="*/ 2147483647 h 126"/>
                <a:gd name="T26" fmla="*/ 2147483647 w 162"/>
                <a:gd name="T27" fmla="*/ 2147483647 h 126"/>
                <a:gd name="T28" fmla="*/ 2147483647 w 162"/>
                <a:gd name="T29" fmla="*/ 2147483647 h 126"/>
                <a:gd name="T30" fmla="*/ 2147483647 w 162"/>
                <a:gd name="T31" fmla="*/ 2147483647 h 126"/>
                <a:gd name="T32" fmla="*/ 2147483647 w 162"/>
                <a:gd name="T33" fmla="*/ 2147483647 h 126"/>
                <a:gd name="T34" fmla="*/ 2147483647 w 162"/>
                <a:gd name="T35" fmla="*/ 2147483647 h 126"/>
                <a:gd name="T36" fmla="*/ 2147483647 w 162"/>
                <a:gd name="T37" fmla="*/ 2147483647 h 126"/>
                <a:gd name="T38" fmla="*/ 2147483647 w 162"/>
                <a:gd name="T39" fmla="*/ 2147483647 h 126"/>
                <a:gd name="T40" fmla="*/ 2147483647 w 162"/>
                <a:gd name="T41" fmla="*/ 2147483647 h 126"/>
                <a:gd name="T42" fmla="*/ 2147483647 w 162"/>
                <a:gd name="T43" fmla="*/ 2147483647 h 126"/>
                <a:gd name="T44" fmla="*/ 2147483647 w 162"/>
                <a:gd name="T45" fmla="*/ 2147483647 h 126"/>
                <a:gd name="T46" fmla="*/ 2147483647 w 162"/>
                <a:gd name="T47" fmla="*/ 2147483647 h 126"/>
                <a:gd name="T48" fmla="*/ 2147483647 w 162"/>
                <a:gd name="T49" fmla="*/ 2147483647 h 126"/>
                <a:gd name="T50" fmla="*/ 2147483647 w 162"/>
                <a:gd name="T51" fmla="*/ 2147483647 h 126"/>
                <a:gd name="T52" fmla="*/ 2147483647 w 162"/>
                <a:gd name="T53" fmla="*/ 2147483647 h 126"/>
                <a:gd name="T54" fmla="*/ 2147483647 w 162"/>
                <a:gd name="T55" fmla="*/ 2147483647 h 126"/>
                <a:gd name="T56" fmla="*/ 2147483647 w 162"/>
                <a:gd name="T57" fmla="*/ 2147483647 h 126"/>
                <a:gd name="T58" fmla="*/ 2147483647 w 162"/>
                <a:gd name="T59" fmla="*/ 2147483647 h 126"/>
                <a:gd name="T60" fmla="*/ 2147483647 w 162"/>
                <a:gd name="T61" fmla="*/ 2147483647 h 126"/>
                <a:gd name="T62" fmla="*/ 2147483647 w 162"/>
                <a:gd name="T63" fmla="*/ 2147483647 h 126"/>
                <a:gd name="T64" fmla="*/ 2147483647 w 162"/>
                <a:gd name="T65" fmla="*/ 2147483647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26"/>
                <a:gd name="T101" fmla="*/ 162 w 162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26">
                  <a:moveTo>
                    <a:pt x="150" y="42"/>
                  </a:moveTo>
                  <a:lnTo>
                    <a:pt x="132" y="30"/>
                  </a:lnTo>
                  <a:lnTo>
                    <a:pt x="132" y="18"/>
                  </a:lnTo>
                  <a:lnTo>
                    <a:pt x="126" y="18"/>
                  </a:lnTo>
                  <a:lnTo>
                    <a:pt x="114" y="0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48" y="12"/>
                  </a:lnTo>
                  <a:lnTo>
                    <a:pt x="48" y="24"/>
                  </a:lnTo>
                  <a:lnTo>
                    <a:pt x="24" y="2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0" y="66"/>
                  </a:lnTo>
                  <a:lnTo>
                    <a:pt x="6" y="78"/>
                  </a:lnTo>
                  <a:lnTo>
                    <a:pt x="6" y="102"/>
                  </a:lnTo>
                  <a:lnTo>
                    <a:pt x="12" y="108"/>
                  </a:lnTo>
                  <a:lnTo>
                    <a:pt x="18" y="108"/>
                  </a:lnTo>
                  <a:lnTo>
                    <a:pt x="18" y="126"/>
                  </a:lnTo>
                  <a:lnTo>
                    <a:pt x="42" y="120"/>
                  </a:lnTo>
                  <a:lnTo>
                    <a:pt x="42" y="126"/>
                  </a:lnTo>
                  <a:lnTo>
                    <a:pt x="54" y="120"/>
                  </a:lnTo>
                  <a:lnTo>
                    <a:pt x="60" y="120"/>
                  </a:lnTo>
                  <a:lnTo>
                    <a:pt x="66" y="126"/>
                  </a:lnTo>
                  <a:lnTo>
                    <a:pt x="90" y="126"/>
                  </a:lnTo>
                  <a:lnTo>
                    <a:pt x="96" y="114"/>
                  </a:lnTo>
                  <a:lnTo>
                    <a:pt x="96" y="108"/>
                  </a:lnTo>
                  <a:lnTo>
                    <a:pt x="120" y="108"/>
                  </a:lnTo>
                  <a:lnTo>
                    <a:pt x="132" y="102"/>
                  </a:lnTo>
                  <a:lnTo>
                    <a:pt x="156" y="78"/>
                  </a:lnTo>
                  <a:lnTo>
                    <a:pt x="162" y="66"/>
                  </a:lnTo>
                  <a:lnTo>
                    <a:pt x="162" y="60"/>
                  </a:lnTo>
                  <a:lnTo>
                    <a:pt x="156" y="48"/>
                  </a:lnTo>
                  <a:lnTo>
                    <a:pt x="150" y="42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8" name="Luxembourg" descr="© INSCALE GmbH, 05.05.2010&#10;http://www.presentationload.com/">
              <a:extLst>
                <a:ext uri="{FF2B5EF4-FFF2-40B4-BE49-F238E27FC236}">
                  <a16:creationId xmlns:a16="http://schemas.microsoft.com/office/drawing/2014/main" id="{2121E698-F1AA-6654-49E7-22D82E3303FF}"/>
                </a:ext>
              </a:extLst>
            </p:cNvPr>
            <p:cNvSpPr>
              <a:spLocks/>
            </p:cNvSpPr>
            <p:nvPr/>
          </p:nvSpPr>
          <p:spPr bwMode="gray">
            <a:xfrm>
              <a:off x="5887619" y="2143505"/>
              <a:ext cx="23973" cy="20286"/>
            </a:xfrm>
            <a:custGeom>
              <a:avLst/>
              <a:gdLst>
                <a:gd name="T0" fmla="*/ 2147483647 w 54"/>
                <a:gd name="T1" fmla="*/ 2147483647 h 42"/>
                <a:gd name="T2" fmla="*/ 2147483647 w 54"/>
                <a:gd name="T3" fmla="*/ 2147483647 h 42"/>
                <a:gd name="T4" fmla="*/ 2147483647 w 54"/>
                <a:gd name="T5" fmla="*/ 2147483647 h 42"/>
                <a:gd name="T6" fmla="*/ 2147483647 w 54"/>
                <a:gd name="T7" fmla="*/ 2147483647 h 42"/>
                <a:gd name="T8" fmla="*/ 2147483647 w 54"/>
                <a:gd name="T9" fmla="*/ 2147483647 h 42"/>
                <a:gd name="T10" fmla="*/ 2147483647 w 54"/>
                <a:gd name="T11" fmla="*/ 2147483647 h 42"/>
                <a:gd name="T12" fmla="*/ 2147483647 w 54"/>
                <a:gd name="T13" fmla="*/ 2147483647 h 42"/>
                <a:gd name="T14" fmla="*/ 2147483647 w 54"/>
                <a:gd name="T15" fmla="*/ 2147483647 h 42"/>
                <a:gd name="T16" fmla="*/ 2147483647 w 54"/>
                <a:gd name="T17" fmla="*/ 0 h 42"/>
                <a:gd name="T18" fmla="*/ 2147483647 w 54"/>
                <a:gd name="T19" fmla="*/ 0 h 42"/>
                <a:gd name="T20" fmla="*/ 2147483647 w 54"/>
                <a:gd name="T21" fmla="*/ 2147483647 h 42"/>
                <a:gd name="T22" fmla="*/ 2147483647 w 54"/>
                <a:gd name="T23" fmla="*/ 2147483647 h 42"/>
                <a:gd name="T24" fmla="*/ 0 w 54"/>
                <a:gd name="T25" fmla="*/ 2147483647 h 42"/>
                <a:gd name="T26" fmla="*/ 0 w 54"/>
                <a:gd name="T27" fmla="*/ 2147483647 h 42"/>
                <a:gd name="T28" fmla="*/ 2147483647 w 54"/>
                <a:gd name="T29" fmla="*/ 2147483647 h 42"/>
                <a:gd name="T30" fmla="*/ 2147483647 w 54"/>
                <a:gd name="T31" fmla="*/ 2147483647 h 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4"/>
                <a:gd name="T49" fmla="*/ 0 h 42"/>
                <a:gd name="T50" fmla="*/ 54 w 54"/>
                <a:gd name="T51" fmla="*/ 42 h 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4" h="42">
                  <a:moveTo>
                    <a:pt x="18" y="42"/>
                  </a:moveTo>
                  <a:lnTo>
                    <a:pt x="30" y="36"/>
                  </a:lnTo>
                  <a:lnTo>
                    <a:pt x="48" y="42"/>
                  </a:lnTo>
                  <a:lnTo>
                    <a:pt x="54" y="36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36" y="18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8" y="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18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89" name="Lithuania" descr="© INSCALE GmbH, 05.05.2010&#10;http://www.presentationload.com/">
              <a:extLst>
                <a:ext uri="{FF2B5EF4-FFF2-40B4-BE49-F238E27FC236}">
                  <a16:creationId xmlns:a16="http://schemas.microsoft.com/office/drawing/2014/main" id="{10E0F7BA-3FF5-368F-A8AF-58400149423C}"/>
                </a:ext>
              </a:extLst>
            </p:cNvPr>
            <p:cNvSpPr>
              <a:spLocks/>
            </p:cNvSpPr>
            <p:nvPr/>
          </p:nvSpPr>
          <p:spPr bwMode="gray">
            <a:xfrm>
              <a:off x="6322821" y="1912996"/>
              <a:ext cx="160435" cy="92204"/>
            </a:xfrm>
            <a:custGeom>
              <a:avLst/>
              <a:gdLst>
                <a:gd name="T0" fmla="*/ 2147483647 w 342"/>
                <a:gd name="T1" fmla="*/ 2147483647 h 198"/>
                <a:gd name="T2" fmla="*/ 2147483647 w 342"/>
                <a:gd name="T3" fmla="*/ 2147483647 h 198"/>
                <a:gd name="T4" fmla="*/ 2147483647 w 342"/>
                <a:gd name="T5" fmla="*/ 2147483647 h 198"/>
                <a:gd name="T6" fmla="*/ 2147483647 w 342"/>
                <a:gd name="T7" fmla="*/ 2147483647 h 198"/>
                <a:gd name="T8" fmla="*/ 2147483647 w 342"/>
                <a:gd name="T9" fmla="*/ 2147483647 h 198"/>
                <a:gd name="T10" fmla="*/ 2147483647 w 342"/>
                <a:gd name="T11" fmla="*/ 2147483647 h 198"/>
                <a:gd name="T12" fmla="*/ 2147483647 w 342"/>
                <a:gd name="T13" fmla="*/ 2147483647 h 198"/>
                <a:gd name="T14" fmla="*/ 2147483647 w 342"/>
                <a:gd name="T15" fmla="*/ 2147483647 h 198"/>
                <a:gd name="T16" fmla="*/ 2147483647 w 342"/>
                <a:gd name="T17" fmla="*/ 2147483647 h 198"/>
                <a:gd name="T18" fmla="*/ 2147483647 w 342"/>
                <a:gd name="T19" fmla="*/ 2147483647 h 198"/>
                <a:gd name="T20" fmla="*/ 2147483647 w 342"/>
                <a:gd name="T21" fmla="*/ 2147483647 h 198"/>
                <a:gd name="T22" fmla="*/ 2147483647 w 342"/>
                <a:gd name="T23" fmla="*/ 2147483647 h 198"/>
                <a:gd name="T24" fmla="*/ 2147483647 w 342"/>
                <a:gd name="T25" fmla="*/ 0 h 198"/>
                <a:gd name="T26" fmla="*/ 2147483647 w 342"/>
                <a:gd name="T27" fmla="*/ 2147483647 h 198"/>
                <a:gd name="T28" fmla="*/ 0 w 342"/>
                <a:gd name="T29" fmla="*/ 2147483647 h 198"/>
                <a:gd name="T30" fmla="*/ 2147483647 w 342"/>
                <a:gd name="T31" fmla="*/ 2147483647 h 198"/>
                <a:gd name="T32" fmla="*/ 2147483647 w 342"/>
                <a:gd name="T33" fmla="*/ 2147483647 h 198"/>
                <a:gd name="T34" fmla="*/ 2147483647 w 342"/>
                <a:gd name="T35" fmla="*/ 2147483647 h 198"/>
                <a:gd name="T36" fmla="*/ 2147483647 w 342"/>
                <a:gd name="T37" fmla="*/ 2147483647 h 198"/>
                <a:gd name="T38" fmla="*/ 2147483647 w 342"/>
                <a:gd name="T39" fmla="*/ 2147483647 h 198"/>
                <a:gd name="T40" fmla="*/ 2147483647 w 342"/>
                <a:gd name="T41" fmla="*/ 2147483647 h 198"/>
                <a:gd name="T42" fmla="*/ 2147483647 w 342"/>
                <a:gd name="T43" fmla="*/ 2147483647 h 198"/>
                <a:gd name="T44" fmla="*/ 2147483647 w 342"/>
                <a:gd name="T45" fmla="*/ 2147483647 h 198"/>
                <a:gd name="T46" fmla="*/ 2147483647 w 342"/>
                <a:gd name="T47" fmla="*/ 2147483647 h 198"/>
                <a:gd name="T48" fmla="*/ 2147483647 w 342"/>
                <a:gd name="T49" fmla="*/ 2147483647 h 198"/>
                <a:gd name="T50" fmla="*/ 2147483647 w 342"/>
                <a:gd name="T51" fmla="*/ 2147483647 h 198"/>
                <a:gd name="T52" fmla="*/ 2147483647 w 342"/>
                <a:gd name="T53" fmla="*/ 2147483647 h 198"/>
                <a:gd name="T54" fmla="*/ 2147483647 w 342"/>
                <a:gd name="T55" fmla="*/ 2147483647 h 198"/>
                <a:gd name="T56" fmla="*/ 2147483647 w 342"/>
                <a:gd name="T57" fmla="*/ 2147483647 h 198"/>
                <a:gd name="T58" fmla="*/ 2147483647 w 342"/>
                <a:gd name="T59" fmla="*/ 2147483647 h 198"/>
                <a:gd name="T60" fmla="*/ 2147483647 w 342"/>
                <a:gd name="T61" fmla="*/ 2147483647 h 198"/>
                <a:gd name="T62" fmla="*/ 2147483647 w 342"/>
                <a:gd name="T63" fmla="*/ 2147483647 h 198"/>
                <a:gd name="T64" fmla="*/ 2147483647 w 342"/>
                <a:gd name="T65" fmla="*/ 2147483647 h 198"/>
                <a:gd name="T66" fmla="*/ 2147483647 w 342"/>
                <a:gd name="T67" fmla="*/ 2147483647 h 198"/>
                <a:gd name="T68" fmla="*/ 2147483647 w 342"/>
                <a:gd name="T69" fmla="*/ 2147483647 h 198"/>
                <a:gd name="T70" fmla="*/ 2147483647 w 342"/>
                <a:gd name="T71" fmla="*/ 2147483647 h 198"/>
                <a:gd name="T72" fmla="*/ 2147483647 w 342"/>
                <a:gd name="T73" fmla="*/ 2147483647 h 198"/>
                <a:gd name="T74" fmla="*/ 2147483647 w 342"/>
                <a:gd name="T75" fmla="*/ 2147483647 h 198"/>
                <a:gd name="T76" fmla="*/ 2147483647 w 342"/>
                <a:gd name="T77" fmla="*/ 2147483647 h 198"/>
                <a:gd name="T78" fmla="*/ 2147483647 w 342"/>
                <a:gd name="T79" fmla="*/ 2147483647 h 198"/>
                <a:gd name="T80" fmla="*/ 2147483647 w 342"/>
                <a:gd name="T81" fmla="*/ 2147483647 h 198"/>
                <a:gd name="T82" fmla="*/ 2147483647 w 342"/>
                <a:gd name="T83" fmla="*/ 2147483647 h 198"/>
                <a:gd name="T84" fmla="*/ 2147483647 w 342"/>
                <a:gd name="T85" fmla="*/ 2147483647 h 1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2"/>
                <a:gd name="T130" fmla="*/ 0 h 198"/>
                <a:gd name="T131" fmla="*/ 342 w 342"/>
                <a:gd name="T132" fmla="*/ 198 h 1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2" h="198">
                  <a:moveTo>
                    <a:pt x="330" y="60"/>
                  </a:moveTo>
                  <a:lnTo>
                    <a:pt x="312" y="54"/>
                  </a:lnTo>
                  <a:lnTo>
                    <a:pt x="294" y="42"/>
                  </a:lnTo>
                  <a:lnTo>
                    <a:pt x="282" y="30"/>
                  </a:lnTo>
                  <a:lnTo>
                    <a:pt x="276" y="30"/>
                  </a:lnTo>
                  <a:lnTo>
                    <a:pt x="264" y="24"/>
                  </a:lnTo>
                  <a:lnTo>
                    <a:pt x="234" y="24"/>
                  </a:lnTo>
                  <a:lnTo>
                    <a:pt x="228" y="12"/>
                  </a:lnTo>
                  <a:lnTo>
                    <a:pt x="222" y="6"/>
                  </a:lnTo>
                  <a:lnTo>
                    <a:pt x="210" y="6"/>
                  </a:lnTo>
                  <a:lnTo>
                    <a:pt x="198" y="18"/>
                  </a:lnTo>
                  <a:lnTo>
                    <a:pt x="180" y="18"/>
                  </a:lnTo>
                  <a:lnTo>
                    <a:pt x="174" y="12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38" y="12"/>
                  </a:lnTo>
                  <a:lnTo>
                    <a:pt x="126" y="6"/>
                  </a:lnTo>
                  <a:lnTo>
                    <a:pt x="120" y="6"/>
                  </a:lnTo>
                  <a:lnTo>
                    <a:pt x="114" y="12"/>
                  </a:lnTo>
                  <a:lnTo>
                    <a:pt x="108" y="12"/>
                  </a:lnTo>
                  <a:lnTo>
                    <a:pt x="102" y="6"/>
                  </a:lnTo>
                  <a:lnTo>
                    <a:pt x="96" y="6"/>
                  </a:lnTo>
                  <a:lnTo>
                    <a:pt x="90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18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0"/>
                  </a:lnTo>
                  <a:lnTo>
                    <a:pt x="18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08"/>
                  </a:lnTo>
                  <a:lnTo>
                    <a:pt x="72" y="108"/>
                  </a:lnTo>
                  <a:lnTo>
                    <a:pt x="84" y="102"/>
                  </a:lnTo>
                  <a:lnTo>
                    <a:pt x="102" y="102"/>
                  </a:lnTo>
                  <a:lnTo>
                    <a:pt x="108" y="114"/>
                  </a:lnTo>
                  <a:lnTo>
                    <a:pt x="108" y="132"/>
                  </a:lnTo>
                  <a:lnTo>
                    <a:pt x="96" y="144"/>
                  </a:lnTo>
                  <a:lnTo>
                    <a:pt x="102" y="162"/>
                  </a:lnTo>
                  <a:lnTo>
                    <a:pt x="120" y="162"/>
                  </a:lnTo>
                  <a:lnTo>
                    <a:pt x="138" y="168"/>
                  </a:lnTo>
                  <a:lnTo>
                    <a:pt x="144" y="168"/>
                  </a:lnTo>
                  <a:lnTo>
                    <a:pt x="156" y="174"/>
                  </a:lnTo>
                  <a:lnTo>
                    <a:pt x="156" y="198"/>
                  </a:lnTo>
                  <a:lnTo>
                    <a:pt x="162" y="198"/>
                  </a:lnTo>
                  <a:lnTo>
                    <a:pt x="168" y="192"/>
                  </a:lnTo>
                  <a:lnTo>
                    <a:pt x="180" y="192"/>
                  </a:lnTo>
                  <a:lnTo>
                    <a:pt x="192" y="186"/>
                  </a:lnTo>
                  <a:lnTo>
                    <a:pt x="198" y="186"/>
                  </a:lnTo>
                  <a:lnTo>
                    <a:pt x="204" y="192"/>
                  </a:lnTo>
                  <a:lnTo>
                    <a:pt x="204" y="198"/>
                  </a:lnTo>
                  <a:lnTo>
                    <a:pt x="234" y="198"/>
                  </a:lnTo>
                  <a:lnTo>
                    <a:pt x="234" y="180"/>
                  </a:lnTo>
                  <a:lnTo>
                    <a:pt x="246" y="192"/>
                  </a:lnTo>
                  <a:lnTo>
                    <a:pt x="252" y="180"/>
                  </a:lnTo>
                  <a:lnTo>
                    <a:pt x="258" y="174"/>
                  </a:lnTo>
                  <a:lnTo>
                    <a:pt x="270" y="168"/>
                  </a:lnTo>
                  <a:lnTo>
                    <a:pt x="288" y="168"/>
                  </a:lnTo>
                  <a:lnTo>
                    <a:pt x="288" y="174"/>
                  </a:lnTo>
                  <a:lnTo>
                    <a:pt x="282" y="180"/>
                  </a:lnTo>
                  <a:lnTo>
                    <a:pt x="294" y="180"/>
                  </a:lnTo>
                  <a:lnTo>
                    <a:pt x="294" y="174"/>
                  </a:lnTo>
                  <a:lnTo>
                    <a:pt x="288" y="168"/>
                  </a:lnTo>
                  <a:lnTo>
                    <a:pt x="288" y="156"/>
                  </a:lnTo>
                  <a:lnTo>
                    <a:pt x="282" y="150"/>
                  </a:lnTo>
                  <a:lnTo>
                    <a:pt x="282" y="144"/>
                  </a:lnTo>
                  <a:lnTo>
                    <a:pt x="294" y="144"/>
                  </a:lnTo>
                  <a:lnTo>
                    <a:pt x="294" y="138"/>
                  </a:lnTo>
                  <a:lnTo>
                    <a:pt x="288" y="126"/>
                  </a:lnTo>
                  <a:lnTo>
                    <a:pt x="288" y="120"/>
                  </a:lnTo>
                  <a:lnTo>
                    <a:pt x="294" y="114"/>
                  </a:lnTo>
                  <a:lnTo>
                    <a:pt x="312" y="114"/>
                  </a:lnTo>
                  <a:lnTo>
                    <a:pt x="306" y="96"/>
                  </a:lnTo>
                  <a:lnTo>
                    <a:pt x="312" y="96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42" y="96"/>
                  </a:lnTo>
                  <a:lnTo>
                    <a:pt x="324" y="78"/>
                  </a:lnTo>
                  <a:lnTo>
                    <a:pt x="324" y="72"/>
                  </a:lnTo>
                  <a:lnTo>
                    <a:pt x="330" y="66"/>
                  </a:lnTo>
                  <a:lnTo>
                    <a:pt x="330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0" name="Liechtenstein" descr="© INSCALE GmbH, 05.05.2010&#10;http://www.presentationload.com/">
              <a:extLst>
                <a:ext uri="{FF2B5EF4-FFF2-40B4-BE49-F238E27FC236}">
                  <a16:creationId xmlns:a16="http://schemas.microsoft.com/office/drawing/2014/main" id="{0D18354E-72D0-F43F-0310-CDD870C544DA}"/>
                </a:ext>
              </a:extLst>
            </p:cNvPr>
            <p:cNvSpPr>
              <a:spLocks/>
            </p:cNvSpPr>
            <p:nvPr/>
          </p:nvSpPr>
          <p:spPr bwMode="gray">
            <a:xfrm>
              <a:off x="5994575" y="2246774"/>
              <a:ext cx="7376" cy="11064"/>
            </a:xfrm>
            <a:custGeom>
              <a:avLst/>
              <a:gdLst>
                <a:gd name="T0" fmla="*/ 2147483647 w 18"/>
                <a:gd name="T1" fmla="*/ 0 h 24"/>
                <a:gd name="T2" fmla="*/ 2147483647 w 18"/>
                <a:gd name="T3" fmla="*/ 2147483647 h 24"/>
                <a:gd name="T4" fmla="*/ 0 w 18"/>
                <a:gd name="T5" fmla="*/ 2147483647 h 24"/>
                <a:gd name="T6" fmla="*/ 0 w 18"/>
                <a:gd name="T7" fmla="*/ 2147483647 h 24"/>
                <a:gd name="T8" fmla="*/ 2147483647 w 18"/>
                <a:gd name="T9" fmla="*/ 2147483647 h 24"/>
                <a:gd name="T10" fmla="*/ 2147483647 w 18"/>
                <a:gd name="T11" fmla="*/ 0 h 24"/>
                <a:gd name="T12" fmla="*/ 2147483647 w 18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4"/>
                <a:gd name="T23" fmla="*/ 18 w 18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4">
                  <a:moveTo>
                    <a:pt x="12" y="0"/>
                  </a:moveTo>
                  <a:lnTo>
                    <a:pt x="6" y="6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18" y="24"/>
                  </a:lnTo>
                  <a:lnTo>
                    <a:pt x="1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1" name="Libya" descr="© INSCALE GmbH, 05.05.2010&#10;http://www.presentationload.com/">
              <a:extLst>
                <a:ext uri="{FF2B5EF4-FFF2-40B4-BE49-F238E27FC236}">
                  <a16:creationId xmlns:a16="http://schemas.microsoft.com/office/drawing/2014/main" id="{464C5A2B-7AF6-0AC4-19F7-94DE7B4ADE33}"/>
                </a:ext>
              </a:extLst>
            </p:cNvPr>
            <p:cNvSpPr>
              <a:spLocks/>
            </p:cNvSpPr>
            <p:nvPr/>
          </p:nvSpPr>
          <p:spPr bwMode="gray">
            <a:xfrm>
              <a:off x="5990888" y="2777865"/>
              <a:ext cx="518185" cy="523716"/>
            </a:xfrm>
            <a:custGeom>
              <a:avLst/>
              <a:gdLst>
                <a:gd name="T0" fmla="*/ 2147483647 w 1098"/>
                <a:gd name="T1" fmla="*/ 2147483647 h 1110"/>
                <a:gd name="T2" fmla="*/ 2147483647 w 1098"/>
                <a:gd name="T3" fmla="*/ 2147483647 h 1110"/>
                <a:gd name="T4" fmla="*/ 2147483647 w 1098"/>
                <a:gd name="T5" fmla="*/ 2147483647 h 1110"/>
                <a:gd name="T6" fmla="*/ 2147483647 w 1098"/>
                <a:gd name="T7" fmla="*/ 2147483647 h 1110"/>
                <a:gd name="T8" fmla="*/ 2147483647 w 1098"/>
                <a:gd name="T9" fmla="*/ 2147483647 h 1110"/>
                <a:gd name="T10" fmla="*/ 2147483647 w 1098"/>
                <a:gd name="T11" fmla="*/ 2147483647 h 1110"/>
                <a:gd name="T12" fmla="*/ 2147483647 w 1098"/>
                <a:gd name="T13" fmla="*/ 2147483647 h 1110"/>
                <a:gd name="T14" fmla="*/ 2147483647 w 1098"/>
                <a:gd name="T15" fmla="*/ 2147483647 h 1110"/>
                <a:gd name="T16" fmla="*/ 2147483647 w 1098"/>
                <a:gd name="T17" fmla="*/ 2147483647 h 1110"/>
                <a:gd name="T18" fmla="*/ 2147483647 w 1098"/>
                <a:gd name="T19" fmla="*/ 2147483647 h 1110"/>
                <a:gd name="T20" fmla="*/ 2147483647 w 1098"/>
                <a:gd name="T21" fmla="*/ 2147483647 h 1110"/>
                <a:gd name="T22" fmla="*/ 2147483647 w 1098"/>
                <a:gd name="T23" fmla="*/ 2147483647 h 1110"/>
                <a:gd name="T24" fmla="*/ 0 w 1098"/>
                <a:gd name="T25" fmla="*/ 2147483647 h 1110"/>
                <a:gd name="T26" fmla="*/ 2147483647 w 1098"/>
                <a:gd name="T27" fmla="*/ 2147483647 h 1110"/>
                <a:gd name="T28" fmla="*/ 2147483647 w 1098"/>
                <a:gd name="T29" fmla="*/ 2147483647 h 1110"/>
                <a:gd name="T30" fmla="*/ 2147483647 w 1098"/>
                <a:gd name="T31" fmla="*/ 2147483647 h 1110"/>
                <a:gd name="T32" fmla="*/ 2147483647 w 1098"/>
                <a:gd name="T33" fmla="*/ 2147483647 h 1110"/>
                <a:gd name="T34" fmla="*/ 2147483647 w 1098"/>
                <a:gd name="T35" fmla="*/ 2147483647 h 1110"/>
                <a:gd name="T36" fmla="*/ 2147483647 w 1098"/>
                <a:gd name="T37" fmla="*/ 2147483647 h 1110"/>
                <a:gd name="T38" fmla="*/ 2147483647 w 1098"/>
                <a:gd name="T39" fmla="*/ 2147483647 h 1110"/>
                <a:gd name="T40" fmla="*/ 2147483647 w 1098"/>
                <a:gd name="T41" fmla="*/ 2147483647 h 1110"/>
                <a:gd name="T42" fmla="*/ 2147483647 w 1098"/>
                <a:gd name="T43" fmla="*/ 2147483647 h 1110"/>
                <a:gd name="T44" fmla="*/ 2147483647 w 1098"/>
                <a:gd name="T45" fmla="*/ 2147483647 h 1110"/>
                <a:gd name="T46" fmla="*/ 2147483647 w 1098"/>
                <a:gd name="T47" fmla="*/ 2147483647 h 1110"/>
                <a:gd name="T48" fmla="*/ 2147483647 w 1098"/>
                <a:gd name="T49" fmla="*/ 2147483647 h 1110"/>
                <a:gd name="T50" fmla="*/ 2147483647 w 1098"/>
                <a:gd name="T51" fmla="*/ 2147483647 h 1110"/>
                <a:gd name="T52" fmla="*/ 2147483647 w 1098"/>
                <a:gd name="T53" fmla="*/ 2147483647 h 1110"/>
                <a:gd name="T54" fmla="*/ 2147483647 w 1098"/>
                <a:gd name="T55" fmla="*/ 2147483647 h 1110"/>
                <a:gd name="T56" fmla="*/ 2147483647 w 1098"/>
                <a:gd name="T57" fmla="*/ 2147483647 h 1110"/>
                <a:gd name="T58" fmla="*/ 2147483647 w 1098"/>
                <a:gd name="T59" fmla="*/ 2147483647 h 1110"/>
                <a:gd name="T60" fmla="*/ 2147483647 w 1098"/>
                <a:gd name="T61" fmla="*/ 2147483647 h 1110"/>
                <a:gd name="T62" fmla="*/ 2147483647 w 1098"/>
                <a:gd name="T63" fmla="*/ 2147483647 h 1110"/>
                <a:gd name="T64" fmla="*/ 2147483647 w 1098"/>
                <a:gd name="T65" fmla="*/ 2147483647 h 1110"/>
                <a:gd name="T66" fmla="*/ 2147483647 w 1098"/>
                <a:gd name="T67" fmla="*/ 2147483647 h 1110"/>
                <a:gd name="T68" fmla="*/ 2147483647 w 1098"/>
                <a:gd name="T69" fmla="*/ 2147483647 h 1110"/>
                <a:gd name="T70" fmla="*/ 2147483647 w 1098"/>
                <a:gd name="T71" fmla="*/ 2147483647 h 1110"/>
                <a:gd name="T72" fmla="*/ 2147483647 w 1098"/>
                <a:gd name="T73" fmla="*/ 2147483647 h 1110"/>
                <a:gd name="T74" fmla="*/ 2147483647 w 1098"/>
                <a:gd name="T75" fmla="*/ 2147483647 h 1110"/>
                <a:gd name="T76" fmla="*/ 2147483647 w 1098"/>
                <a:gd name="T77" fmla="*/ 2147483647 h 1110"/>
                <a:gd name="T78" fmla="*/ 2147483647 w 1098"/>
                <a:gd name="T79" fmla="*/ 2147483647 h 1110"/>
                <a:gd name="T80" fmla="*/ 2147483647 w 1098"/>
                <a:gd name="T81" fmla="*/ 2147483647 h 1110"/>
                <a:gd name="T82" fmla="*/ 2147483647 w 1098"/>
                <a:gd name="T83" fmla="*/ 2147483647 h 1110"/>
                <a:gd name="T84" fmla="*/ 2147483647 w 1098"/>
                <a:gd name="T85" fmla="*/ 2147483647 h 1110"/>
                <a:gd name="T86" fmla="*/ 2147483647 w 1098"/>
                <a:gd name="T87" fmla="*/ 2147483647 h 1110"/>
                <a:gd name="T88" fmla="*/ 2147483647 w 1098"/>
                <a:gd name="T89" fmla="*/ 2147483647 h 1110"/>
                <a:gd name="T90" fmla="*/ 2147483647 w 1098"/>
                <a:gd name="T91" fmla="*/ 2147483647 h 1110"/>
                <a:gd name="T92" fmla="*/ 2147483647 w 1098"/>
                <a:gd name="T93" fmla="*/ 2147483647 h 1110"/>
                <a:gd name="T94" fmla="*/ 2147483647 w 1098"/>
                <a:gd name="T95" fmla="*/ 2147483647 h 1110"/>
                <a:gd name="T96" fmla="*/ 2147483647 w 1098"/>
                <a:gd name="T97" fmla="*/ 2147483647 h 1110"/>
                <a:gd name="T98" fmla="*/ 2147483647 w 1098"/>
                <a:gd name="T99" fmla="*/ 2147483647 h 1110"/>
                <a:gd name="T100" fmla="*/ 2147483647 w 1098"/>
                <a:gd name="T101" fmla="*/ 2147483647 h 1110"/>
                <a:gd name="T102" fmla="*/ 2147483647 w 1098"/>
                <a:gd name="T103" fmla="*/ 2147483647 h 1110"/>
                <a:gd name="T104" fmla="*/ 2147483647 w 1098"/>
                <a:gd name="T105" fmla="*/ 2147483647 h 1110"/>
                <a:gd name="T106" fmla="*/ 2147483647 w 1098"/>
                <a:gd name="T107" fmla="*/ 2147483647 h 1110"/>
                <a:gd name="T108" fmla="*/ 2147483647 w 1098"/>
                <a:gd name="T109" fmla="*/ 2147483647 h 1110"/>
                <a:gd name="T110" fmla="*/ 2147483647 w 1098"/>
                <a:gd name="T111" fmla="*/ 2147483647 h 1110"/>
                <a:gd name="T112" fmla="*/ 2147483647 w 1098"/>
                <a:gd name="T113" fmla="*/ 2147483647 h 1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98"/>
                <a:gd name="T172" fmla="*/ 0 h 1110"/>
                <a:gd name="T173" fmla="*/ 1098 w 1098"/>
                <a:gd name="T174" fmla="*/ 1110 h 1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98" h="1110">
                  <a:moveTo>
                    <a:pt x="156" y="60"/>
                  </a:moveTo>
                  <a:lnTo>
                    <a:pt x="150" y="66"/>
                  </a:lnTo>
                  <a:lnTo>
                    <a:pt x="126" y="78"/>
                  </a:lnTo>
                  <a:lnTo>
                    <a:pt x="114" y="78"/>
                  </a:lnTo>
                  <a:lnTo>
                    <a:pt x="102" y="84"/>
                  </a:lnTo>
                  <a:lnTo>
                    <a:pt x="96" y="90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78" y="120"/>
                  </a:lnTo>
                  <a:lnTo>
                    <a:pt x="72" y="120"/>
                  </a:lnTo>
                  <a:lnTo>
                    <a:pt x="54" y="138"/>
                  </a:lnTo>
                  <a:lnTo>
                    <a:pt x="54" y="156"/>
                  </a:lnTo>
                  <a:lnTo>
                    <a:pt x="66" y="180"/>
                  </a:lnTo>
                  <a:lnTo>
                    <a:pt x="66" y="204"/>
                  </a:lnTo>
                  <a:lnTo>
                    <a:pt x="36" y="234"/>
                  </a:lnTo>
                  <a:lnTo>
                    <a:pt x="30" y="234"/>
                  </a:lnTo>
                  <a:lnTo>
                    <a:pt x="24" y="240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0" y="252"/>
                  </a:lnTo>
                  <a:lnTo>
                    <a:pt x="12" y="270"/>
                  </a:lnTo>
                  <a:lnTo>
                    <a:pt x="36" y="330"/>
                  </a:lnTo>
                  <a:lnTo>
                    <a:pt x="48" y="354"/>
                  </a:lnTo>
                  <a:lnTo>
                    <a:pt x="48" y="360"/>
                  </a:lnTo>
                  <a:lnTo>
                    <a:pt x="42" y="372"/>
                  </a:lnTo>
                  <a:lnTo>
                    <a:pt x="42" y="402"/>
                  </a:lnTo>
                  <a:lnTo>
                    <a:pt x="36" y="408"/>
                  </a:lnTo>
                  <a:lnTo>
                    <a:pt x="36" y="414"/>
                  </a:lnTo>
                  <a:lnTo>
                    <a:pt x="42" y="432"/>
                  </a:lnTo>
                  <a:lnTo>
                    <a:pt x="30" y="456"/>
                  </a:lnTo>
                  <a:lnTo>
                    <a:pt x="36" y="510"/>
                  </a:lnTo>
                  <a:lnTo>
                    <a:pt x="36" y="516"/>
                  </a:lnTo>
                  <a:lnTo>
                    <a:pt x="42" y="522"/>
                  </a:lnTo>
                  <a:lnTo>
                    <a:pt x="42" y="534"/>
                  </a:lnTo>
                  <a:lnTo>
                    <a:pt x="36" y="546"/>
                  </a:lnTo>
                  <a:lnTo>
                    <a:pt x="30" y="552"/>
                  </a:lnTo>
                  <a:lnTo>
                    <a:pt x="18" y="558"/>
                  </a:lnTo>
                  <a:lnTo>
                    <a:pt x="6" y="558"/>
                  </a:lnTo>
                  <a:lnTo>
                    <a:pt x="0" y="564"/>
                  </a:lnTo>
                  <a:lnTo>
                    <a:pt x="0" y="570"/>
                  </a:lnTo>
                  <a:lnTo>
                    <a:pt x="6" y="582"/>
                  </a:lnTo>
                  <a:lnTo>
                    <a:pt x="18" y="594"/>
                  </a:lnTo>
                  <a:lnTo>
                    <a:pt x="24" y="612"/>
                  </a:lnTo>
                  <a:lnTo>
                    <a:pt x="36" y="624"/>
                  </a:lnTo>
                  <a:lnTo>
                    <a:pt x="42" y="636"/>
                  </a:lnTo>
                  <a:lnTo>
                    <a:pt x="48" y="642"/>
                  </a:lnTo>
                  <a:lnTo>
                    <a:pt x="48" y="684"/>
                  </a:lnTo>
                  <a:lnTo>
                    <a:pt x="72" y="708"/>
                  </a:lnTo>
                  <a:lnTo>
                    <a:pt x="96" y="696"/>
                  </a:lnTo>
                  <a:lnTo>
                    <a:pt x="102" y="696"/>
                  </a:lnTo>
                  <a:lnTo>
                    <a:pt x="138" y="714"/>
                  </a:lnTo>
                  <a:lnTo>
                    <a:pt x="150" y="714"/>
                  </a:lnTo>
                  <a:lnTo>
                    <a:pt x="162" y="726"/>
                  </a:lnTo>
                  <a:lnTo>
                    <a:pt x="162" y="732"/>
                  </a:lnTo>
                  <a:lnTo>
                    <a:pt x="168" y="744"/>
                  </a:lnTo>
                  <a:lnTo>
                    <a:pt x="174" y="762"/>
                  </a:lnTo>
                  <a:lnTo>
                    <a:pt x="180" y="774"/>
                  </a:lnTo>
                  <a:lnTo>
                    <a:pt x="186" y="780"/>
                  </a:lnTo>
                  <a:lnTo>
                    <a:pt x="186" y="786"/>
                  </a:lnTo>
                  <a:lnTo>
                    <a:pt x="222" y="792"/>
                  </a:lnTo>
                  <a:lnTo>
                    <a:pt x="234" y="792"/>
                  </a:lnTo>
                  <a:lnTo>
                    <a:pt x="246" y="798"/>
                  </a:lnTo>
                  <a:lnTo>
                    <a:pt x="258" y="798"/>
                  </a:lnTo>
                  <a:lnTo>
                    <a:pt x="276" y="804"/>
                  </a:lnTo>
                  <a:lnTo>
                    <a:pt x="288" y="810"/>
                  </a:lnTo>
                  <a:lnTo>
                    <a:pt x="294" y="810"/>
                  </a:lnTo>
                  <a:lnTo>
                    <a:pt x="300" y="816"/>
                  </a:lnTo>
                  <a:lnTo>
                    <a:pt x="312" y="822"/>
                  </a:lnTo>
                  <a:lnTo>
                    <a:pt x="318" y="828"/>
                  </a:lnTo>
                  <a:lnTo>
                    <a:pt x="324" y="840"/>
                  </a:lnTo>
                  <a:lnTo>
                    <a:pt x="336" y="846"/>
                  </a:lnTo>
                  <a:lnTo>
                    <a:pt x="342" y="852"/>
                  </a:lnTo>
                  <a:lnTo>
                    <a:pt x="360" y="846"/>
                  </a:lnTo>
                  <a:lnTo>
                    <a:pt x="396" y="828"/>
                  </a:lnTo>
                  <a:lnTo>
                    <a:pt x="456" y="792"/>
                  </a:lnTo>
                  <a:lnTo>
                    <a:pt x="468" y="786"/>
                  </a:lnTo>
                  <a:lnTo>
                    <a:pt x="1026" y="1110"/>
                  </a:lnTo>
                  <a:lnTo>
                    <a:pt x="1026" y="1062"/>
                  </a:lnTo>
                  <a:lnTo>
                    <a:pt x="1098" y="1062"/>
                  </a:lnTo>
                  <a:lnTo>
                    <a:pt x="1098" y="828"/>
                  </a:lnTo>
                  <a:lnTo>
                    <a:pt x="1092" y="750"/>
                  </a:lnTo>
                  <a:lnTo>
                    <a:pt x="1092" y="660"/>
                  </a:lnTo>
                  <a:lnTo>
                    <a:pt x="1086" y="564"/>
                  </a:lnTo>
                  <a:lnTo>
                    <a:pt x="1086" y="468"/>
                  </a:lnTo>
                  <a:lnTo>
                    <a:pt x="1080" y="390"/>
                  </a:lnTo>
                  <a:lnTo>
                    <a:pt x="1080" y="306"/>
                  </a:lnTo>
                  <a:lnTo>
                    <a:pt x="1068" y="270"/>
                  </a:lnTo>
                  <a:lnTo>
                    <a:pt x="1056" y="258"/>
                  </a:lnTo>
                  <a:lnTo>
                    <a:pt x="1050" y="246"/>
                  </a:lnTo>
                  <a:lnTo>
                    <a:pt x="1050" y="240"/>
                  </a:lnTo>
                  <a:lnTo>
                    <a:pt x="1056" y="228"/>
                  </a:lnTo>
                  <a:lnTo>
                    <a:pt x="1062" y="222"/>
                  </a:lnTo>
                  <a:lnTo>
                    <a:pt x="1068" y="210"/>
                  </a:lnTo>
                  <a:lnTo>
                    <a:pt x="1074" y="204"/>
                  </a:lnTo>
                  <a:lnTo>
                    <a:pt x="1074" y="198"/>
                  </a:lnTo>
                  <a:lnTo>
                    <a:pt x="1068" y="186"/>
                  </a:lnTo>
                  <a:lnTo>
                    <a:pt x="1056" y="180"/>
                  </a:lnTo>
                  <a:lnTo>
                    <a:pt x="1056" y="150"/>
                  </a:lnTo>
                  <a:lnTo>
                    <a:pt x="1080" y="126"/>
                  </a:lnTo>
                  <a:lnTo>
                    <a:pt x="1074" y="114"/>
                  </a:lnTo>
                  <a:lnTo>
                    <a:pt x="1074" y="96"/>
                  </a:lnTo>
                  <a:lnTo>
                    <a:pt x="1056" y="102"/>
                  </a:lnTo>
                  <a:lnTo>
                    <a:pt x="1044" y="90"/>
                  </a:lnTo>
                  <a:lnTo>
                    <a:pt x="1032" y="102"/>
                  </a:lnTo>
                  <a:lnTo>
                    <a:pt x="1026" y="102"/>
                  </a:lnTo>
                  <a:lnTo>
                    <a:pt x="1020" y="96"/>
                  </a:lnTo>
                  <a:lnTo>
                    <a:pt x="1008" y="90"/>
                  </a:lnTo>
                  <a:lnTo>
                    <a:pt x="1002" y="84"/>
                  </a:lnTo>
                  <a:lnTo>
                    <a:pt x="990" y="78"/>
                  </a:lnTo>
                  <a:lnTo>
                    <a:pt x="978" y="78"/>
                  </a:lnTo>
                  <a:lnTo>
                    <a:pt x="966" y="84"/>
                  </a:lnTo>
                  <a:lnTo>
                    <a:pt x="954" y="84"/>
                  </a:lnTo>
                  <a:lnTo>
                    <a:pt x="942" y="78"/>
                  </a:lnTo>
                  <a:lnTo>
                    <a:pt x="936" y="72"/>
                  </a:lnTo>
                  <a:lnTo>
                    <a:pt x="936" y="48"/>
                  </a:lnTo>
                  <a:lnTo>
                    <a:pt x="930" y="42"/>
                  </a:lnTo>
                  <a:lnTo>
                    <a:pt x="918" y="36"/>
                  </a:lnTo>
                  <a:lnTo>
                    <a:pt x="882" y="36"/>
                  </a:lnTo>
                  <a:lnTo>
                    <a:pt x="876" y="30"/>
                  </a:lnTo>
                  <a:lnTo>
                    <a:pt x="864" y="30"/>
                  </a:lnTo>
                  <a:lnTo>
                    <a:pt x="852" y="24"/>
                  </a:lnTo>
                  <a:lnTo>
                    <a:pt x="840" y="24"/>
                  </a:lnTo>
                  <a:lnTo>
                    <a:pt x="834" y="30"/>
                  </a:lnTo>
                  <a:lnTo>
                    <a:pt x="834" y="36"/>
                  </a:lnTo>
                  <a:lnTo>
                    <a:pt x="798" y="36"/>
                  </a:lnTo>
                  <a:lnTo>
                    <a:pt x="780" y="42"/>
                  </a:lnTo>
                  <a:lnTo>
                    <a:pt x="768" y="48"/>
                  </a:lnTo>
                  <a:lnTo>
                    <a:pt x="732" y="84"/>
                  </a:lnTo>
                  <a:lnTo>
                    <a:pt x="720" y="108"/>
                  </a:lnTo>
                  <a:lnTo>
                    <a:pt x="720" y="120"/>
                  </a:lnTo>
                  <a:lnTo>
                    <a:pt x="726" y="138"/>
                  </a:lnTo>
                  <a:lnTo>
                    <a:pt x="738" y="150"/>
                  </a:lnTo>
                  <a:lnTo>
                    <a:pt x="744" y="162"/>
                  </a:lnTo>
                  <a:lnTo>
                    <a:pt x="744" y="180"/>
                  </a:lnTo>
                  <a:lnTo>
                    <a:pt x="738" y="192"/>
                  </a:lnTo>
                  <a:lnTo>
                    <a:pt x="714" y="216"/>
                  </a:lnTo>
                  <a:lnTo>
                    <a:pt x="708" y="228"/>
                  </a:lnTo>
                  <a:lnTo>
                    <a:pt x="696" y="234"/>
                  </a:lnTo>
                  <a:lnTo>
                    <a:pt x="666" y="234"/>
                  </a:lnTo>
                  <a:lnTo>
                    <a:pt x="648" y="228"/>
                  </a:lnTo>
                  <a:lnTo>
                    <a:pt x="630" y="216"/>
                  </a:lnTo>
                  <a:lnTo>
                    <a:pt x="612" y="198"/>
                  </a:lnTo>
                  <a:lnTo>
                    <a:pt x="582" y="180"/>
                  </a:lnTo>
                  <a:lnTo>
                    <a:pt x="552" y="168"/>
                  </a:lnTo>
                  <a:lnTo>
                    <a:pt x="528" y="162"/>
                  </a:lnTo>
                  <a:lnTo>
                    <a:pt x="462" y="162"/>
                  </a:lnTo>
                  <a:lnTo>
                    <a:pt x="438" y="150"/>
                  </a:lnTo>
                  <a:lnTo>
                    <a:pt x="426" y="138"/>
                  </a:lnTo>
                  <a:lnTo>
                    <a:pt x="420" y="126"/>
                  </a:lnTo>
                  <a:lnTo>
                    <a:pt x="414" y="108"/>
                  </a:lnTo>
                  <a:lnTo>
                    <a:pt x="414" y="96"/>
                  </a:lnTo>
                  <a:lnTo>
                    <a:pt x="402" y="72"/>
                  </a:lnTo>
                  <a:lnTo>
                    <a:pt x="378" y="60"/>
                  </a:lnTo>
                  <a:lnTo>
                    <a:pt x="366" y="60"/>
                  </a:lnTo>
                  <a:lnTo>
                    <a:pt x="354" y="54"/>
                  </a:lnTo>
                  <a:lnTo>
                    <a:pt x="348" y="48"/>
                  </a:lnTo>
                  <a:lnTo>
                    <a:pt x="324" y="36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264" y="30"/>
                  </a:lnTo>
                  <a:lnTo>
                    <a:pt x="252" y="36"/>
                  </a:lnTo>
                  <a:lnTo>
                    <a:pt x="216" y="36"/>
                  </a:lnTo>
                  <a:lnTo>
                    <a:pt x="192" y="24"/>
                  </a:lnTo>
                  <a:lnTo>
                    <a:pt x="180" y="12"/>
                  </a:lnTo>
                  <a:lnTo>
                    <a:pt x="168" y="6"/>
                  </a:lnTo>
                  <a:lnTo>
                    <a:pt x="150" y="6"/>
                  </a:lnTo>
                  <a:lnTo>
                    <a:pt x="144" y="0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56" y="54"/>
                  </a:lnTo>
                  <a:lnTo>
                    <a:pt x="156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2" name="Liberia" descr="© INSCALE GmbH, 05.05.2010&#10;http://www.presentationload.com/">
              <a:extLst>
                <a:ext uri="{FF2B5EF4-FFF2-40B4-BE49-F238E27FC236}">
                  <a16:creationId xmlns:a16="http://schemas.microsoft.com/office/drawing/2014/main" id="{1A201292-02DC-8AFA-9D64-1D91E9337AFD}"/>
                </a:ext>
              </a:extLst>
            </p:cNvPr>
            <p:cNvSpPr>
              <a:spLocks/>
            </p:cNvSpPr>
            <p:nvPr/>
          </p:nvSpPr>
          <p:spPr bwMode="gray">
            <a:xfrm>
              <a:off x="5284608" y="3714655"/>
              <a:ext cx="145682" cy="162278"/>
            </a:xfrm>
            <a:custGeom>
              <a:avLst/>
              <a:gdLst>
                <a:gd name="T0" fmla="*/ 2147483647 w 312"/>
                <a:gd name="T1" fmla="*/ 2147483647 h 342"/>
                <a:gd name="T2" fmla="*/ 2147483647 w 312"/>
                <a:gd name="T3" fmla="*/ 2147483647 h 342"/>
                <a:gd name="T4" fmla="*/ 2147483647 w 312"/>
                <a:gd name="T5" fmla="*/ 2147483647 h 342"/>
                <a:gd name="T6" fmla="*/ 2147483647 w 312"/>
                <a:gd name="T7" fmla="*/ 2147483647 h 342"/>
                <a:gd name="T8" fmla="*/ 2147483647 w 312"/>
                <a:gd name="T9" fmla="*/ 2147483647 h 342"/>
                <a:gd name="T10" fmla="*/ 2147483647 w 312"/>
                <a:gd name="T11" fmla="*/ 2147483647 h 342"/>
                <a:gd name="T12" fmla="*/ 2147483647 w 312"/>
                <a:gd name="T13" fmla="*/ 2147483647 h 342"/>
                <a:gd name="T14" fmla="*/ 2147483647 w 312"/>
                <a:gd name="T15" fmla="*/ 2147483647 h 342"/>
                <a:gd name="T16" fmla="*/ 2147483647 w 312"/>
                <a:gd name="T17" fmla="*/ 2147483647 h 342"/>
                <a:gd name="T18" fmla="*/ 2147483647 w 312"/>
                <a:gd name="T19" fmla="*/ 2147483647 h 342"/>
                <a:gd name="T20" fmla="*/ 2147483647 w 312"/>
                <a:gd name="T21" fmla="*/ 2147483647 h 342"/>
                <a:gd name="T22" fmla="*/ 2147483647 w 312"/>
                <a:gd name="T23" fmla="*/ 2147483647 h 342"/>
                <a:gd name="T24" fmla="*/ 2147483647 w 312"/>
                <a:gd name="T25" fmla="*/ 2147483647 h 342"/>
                <a:gd name="T26" fmla="*/ 2147483647 w 312"/>
                <a:gd name="T27" fmla="*/ 2147483647 h 342"/>
                <a:gd name="T28" fmla="*/ 2147483647 w 312"/>
                <a:gd name="T29" fmla="*/ 2147483647 h 342"/>
                <a:gd name="T30" fmla="*/ 2147483647 w 312"/>
                <a:gd name="T31" fmla="*/ 2147483647 h 342"/>
                <a:gd name="T32" fmla="*/ 2147483647 w 312"/>
                <a:gd name="T33" fmla="*/ 2147483647 h 342"/>
                <a:gd name="T34" fmla="*/ 2147483647 w 312"/>
                <a:gd name="T35" fmla="*/ 2147483647 h 342"/>
                <a:gd name="T36" fmla="*/ 2147483647 w 312"/>
                <a:gd name="T37" fmla="*/ 2147483647 h 342"/>
                <a:gd name="T38" fmla="*/ 2147483647 w 312"/>
                <a:gd name="T39" fmla="*/ 2147483647 h 342"/>
                <a:gd name="T40" fmla="*/ 2147483647 w 312"/>
                <a:gd name="T41" fmla="*/ 2147483647 h 342"/>
                <a:gd name="T42" fmla="*/ 2147483647 w 312"/>
                <a:gd name="T43" fmla="*/ 2147483647 h 342"/>
                <a:gd name="T44" fmla="*/ 2147483647 w 312"/>
                <a:gd name="T45" fmla="*/ 2147483647 h 342"/>
                <a:gd name="T46" fmla="*/ 2147483647 w 312"/>
                <a:gd name="T47" fmla="*/ 2147483647 h 342"/>
                <a:gd name="T48" fmla="*/ 2147483647 w 312"/>
                <a:gd name="T49" fmla="*/ 2147483647 h 342"/>
                <a:gd name="T50" fmla="*/ 2147483647 w 312"/>
                <a:gd name="T51" fmla="*/ 0 h 342"/>
                <a:gd name="T52" fmla="*/ 2147483647 w 312"/>
                <a:gd name="T53" fmla="*/ 0 h 342"/>
                <a:gd name="T54" fmla="*/ 2147483647 w 312"/>
                <a:gd name="T55" fmla="*/ 2147483647 h 342"/>
                <a:gd name="T56" fmla="*/ 2147483647 w 312"/>
                <a:gd name="T57" fmla="*/ 2147483647 h 342"/>
                <a:gd name="T58" fmla="*/ 2147483647 w 312"/>
                <a:gd name="T59" fmla="*/ 2147483647 h 342"/>
                <a:gd name="T60" fmla="*/ 2147483647 w 312"/>
                <a:gd name="T61" fmla="*/ 2147483647 h 342"/>
                <a:gd name="T62" fmla="*/ 2147483647 w 312"/>
                <a:gd name="T63" fmla="*/ 2147483647 h 342"/>
                <a:gd name="T64" fmla="*/ 2147483647 w 312"/>
                <a:gd name="T65" fmla="*/ 2147483647 h 342"/>
                <a:gd name="T66" fmla="*/ 2147483647 w 312"/>
                <a:gd name="T67" fmla="*/ 2147483647 h 342"/>
                <a:gd name="T68" fmla="*/ 2147483647 w 312"/>
                <a:gd name="T69" fmla="*/ 2147483647 h 342"/>
                <a:gd name="T70" fmla="*/ 2147483647 w 312"/>
                <a:gd name="T71" fmla="*/ 2147483647 h 342"/>
                <a:gd name="T72" fmla="*/ 2147483647 w 312"/>
                <a:gd name="T73" fmla="*/ 2147483647 h 342"/>
                <a:gd name="T74" fmla="*/ 2147483647 w 312"/>
                <a:gd name="T75" fmla="*/ 2147483647 h 342"/>
                <a:gd name="T76" fmla="*/ 2147483647 w 312"/>
                <a:gd name="T77" fmla="*/ 2147483647 h 342"/>
                <a:gd name="T78" fmla="*/ 0 w 312"/>
                <a:gd name="T79" fmla="*/ 2147483647 h 342"/>
                <a:gd name="T80" fmla="*/ 2147483647 w 312"/>
                <a:gd name="T81" fmla="*/ 2147483647 h 342"/>
                <a:gd name="T82" fmla="*/ 2147483647 w 312"/>
                <a:gd name="T83" fmla="*/ 2147483647 h 342"/>
                <a:gd name="T84" fmla="*/ 2147483647 w 312"/>
                <a:gd name="T85" fmla="*/ 2147483647 h 342"/>
                <a:gd name="T86" fmla="*/ 2147483647 w 312"/>
                <a:gd name="T87" fmla="*/ 2147483647 h 342"/>
                <a:gd name="T88" fmla="*/ 2147483647 w 312"/>
                <a:gd name="T89" fmla="*/ 2147483647 h 342"/>
                <a:gd name="T90" fmla="*/ 2147483647 w 312"/>
                <a:gd name="T91" fmla="*/ 2147483647 h 342"/>
                <a:gd name="T92" fmla="*/ 2147483647 w 312"/>
                <a:gd name="T93" fmla="*/ 2147483647 h 342"/>
                <a:gd name="T94" fmla="*/ 2147483647 w 312"/>
                <a:gd name="T95" fmla="*/ 2147483647 h 342"/>
                <a:gd name="T96" fmla="*/ 2147483647 w 312"/>
                <a:gd name="T97" fmla="*/ 2147483647 h 342"/>
                <a:gd name="T98" fmla="*/ 2147483647 w 312"/>
                <a:gd name="T99" fmla="*/ 2147483647 h 342"/>
                <a:gd name="T100" fmla="*/ 2147483647 w 312"/>
                <a:gd name="T101" fmla="*/ 2147483647 h 342"/>
                <a:gd name="T102" fmla="*/ 2147483647 w 312"/>
                <a:gd name="T103" fmla="*/ 2147483647 h 342"/>
                <a:gd name="T104" fmla="*/ 2147483647 w 312"/>
                <a:gd name="T105" fmla="*/ 2147483647 h 342"/>
                <a:gd name="T106" fmla="*/ 2147483647 w 312"/>
                <a:gd name="T107" fmla="*/ 2147483647 h 342"/>
                <a:gd name="T108" fmla="*/ 2147483647 w 312"/>
                <a:gd name="T109" fmla="*/ 2147483647 h 342"/>
                <a:gd name="T110" fmla="*/ 2147483647 w 312"/>
                <a:gd name="T111" fmla="*/ 2147483647 h 342"/>
                <a:gd name="T112" fmla="*/ 2147483647 w 312"/>
                <a:gd name="T113" fmla="*/ 2147483647 h 342"/>
                <a:gd name="T114" fmla="*/ 2147483647 w 312"/>
                <a:gd name="T115" fmla="*/ 2147483647 h 342"/>
                <a:gd name="T116" fmla="*/ 2147483647 w 312"/>
                <a:gd name="T117" fmla="*/ 2147483647 h 342"/>
                <a:gd name="T118" fmla="*/ 2147483647 w 312"/>
                <a:gd name="T119" fmla="*/ 2147483647 h 342"/>
                <a:gd name="T120" fmla="*/ 2147483647 w 312"/>
                <a:gd name="T121" fmla="*/ 2147483647 h 3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2"/>
                <a:gd name="T184" fmla="*/ 0 h 342"/>
                <a:gd name="T185" fmla="*/ 312 w 312"/>
                <a:gd name="T186" fmla="*/ 342 h 3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2" h="342">
                  <a:moveTo>
                    <a:pt x="312" y="252"/>
                  </a:moveTo>
                  <a:lnTo>
                    <a:pt x="312" y="240"/>
                  </a:lnTo>
                  <a:lnTo>
                    <a:pt x="282" y="210"/>
                  </a:lnTo>
                  <a:lnTo>
                    <a:pt x="282" y="180"/>
                  </a:lnTo>
                  <a:lnTo>
                    <a:pt x="246" y="186"/>
                  </a:lnTo>
                  <a:lnTo>
                    <a:pt x="246" y="174"/>
                  </a:lnTo>
                  <a:lnTo>
                    <a:pt x="228" y="174"/>
                  </a:lnTo>
                  <a:lnTo>
                    <a:pt x="222" y="168"/>
                  </a:lnTo>
                  <a:lnTo>
                    <a:pt x="228" y="156"/>
                  </a:lnTo>
                  <a:lnTo>
                    <a:pt x="240" y="150"/>
                  </a:lnTo>
                  <a:lnTo>
                    <a:pt x="246" y="132"/>
                  </a:lnTo>
                  <a:lnTo>
                    <a:pt x="246" y="108"/>
                  </a:lnTo>
                  <a:lnTo>
                    <a:pt x="228" y="72"/>
                  </a:lnTo>
                  <a:lnTo>
                    <a:pt x="222" y="72"/>
                  </a:lnTo>
                  <a:lnTo>
                    <a:pt x="216" y="78"/>
                  </a:lnTo>
                  <a:lnTo>
                    <a:pt x="210" y="90"/>
                  </a:lnTo>
                  <a:lnTo>
                    <a:pt x="210" y="102"/>
                  </a:lnTo>
                  <a:lnTo>
                    <a:pt x="198" y="114"/>
                  </a:lnTo>
                  <a:lnTo>
                    <a:pt x="192" y="114"/>
                  </a:lnTo>
                  <a:lnTo>
                    <a:pt x="180" y="102"/>
                  </a:lnTo>
                  <a:lnTo>
                    <a:pt x="180" y="96"/>
                  </a:lnTo>
                  <a:lnTo>
                    <a:pt x="168" y="96"/>
                  </a:lnTo>
                  <a:lnTo>
                    <a:pt x="168" y="36"/>
                  </a:lnTo>
                  <a:lnTo>
                    <a:pt x="162" y="18"/>
                  </a:lnTo>
                  <a:lnTo>
                    <a:pt x="150" y="6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6" y="6"/>
                  </a:lnTo>
                  <a:lnTo>
                    <a:pt x="126" y="18"/>
                  </a:lnTo>
                  <a:lnTo>
                    <a:pt x="102" y="12"/>
                  </a:lnTo>
                  <a:lnTo>
                    <a:pt x="108" y="36"/>
                  </a:lnTo>
                  <a:lnTo>
                    <a:pt x="84" y="42"/>
                  </a:lnTo>
                  <a:lnTo>
                    <a:pt x="84" y="60"/>
                  </a:lnTo>
                  <a:lnTo>
                    <a:pt x="78" y="72"/>
                  </a:lnTo>
                  <a:lnTo>
                    <a:pt x="66" y="78"/>
                  </a:lnTo>
                  <a:lnTo>
                    <a:pt x="54" y="90"/>
                  </a:lnTo>
                  <a:lnTo>
                    <a:pt x="42" y="96"/>
                  </a:lnTo>
                  <a:lnTo>
                    <a:pt x="24" y="114"/>
                  </a:lnTo>
                  <a:lnTo>
                    <a:pt x="24" y="150"/>
                  </a:lnTo>
                  <a:lnTo>
                    <a:pt x="0" y="126"/>
                  </a:lnTo>
                  <a:lnTo>
                    <a:pt x="36" y="162"/>
                  </a:lnTo>
                  <a:lnTo>
                    <a:pt x="60" y="162"/>
                  </a:lnTo>
                  <a:lnTo>
                    <a:pt x="72" y="192"/>
                  </a:lnTo>
                  <a:lnTo>
                    <a:pt x="102" y="192"/>
                  </a:lnTo>
                  <a:lnTo>
                    <a:pt x="108" y="198"/>
                  </a:lnTo>
                  <a:lnTo>
                    <a:pt x="120" y="222"/>
                  </a:lnTo>
                  <a:lnTo>
                    <a:pt x="132" y="240"/>
                  </a:lnTo>
                  <a:lnTo>
                    <a:pt x="150" y="252"/>
                  </a:lnTo>
                  <a:lnTo>
                    <a:pt x="162" y="270"/>
                  </a:lnTo>
                  <a:lnTo>
                    <a:pt x="180" y="282"/>
                  </a:lnTo>
                  <a:lnTo>
                    <a:pt x="198" y="288"/>
                  </a:lnTo>
                  <a:lnTo>
                    <a:pt x="210" y="294"/>
                  </a:lnTo>
                  <a:lnTo>
                    <a:pt x="228" y="300"/>
                  </a:lnTo>
                  <a:lnTo>
                    <a:pt x="258" y="330"/>
                  </a:lnTo>
                  <a:lnTo>
                    <a:pt x="294" y="342"/>
                  </a:lnTo>
                  <a:lnTo>
                    <a:pt x="300" y="342"/>
                  </a:lnTo>
                  <a:lnTo>
                    <a:pt x="300" y="294"/>
                  </a:lnTo>
                  <a:lnTo>
                    <a:pt x="306" y="288"/>
                  </a:lnTo>
                  <a:lnTo>
                    <a:pt x="306" y="276"/>
                  </a:lnTo>
                  <a:lnTo>
                    <a:pt x="312" y="264"/>
                  </a:lnTo>
                  <a:lnTo>
                    <a:pt x="312" y="2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4" name="Lebanon" descr="© INSCALE GmbH, 05.05.2010&#10;http://www.presentationload.com/">
              <a:extLst>
                <a:ext uri="{FF2B5EF4-FFF2-40B4-BE49-F238E27FC236}">
                  <a16:creationId xmlns:a16="http://schemas.microsoft.com/office/drawing/2014/main" id="{742E4BDD-A66D-923C-75A5-51177F9E5AA6}"/>
                </a:ext>
              </a:extLst>
            </p:cNvPr>
            <p:cNvSpPr>
              <a:spLocks/>
            </p:cNvSpPr>
            <p:nvPr/>
          </p:nvSpPr>
          <p:spPr bwMode="gray">
            <a:xfrm>
              <a:off x="6805967" y="2724387"/>
              <a:ext cx="51633" cy="73763"/>
            </a:xfrm>
            <a:custGeom>
              <a:avLst/>
              <a:gdLst>
                <a:gd name="T0" fmla="*/ 2147483647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2147483647 h 156"/>
                <a:gd name="T6" fmla="*/ 2147483647 w 108"/>
                <a:gd name="T7" fmla="*/ 2147483647 h 156"/>
                <a:gd name="T8" fmla="*/ 2147483647 w 108"/>
                <a:gd name="T9" fmla="*/ 2147483647 h 156"/>
                <a:gd name="T10" fmla="*/ 2147483647 w 108"/>
                <a:gd name="T11" fmla="*/ 2147483647 h 156"/>
                <a:gd name="T12" fmla="*/ 2147483647 w 108"/>
                <a:gd name="T13" fmla="*/ 2147483647 h 156"/>
                <a:gd name="T14" fmla="*/ 2147483647 w 108"/>
                <a:gd name="T15" fmla="*/ 2147483647 h 156"/>
                <a:gd name="T16" fmla="*/ 2147483647 w 108"/>
                <a:gd name="T17" fmla="*/ 2147483647 h 156"/>
                <a:gd name="T18" fmla="*/ 2147483647 w 108"/>
                <a:gd name="T19" fmla="*/ 2147483647 h 156"/>
                <a:gd name="T20" fmla="*/ 2147483647 w 108"/>
                <a:gd name="T21" fmla="*/ 0 h 156"/>
                <a:gd name="T22" fmla="*/ 2147483647 w 108"/>
                <a:gd name="T23" fmla="*/ 0 h 156"/>
                <a:gd name="T24" fmla="*/ 2147483647 w 108"/>
                <a:gd name="T25" fmla="*/ 0 h 156"/>
                <a:gd name="T26" fmla="*/ 2147483647 w 108"/>
                <a:gd name="T27" fmla="*/ 2147483647 h 156"/>
                <a:gd name="T28" fmla="*/ 2147483647 w 108"/>
                <a:gd name="T29" fmla="*/ 2147483647 h 156"/>
                <a:gd name="T30" fmla="*/ 2147483647 w 108"/>
                <a:gd name="T31" fmla="*/ 2147483647 h 156"/>
                <a:gd name="T32" fmla="*/ 2147483647 w 108"/>
                <a:gd name="T33" fmla="*/ 2147483647 h 156"/>
                <a:gd name="T34" fmla="*/ 2147483647 w 108"/>
                <a:gd name="T35" fmla="*/ 2147483647 h 156"/>
                <a:gd name="T36" fmla="*/ 2147483647 w 108"/>
                <a:gd name="T37" fmla="*/ 2147483647 h 156"/>
                <a:gd name="T38" fmla="*/ 2147483647 w 108"/>
                <a:gd name="T39" fmla="*/ 2147483647 h 156"/>
                <a:gd name="T40" fmla="*/ 2147483647 w 108"/>
                <a:gd name="T41" fmla="*/ 2147483647 h 156"/>
                <a:gd name="T42" fmla="*/ 0 w 108"/>
                <a:gd name="T43" fmla="*/ 2147483647 h 156"/>
                <a:gd name="T44" fmla="*/ 0 w 108"/>
                <a:gd name="T45" fmla="*/ 2147483647 h 156"/>
                <a:gd name="T46" fmla="*/ 2147483647 w 108"/>
                <a:gd name="T47" fmla="*/ 2147483647 h 156"/>
                <a:gd name="T48" fmla="*/ 2147483647 w 108"/>
                <a:gd name="T49" fmla="*/ 2147483647 h 156"/>
                <a:gd name="T50" fmla="*/ 2147483647 w 108"/>
                <a:gd name="T51" fmla="*/ 2147483647 h 156"/>
                <a:gd name="T52" fmla="*/ 2147483647 w 108"/>
                <a:gd name="T53" fmla="*/ 2147483647 h 156"/>
                <a:gd name="T54" fmla="*/ 2147483647 w 108"/>
                <a:gd name="T55" fmla="*/ 2147483647 h 156"/>
                <a:gd name="T56" fmla="*/ 2147483647 w 108"/>
                <a:gd name="T57" fmla="*/ 2147483647 h 156"/>
                <a:gd name="T58" fmla="*/ 2147483647 w 108"/>
                <a:gd name="T59" fmla="*/ 2147483647 h 156"/>
                <a:gd name="T60" fmla="*/ 2147483647 w 108"/>
                <a:gd name="T61" fmla="*/ 2147483647 h 15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8"/>
                <a:gd name="T94" fmla="*/ 0 h 156"/>
                <a:gd name="T95" fmla="*/ 108 w 108"/>
                <a:gd name="T96" fmla="*/ 156 h 15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8" h="156">
                  <a:moveTo>
                    <a:pt x="72" y="96"/>
                  </a:moveTo>
                  <a:lnTo>
                    <a:pt x="72" y="72"/>
                  </a:lnTo>
                  <a:lnTo>
                    <a:pt x="78" y="66"/>
                  </a:lnTo>
                  <a:lnTo>
                    <a:pt x="84" y="66"/>
                  </a:lnTo>
                  <a:lnTo>
                    <a:pt x="96" y="60"/>
                  </a:lnTo>
                  <a:lnTo>
                    <a:pt x="102" y="60"/>
                  </a:lnTo>
                  <a:lnTo>
                    <a:pt x="108" y="48"/>
                  </a:lnTo>
                  <a:lnTo>
                    <a:pt x="108" y="30"/>
                  </a:lnTo>
                  <a:lnTo>
                    <a:pt x="102" y="18"/>
                  </a:lnTo>
                  <a:lnTo>
                    <a:pt x="96" y="12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0" y="6"/>
                  </a:lnTo>
                  <a:lnTo>
                    <a:pt x="54" y="6"/>
                  </a:lnTo>
                  <a:lnTo>
                    <a:pt x="48" y="18"/>
                  </a:lnTo>
                  <a:lnTo>
                    <a:pt x="36" y="24"/>
                  </a:lnTo>
                  <a:lnTo>
                    <a:pt x="30" y="30"/>
                  </a:lnTo>
                  <a:lnTo>
                    <a:pt x="18" y="66"/>
                  </a:lnTo>
                  <a:lnTo>
                    <a:pt x="12" y="78"/>
                  </a:lnTo>
                  <a:lnTo>
                    <a:pt x="12" y="90"/>
                  </a:lnTo>
                  <a:lnTo>
                    <a:pt x="0" y="114"/>
                  </a:lnTo>
                  <a:lnTo>
                    <a:pt x="0" y="156"/>
                  </a:lnTo>
                  <a:lnTo>
                    <a:pt x="12" y="150"/>
                  </a:lnTo>
                  <a:lnTo>
                    <a:pt x="24" y="126"/>
                  </a:lnTo>
                  <a:lnTo>
                    <a:pt x="30" y="132"/>
                  </a:lnTo>
                  <a:lnTo>
                    <a:pt x="36" y="132"/>
                  </a:lnTo>
                  <a:lnTo>
                    <a:pt x="42" y="126"/>
                  </a:lnTo>
                  <a:lnTo>
                    <a:pt x="48" y="114"/>
                  </a:lnTo>
                  <a:lnTo>
                    <a:pt x="48" y="102"/>
                  </a:lnTo>
                  <a:lnTo>
                    <a:pt x="72" y="9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5" name="Latvia" descr="© INSCALE GmbH, 05.05.2010&#10;http://www.presentationload.com/">
              <a:extLst>
                <a:ext uri="{FF2B5EF4-FFF2-40B4-BE49-F238E27FC236}">
                  <a16:creationId xmlns:a16="http://schemas.microsoft.com/office/drawing/2014/main" id="{3D3C68FC-471F-0B21-B6AD-B29EE4BA37C4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9132" y="1855829"/>
              <a:ext cx="201004" cy="84827"/>
            </a:xfrm>
            <a:custGeom>
              <a:avLst/>
              <a:gdLst>
                <a:gd name="T0" fmla="*/ 2147483647 w 426"/>
                <a:gd name="T1" fmla="*/ 2147483647 h 180"/>
                <a:gd name="T2" fmla="*/ 2147483647 w 426"/>
                <a:gd name="T3" fmla="*/ 2147483647 h 180"/>
                <a:gd name="T4" fmla="*/ 2147483647 w 426"/>
                <a:gd name="T5" fmla="*/ 2147483647 h 180"/>
                <a:gd name="T6" fmla="*/ 2147483647 w 426"/>
                <a:gd name="T7" fmla="*/ 2147483647 h 180"/>
                <a:gd name="T8" fmla="*/ 2147483647 w 426"/>
                <a:gd name="T9" fmla="*/ 2147483647 h 180"/>
                <a:gd name="T10" fmla="*/ 2147483647 w 426"/>
                <a:gd name="T11" fmla="*/ 2147483647 h 180"/>
                <a:gd name="T12" fmla="*/ 2147483647 w 426"/>
                <a:gd name="T13" fmla="*/ 2147483647 h 180"/>
                <a:gd name="T14" fmla="*/ 2147483647 w 426"/>
                <a:gd name="T15" fmla="*/ 2147483647 h 180"/>
                <a:gd name="T16" fmla="*/ 2147483647 w 426"/>
                <a:gd name="T17" fmla="*/ 2147483647 h 180"/>
                <a:gd name="T18" fmla="*/ 2147483647 w 426"/>
                <a:gd name="T19" fmla="*/ 2147483647 h 180"/>
                <a:gd name="T20" fmla="*/ 2147483647 w 426"/>
                <a:gd name="T21" fmla="*/ 2147483647 h 180"/>
                <a:gd name="T22" fmla="*/ 2147483647 w 426"/>
                <a:gd name="T23" fmla="*/ 2147483647 h 180"/>
                <a:gd name="T24" fmla="*/ 2147483647 w 426"/>
                <a:gd name="T25" fmla="*/ 2147483647 h 180"/>
                <a:gd name="T26" fmla="*/ 2147483647 w 426"/>
                <a:gd name="T27" fmla="*/ 2147483647 h 180"/>
                <a:gd name="T28" fmla="*/ 2147483647 w 426"/>
                <a:gd name="T29" fmla="*/ 2147483647 h 180"/>
                <a:gd name="T30" fmla="*/ 2147483647 w 426"/>
                <a:gd name="T31" fmla="*/ 2147483647 h 180"/>
                <a:gd name="T32" fmla="*/ 2147483647 w 426"/>
                <a:gd name="T33" fmla="*/ 2147483647 h 180"/>
                <a:gd name="T34" fmla="*/ 2147483647 w 426"/>
                <a:gd name="T35" fmla="*/ 2147483647 h 180"/>
                <a:gd name="T36" fmla="*/ 2147483647 w 426"/>
                <a:gd name="T37" fmla="*/ 2147483647 h 180"/>
                <a:gd name="T38" fmla="*/ 2147483647 w 426"/>
                <a:gd name="T39" fmla="*/ 2147483647 h 180"/>
                <a:gd name="T40" fmla="*/ 2147483647 w 426"/>
                <a:gd name="T41" fmla="*/ 2147483647 h 180"/>
                <a:gd name="T42" fmla="*/ 2147483647 w 426"/>
                <a:gd name="T43" fmla="*/ 2147483647 h 180"/>
                <a:gd name="T44" fmla="*/ 2147483647 w 426"/>
                <a:gd name="T45" fmla="*/ 2147483647 h 180"/>
                <a:gd name="T46" fmla="*/ 2147483647 w 426"/>
                <a:gd name="T47" fmla="*/ 2147483647 h 180"/>
                <a:gd name="T48" fmla="*/ 2147483647 w 426"/>
                <a:gd name="T49" fmla="*/ 2147483647 h 180"/>
                <a:gd name="T50" fmla="*/ 2147483647 w 426"/>
                <a:gd name="T51" fmla="*/ 2147483647 h 180"/>
                <a:gd name="T52" fmla="*/ 2147483647 w 426"/>
                <a:gd name="T53" fmla="*/ 2147483647 h 180"/>
                <a:gd name="T54" fmla="*/ 2147483647 w 426"/>
                <a:gd name="T55" fmla="*/ 2147483647 h 180"/>
                <a:gd name="T56" fmla="*/ 2147483647 w 426"/>
                <a:gd name="T57" fmla="*/ 2147483647 h 180"/>
                <a:gd name="T58" fmla="*/ 2147483647 w 426"/>
                <a:gd name="T59" fmla="*/ 2147483647 h 180"/>
                <a:gd name="T60" fmla="*/ 2147483647 w 426"/>
                <a:gd name="T61" fmla="*/ 0 h 180"/>
                <a:gd name="T62" fmla="*/ 2147483647 w 426"/>
                <a:gd name="T63" fmla="*/ 2147483647 h 180"/>
                <a:gd name="T64" fmla="*/ 2147483647 w 426"/>
                <a:gd name="T65" fmla="*/ 2147483647 h 180"/>
                <a:gd name="T66" fmla="*/ 2147483647 w 426"/>
                <a:gd name="T67" fmla="*/ 2147483647 h 180"/>
                <a:gd name="T68" fmla="*/ 2147483647 w 426"/>
                <a:gd name="T69" fmla="*/ 2147483647 h 180"/>
                <a:gd name="T70" fmla="*/ 2147483647 w 426"/>
                <a:gd name="T71" fmla="*/ 2147483647 h 180"/>
                <a:gd name="T72" fmla="*/ 2147483647 w 426"/>
                <a:gd name="T73" fmla="*/ 2147483647 h 180"/>
                <a:gd name="T74" fmla="*/ 2147483647 w 426"/>
                <a:gd name="T75" fmla="*/ 2147483647 h 180"/>
                <a:gd name="T76" fmla="*/ 2147483647 w 426"/>
                <a:gd name="T77" fmla="*/ 2147483647 h 180"/>
                <a:gd name="T78" fmla="*/ 2147483647 w 426"/>
                <a:gd name="T79" fmla="*/ 2147483647 h 180"/>
                <a:gd name="T80" fmla="*/ 2147483647 w 426"/>
                <a:gd name="T81" fmla="*/ 2147483647 h 180"/>
                <a:gd name="T82" fmla="*/ 2147483647 w 426"/>
                <a:gd name="T83" fmla="*/ 2147483647 h 180"/>
                <a:gd name="T84" fmla="*/ 0 w 426"/>
                <a:gd name="T85" fmla="*/ 2147483647 h 180"/>
                <a:gd name="T86" fmla="*/ 2147483647 w 426"/>
                <a:gd name="T87" fmla="*/ 2147483647 h 18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6"/>
                <a:gd name="T133" fmla="*/ 0 h 180"/>
                <a:gd name="T134" fmla="*/ 426 w 426"/>
                <a:gd name="T135" fmla="*/ 180 h 18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6" h="180">
                  <a:moveTo>
                    <a:pt x="6" y="144"/>
                  </a:moveTo>
                  <a:lnTo>
                    <a:pt x="6" y="138"/>
                  </a:lnTo>
                  <a:lnTo>
                    <a:pt x="12" y="138"/>
                  </a:lnTo>
                  <a:lnTo>
                    <a:pt x="24" y="132"/>
                  </a:lnTo>
                  <a:lnTo>
                    <a:pt x="66" y="132"/>
                  </a:lnTo>
                  <a:lnTo>
                    <a:pt x="78" y="120"/>
                  </a:lnTo>
                  <a:lnTo>
                    <a:pt x="96" y="120"/>
                  </a:lnTo>
                  <a:lnTo>
                    <a:pt x="102" y="126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20" y="132"/>
                  </a:lnTo>
                  <a:lnTo>
                    <a:pt x="126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56" y="138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80" y="132"/>
                  </a:lnTo>
                  <a:lnTo>
                    <a:pt x="186" y="138"/>
                  </a:lnTo>
                  <a:lnTo>
                    <a:pt x="204" y="138"/>
                  </a:lnTo>
                  <a:lnTo>
                    <a:pt x="216" y="126"/>
                  </a:lnTo>
                  <a:lnTo>
                    <a:pt x="228" y="126"/>
                  </a:lnTo>
                  <a:lnTo>
                    <a:pt x="234" y="132"/>
                  </a:lnTo>
                  <a:lnTo>
                    <a:pt x="240" y="144"/>
                  </a:lnTo>
                  <a:lnTo>
                    <a:pt x="270" y="144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300" y="162"/>
                  </a:lnTo>
                  <a:lnTo>
                    <a:pt x="318" y="174"/>
                  </a:lnTo>
                  <a:lnTo>
                    <a:pt x="336" y="180"/>
                  </a:lnTo>
                  <a:lnTo>
                    <a:pt x="360" y="168"/>
                  </a:lnTo>
                  <a:lnTo>
                    <a:pt x="378" y="168"/>
                  </a:lnTo>
                  <a:lnTo>
                    <a:pt x="384" y="174"/>
                  </a:lnTo>
                  <a:lnTo>
                    <a:pt x="390" y="168"/>
                  </a:lnTo>
                  <a:lnTo>
                    <a:pt x="396" y="168"/>
                  </a:lnTo>
                  <a:lnTo>
                    <a:pt x="402" y="162"/>
                  </a:lnTo>
                  <a:lnTo>
                    <a:pt x="408" y="150"/>
                  </a:lnTo>
                  <a:lnTo>
                    <a:pt x="414" y="144"/>
                  </a:lnTo>
                  <a:lnTo>
                    <a:pt x="420" y="150"/>
                  </a:lnTo>
                  <a:lnTo>
                    <a:pt x="426" y="150"/>
                  </a:lnTo>
                  <a:lnTo>
                    <a:pt x="426" y="126"/>
                  </a:lnTo>
                  <a:lnTo>
                    <a:pt x="414" y="114"/>
                  </a:lnTo>
                  <a:lnTo>
                    <a:pt x="408" y="102"/>
                  </a:lnTo>
                  <a:lnTo>
                    <a:pt x="402" y="96"/>
                  </a:lnTo>
                  <a:lnTo>
                    <a:pt x="378" y="90"/>
                  </a:lnTo>
                  <a:lnTo>
                    <a:pt x="384" y="72"/>
                  </a:lnTo>
                  <a:lnTo>
                    <a:pt x="402" y="72"/>
                  </a:lnTo>
                  <a:lnTo>
                    <a:pt x="402" y="66"/>
                  </a:lnTo>
                  <a:lnTo>
                    <a:pt x="396" y="60"/>
                  </a:lnTo>
                  <a:lnTo>
                    <a:pt x="384" y="54"/>
                  </a:lnTo>
                  <a:lnTo>
                    <a:pt x="372" y="42"/>
                  </a:lnTo>
                  <a:lnTo>
                    <a:pt x="354" y="42"/>
                  </a:lnTo>
                  <a:lnTo>
                    <a:pt x="348" y="36"/>
                  </a:lnTo>
                  <a:lnTo>
                    <a:pt x="330" y="36"/>
                  </a:lnTo>
                  <a:lnTo>
                    <a:pt x="324" y="42"/>
                  </a:lnTo>
                  <a:lnTo>
                    <a:pt x="306" y="42"/>
                  </a:lnTo>
                  <a:lnTo>
                    <a:pt x="288" y="24"/>
                  </a:lnTo>
                  <a:lnTo>
                    <a:pt x="276" y="18"/>
                  </a:lnTo>
                  <a:lnTo>
                    <a:pt x="270" y="12"/>
                  </a:lnTo>
                  <a:lnTo>
                    <a:pt x="246" y="0"/>
                  </a:lnTo>
                  <a:lnTo>
                    <a:pt x="216" y="0"/>
                  </a:lnTo>
                  <a:lnTo>
                    <a:pt x="186" y="12"/>
                  </a:lnTo>
                  <a:lnTo>
                    <a:pt x="174" y="12"/>
                  </a:lnTo>
                  <a:lnTo>
                    <a:pt x="180" y="24"/>
                  </a:lnTo>
                  <a:lnTo>
                    <a:pt x="180" y="30"/>
                  </a:lnTo>
                  <a:lnTo>
                    <a:pt x="186" y="42"/>
                  </a:lnTo>
                  <a:lnTo>
                    <a:pt x="186" y="60"/>
                  </a:lnTo>
                  <a:lnTo>
                    <a:pt x="192" y="66"/>
                  </a:lnTo>
                  <a:lnTo>
                    <a:pt x="186" y="78"/>
                  </a:lnTo>
                  <a:lnTo>
                    <a:pt x="156" y="78"/>
                  </a:lnTo>
                  <a:lnTo>
                    <a:pt x="138" y="72"/>
                  </a:lnTo>
                  <a:lnTo>
                    <a:pt x="126" y="72"/>
                  </a:lnTo>
                  <a:lnTo>
                    <a:pt x="114" y="54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0" y="30"/>
                  </a:lnTo>
                  <a:lnTo>
                    <a:pt x="48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18" y="78"/>
                  </a:lnTo>
                  <a:lnTo>
                    <a:pt x="6" y="84"/>
                  </a:lnTo>
                  <a:lnTo>
                    <a:pt x="0" y="96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6" y="150"/>
                  </a:lnTo>
                  <a:lnTo>
                    <a:pt x="6" y="14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6" name="Laos" descr="© INSCALE GmbH, 05.05.2010&#10;http://www.presentationload.com/">
              <a:extLst>
                <a:ext uri="{FF2B5EF4-FFF2-40B4-BE49-F238E27FC236}">
                  <a16:creationId xmlns:a16="http://schemas.microsoft.com/office/drawing/2014/main" id="{07D6C7B2-BDD1-0212-672C-05DDCDD54734}"/>
                </a:ext>
              </a:extLst>
            </p:cNvPr>
            <p:cNvSpPr>
              <a:spLocks/>
            </p:cNvSpPr>
            <p:nvPr/>
          </p:nvSpPr>
          <p:spPr bwMode="gray">
            <a:xfrm>
              <a:off x="8981972" y="3185406"/>
              <a:ext cx="283987" cy="328246"/>
            </a:xfrm>
            <a:custGeom>
              <a:avLst/>
              <a:gdLst>
                <a:gd name="T0" fmla="*/ 2147483647 w 600"/>
                <a:gd name="T1" fmla="*/ 2147483647 h 696"/>
                <a:gd name="T2" fmla="*/ 2147483647 w 600"/>
                <a:gd name="T3" fmla="*/ 2147483647 h 696"/>
                <a:gd name="T4" fmla="*/ 2147483647 w 600"/>
                <a:gd name="T5" fmla="*/ 2147483647 h 696"/>
                <a:gd name="T6" fmla="*/ 2147483647 w 600"/>
                <a:gd name="T7" fmla="*/ 2147483647 h 696"/>
                <a:gd name="T8" fmla="*/ 2147483647 w 600"/>
                <a:gd name="T9" fmla="*/ 2147483647 h 696"/>
                <a:gd name="T10" fmla="*/ 2147483647 w 600"/>
                <a:gd name="T11" fmla="*/ 2147483647 h 696"/>
                <a:gd name="T12" fmla="*/ 2147483647 w 600"/>
                <a:gd name="T13" fmla="*/ 2147483647 h 696"/>
                <a:gd name="T14" fmla="*/ 2147483647 w 600"/>
                <a:gd name="T15" fmla="*/ 2147483647 h 696"/>
                <a:gd name="T16" fmla="*/ 2147483647 w 600"/>
                <a:gd name="T17" fmla="*/ 2147483647 h 696"/>
                <a:gd name="T18" fmla="*/ 2147483647 w 600"/>
                <a:gd name="T19" fmla="*/ 2147483647 h 696"/>
                <a:gd name="T20" fmla="*/ 2147483647 w 600"/>
                <a:gd name="T21" fmla="*/ 2147483647 h 696"/>
                <a:gd name="T22" fmla="*/ 2147483647 w 600"/>
                <a:gd name="T23" fmla="*/ 2147483647 h 696"/>
                <a:gd name="T24" fmla="*/ 2147483647 w 600"/>
                <a:gd name="T25" fmla="*/ 2147483647 h 696"/>
                <a:gd name="T26" fmla="*/ 2147483647 w 600"/>
                <a:gd name="T27" fmla="*/ 2147483647 h 696"/>
                <a:gd name="T28" fmla="*/ 2147483647 w 600"/>
                <a:gd name="T29" fmla="*/ 2147483647 h 696"/>
                <a:gd name="T30" fmla="*/ 2147483647 w 600"/>
                <a:gd name="T31" fmla="*/ 2147483647 h 696"/>
                <a:gd name="T32" fmla="*/ 2147483647 w 600"/>
                <a:gd name="T33" fmla="*/ 2147483647 h 696"/>
                <a:gd name="T34" fmla="*/ 2147483647 w 600"/>
                <a:gd name="T35" fmla="*/ 2147483647 h 696"/>
                <a:gd name="T36" fmla="*/ 2147483647 w 600"/>
                <a:gd name="T37" fmla="*/ 2147483647 h 696"/>
                <a:gd name="T38" fmla="*/ 2147483647 w 600"/>
                <a:gd name="T39" fmla="*/ 2147483647 h 696"/>
                <a:gd name="T40" fmla="*/ 2147483647 w 600"/>
                <a:gd name="T41" fmla="*/ 2147483647 h 696"/>
                <a:gd name="T42" fmla="*/ 2147483647 w 600"/>
                <a:gd name="T43" fmla="*/ 2147483647 h 696"/>
                <a:gd name="T44" fmla="*/ 2147483647 w 600"/>
                <a:gd name="T45" fmla="*/ 2147483647 h 696"/>
                <a:gd name="T46" fmla="*/ 2147483647 w 600"/>
                <a:gd name="T47" fmla="*/ 2147483647 h 696"/>
                <a:gd name="T48" fmla="*/ 2147483647 w 600"/>
                <a:gd name="T49" fmla="*/ 2147483647 h 696"/>
                <a:gd name="T50" fmla="*/ 2147483647 w 600"/>
                <a:gd name="T51" fmla="*/ 2147483647 h 696"/>
                <a:gd name="T52" fmla="*/ 2147483647 w 600"/>
                <a:gd name="T53" fmla="*/ 2147483647 h 696"/>
                <a:gd name="T54" fmla="*/ 2147483647 w 600"/>
                <a:gd name="T55" fmla="*/ 2147483647 h 696"/>
                <a:gd name="T56" fmla="*/ 2147483647 w 600"/>
                <a:gd name="T57" fmla="*/ 2147483647 h 696"/>
                <a:gd name="T58" fmla="*/ 2147483647 w 600"/>
                <a:gd name="T59" fmla="*/ 2147483647 h 696"/>
                <a:gd name="T60" fmla="*/ 2147483647 w 600"/>
                <a:gd name="T61" fmla="*/ 2147483647 h 696"/>
                <a:gd name="T62" fmla="*/ 2147483647 w 600"/>
                <a:gd name="T63" fmla="*/ 2147483647 h 696"/>
                <a:gd name="T64" fmla="*/ 2147483647 w 600"/>
                <a:gd name="T65" fmla="*/ 2147483647 h 696"/>
                <a:gd name="T66" fmla="*/ 2147483647 w 600"/>
                <a:gd name="T67" fmla="*/ 2147483647 h 696"/>
                <a:gd name="T68" fmla="*/ 2147483647 w 600"/>
                <a:gd name="T69" fmla="*/ 2147483647 h 696"/>
                <a:gd name="T70" fmla="*/ 2147483647 w 600"/>
                <a:gd name="T71" fmla="*/ 2147483647 h 696"/>
                <a:gd name="T72" fmla="*/ 2147483647 w 600"/>
                <a:gd name="T73" fmla="*/ 2147483647 h 696"/>
                <a:gd name="T74" fmla="*/ 2147483647 w 600"/>
                <a:gd name="T75" fmla="*/ 2147483647 h 696"/>
                <a:gd name="T76" fmla="*/ 2147483647 w 600"/>
                <a:gd name="T77" fmla="*/ 2147483647 h 696"/>
                <a:gd name="T78" fmla="*/ 2147483647 w 600"/>
                <a:gd name="T79" fmla="*/ 2147483647 h 696"/>
                <a:gd name="T80" fmla="*/ 2147483647 w 600"/>
                <a:gd name="T81" fmla="*/ 2147483647 h 696"/>
                <a:gd name="T82" fmla="*/ 2147483647 w 600"/>
                <a:gd name="T83" fmla="*/ 2147483647 h 696"/>
                <a:gd name="T84" fmla="*/ 2147483647 w 600"/>
                <a:gd name="T85" fmla="*/ 2147483647 h 696"/>
                <a:gd name="T86" fmla="*/ 2147483647 w 600"/>
                <a:gd name="T87" fmla="*/ 2147483647 h 696"/>
                <a:gd name="T88" fmla="*/ 2147483647 w 600"/>
                <a:gd name="T89" fmla="*/ 2147483647 h 696"/>
                <a:gd name="T90" fmla="*/ 2147483647 w 600"/>
                <a:gd name="T91" fmla="*/ 2147483647 h 696"/>
                <a:gd name="T92" fmla="*/ 2147483647 w 600"/>
                <a:gd name="T93" fmla="*/ 2147483647 h 696"/>
                <a:gd name="T94" fmla="*/ 2147483647 w 600"/>
                <a:gd name="T95" fmla="*/ 2147483647 h 696"/>
                <a:gd name="T96" fmla="*/ 2147483647 w 600"/>
                <a:gd name="T97" fmla="*/ 2147483647 h 696"/>
                <a:gd name="T98" fmla="*/ 2147483647 w 600"/>
                <a:gd name="T99" fmla="*/ 2147483647 h 696"/>
                <a:gd name="T100" fmla="*/ 2147483647 w 600"/>
                <a:gd name="T101" fmla="*/ 2147483647 h 696"/>
                <a:gd name="T102" fmla="*/ 2147483647 w 600"/>
                <a:gd name="T103" fmla="*/ 2147483647 h 696"/>
                <a:gd name="T104" fmla="*/ 2147483647 w 600"/>
                <a:gd name="T105" fmla="*/ 2147483647 h 696"/>
                <a:gd name="T106" fmla="*/ 2147483647 w 600"/>
                <a:gd name="T107" fmla="*/ 2147483647 h 696"/>
                <a:gd name="T108" fmla="*/ 2147483647 w 600"/>
                <a:gd name="T109" fmla="*/ 2147483647 h 696"/>
                <a:gd name="T110" fmla="*/ 2147483647 w 600"/>
                <a:gd name="T111" fmla="*/ 2147483647 h 696"/>
                <a:gd name="T112" fmla="*/ 2147483647 w 600"/>
                <a:gd name="T113" fmla="*/ 2147483647 h 696"/>
                <a:gd name="T114" fmla="*/ 2147483647 w 600"/>
                <a:gd name="T115" fmla="*/ 2147483647 h 696"/>
                <a:gd name="T116" fmla="*/ 2147483647 w 600"/>
                <a:gd name="T117" fmla="*/ 2147483647 h 696"/>
                <a:gd name="T118" fmla="*/ 0 w 600"/>
                <a:gd name="T119" fmla="*/ 2147483647 h 696"/>
                <a:gd name="T120" fmla="*/ 2147483647 w 600"/>
                <a:gd name="T121" fmla="*/ 2147483647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00"/>
                <a:gd name="T184" fmla="*/ 0 h 696"/>
                <a:gd name="T185" fmla="*/ 600 w 60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00" h="696">
                  <a:moveTo>
                    <a:pt x="24" y="180"/>
                  </a:moveTo>
                  <a:lnTo>
                    <a:pt x="36" y="180"/>
                  </a:lnTo>
                  <a:lnTo>
                    <a:pt x="42" y="186"/>
                  </a:lnTo>
                  <a:lnTo>
                    <a:pt x="42" y="198"/>
                  </a:lnTo>
                  <a:lnTo>
                    <a:pt x="36" y="204"/>
                  </a:lnTo>
                  <a:lnTo>
                    <a:pt x="36" y="228"/>
                  </a:lnTo>
                  <a:lnTo>
                    <a:pt x="42" y="240"/>
                  </a:lnTo>
                  <a:lnTo>
                    <a:pt x="48" y="246"/>
                  </a:lnTo>
                  <a:lnTo>
                    <a:pt x="66" y="246"/>
                  </a:lnTo>
                  <a:lnTo>
                    <a:pt x="66" y="234"/>
                  </a:lnTo>
                  <a:lnTo>
                    <a:pt x="78" y="234"/>
                  </a:lnTo>
                  <a:lnTo>
                    <a:pt x="84" y="228"/>
                  </a:lnTo>
                  <a:lnTo>
                    <a:pt x="90" y="228"/>
                  </a:lnTo>
                  <a:lnTo>
                    <a:pt x="102" y="234"/>
                  </a:lnTo>
                  <a:lnTo>
                    <a:pt x="102" y="264"/>
                  </a:lnTo>
                  <a:lnTo>
                    <a:pt x="96" y="270"/>
                  </a:lnTo>
                  <a:lnTo>
                    <a:pt x="102" y="276"/>
                  </a:lnTo>
                  <a:lnTo>
                    <a:pt x="108" y="288"/>
                  </a:lnTo>
                  <a:lnTo>
                    <a:pt x="108" y="300"/>
                  </a:lnTo>
                  <a:lnTo>
                    <a:pt x="102" y="312"/>
                  </a:lnTo>
                  <a:lnTo>
                    <a:pt x="90" y="324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08" y="342"/>
                  </a:lnTo>
                  <a:lnTo>
                    <a:pt x="84" y="390"/>
                  </a:lnTo>
                  <a:lnTo>
                    <a:pt x="84" y="402"/>
                  </a:lnTo>
                  <a:lnTo>
                    <a:pt x="102" y="402"/>
                  </a:lnTo>
                  <a:lnTo>
                    <a:pt x="126" y="390"/>
                  </a:lnTo>
                  <a:lnTo>
                    <a:pt x="132" y="384"/>
                  </a:lnTo>
                  <a:lnTo>
                    <a:pt x="132" y="378"/>
                  </a:lnTo>
                  <a:lnTo>
                    <a:pt x="144" y="366"/>
                  </a:lnTo>
                  <a:lnTo>
                    <a:pt x="150" y="354"/>
                  </a:lnTo>
                  <a:lnTo>
                    <a:pt x="156" y="348"/>
                  </a:lnTo>
                  <a:lnTo>
                    <a:pt x="168" y="348"/>
                  </a:lnTo>
                  <a:lnTo>
                    <a:pt x="174" y="354"/>
                  </a:lnTo>
                  <a:lnTo>
                    <a:pt x="198" y="366"/>
                  </a:lnTo>
                  <a:lnTo>
                    <a:pt x="216" y="366"/>
                  </a:lnTo>
                  <a:lnTo>
                    <a:pt x="234" y="348"/>
                  </a:lnTo>
                  <a:lnTo>
                    <a:pt x="234" y="336"/>
                  </a:lnTo>
                  <a:lnTo>
                    <a:pt x="240" y="330"/>
                  </a:lnTo>
                  <a:lnTo>
                    <a:pt x="258" y="330"/>
                  </a:lnTo>
                  <a:lnTo>
                    <a:pt x="264" y="336"/>
                  </a:lnTo>
                  <a:lnTo>
                    <a:pt x="276" y="342"/>
                  </a:lnTo>
                  <a:lnTo>
                    <a:pt x="300" y="342"/>
                  </a:lnTo>
                  <a:lnTo>
                    <a:pt x="306" y="348"/>
                  </a:lnTo>
                  <a:lnTo>
                    <a:pt x="306" y="360"/>
                  </a:lnTo>
                  <a:lnTo>
                    <a:pt x="318" y="372"/>
                  </a:lnTo>
                  <a:lnTo>
                    <a:pt x="336" y="384"/>
                  </a:lnTo>
                  <a:lnTo>
                    <a:pt x="348" y="390"/>
                  </a:lnTo>
                  <a:lnTo>
                    <a:pt x="366" y="408"/>
                  </a:lnTo>
                  <a:lnTo>
                    <a:pt x="372" y="450"/>
                  </a:lnTo>
                  <a:lnTo>
                    <a:pt x="372" y="462"/>
                  </a:lnTo>
                  <a:lnTo>
                    <a:pt x="384" y="486"/>
                  </a:lnTo>
                  <a:lnTo>
                    <a:pt x="420" y="522"/>
                  </a:lnTo>
                  <a:lnTo>
                    <a:pt x="420" y="528"/>
                  </a:lnTo>
                  <a:lnTo>
                    <a:pt x="426" y="534"/>
                  </a:lnTo>
                  <a:lnTo>
                    <a:pt x="426" y="546"/>
                  </a:lnTo>
                  <a:lnTo>
                    <a:pt x="432" y="540"/>
                  </a:lnTo>
                  <a:lnTo>
                    <a:pt x="432" y="546"/>
                  </a:lnTo>
                  <a:lnTo>
                    <a:pt x="444" y="558"/>
                  </a:lnTo>
                  <a:lnTo>
                    <a:pt x="432" y="582"/>
                  </a:lnTo>
                  <a:lnTo>
                    <a:pt x="426" y="588"/>
                  </a:lnTo>
                  <a:lnTo>
                    <a:pt x="426" y="594"/>
                  </a:lnTo>
                  <a:lnTo>
                    <a:pt x="438" y="606"/>
                  </a:lnTo>
                  <a:lnTo>
                    <a:pt x="450" y="612"/>
                  </a:lnTo>
                  <a:lnTo>
                    <a:pt x="456" y="618"/>
                  </a:lnTo>
                  <a:lnTo>
                    <a:pt x="456" y="630"/>
                  </a:lnTo>
                  <a:lnTo>
                    <a:pt x="450" y="636"/>
                  </a:lnTo>
                  <a:lnTo>
                    <a:pt x="444" y="648"/>
                  </a:lnTo>
                  <a:lnTo>
                    <a:pt x="432" y="654"/>
                  </a:lnTo>
                  <a:lnTo>
                    <a:pt x="426" y="660"/>
                  </a:lnTo>
                  <a:lnTo>
                    <a:pt x="426" y="672"/>
                  </a:lnTo>
                  <a:lnTo>
                    <a:pt x="450" y="672"/>
                  </a:lnTo>
                  <a:lnTo>
                    <a:pt x="456" y="678"/>
                  </a:lnTo>
                  <a:lnTo>
                    <a:pt x="462" y="678"/>
                  </a:lnTo>
                  <a:lnTo>
                    <a:pt x="462" y="684"/>
                  </a:lnTo>
                  <a:lnTo>
                    <a:pt x="474" y="696"/>
                  </a:lnTo>
                  <a:lnTo>
                    <a:pt x="486" y="696"/>
                  </a:lnTo>
                  <a:lnTo>
                    <a:pt x="492" y="690"/>
                  </a:lnTo>
                  <a:lnTo>
                    <a:pt x="492" y="678"/>
                  </a:lnTo>
                  <a:lnTo>
                    <a:pt x="480" y="666"/>
                  </a:lnTo>
                  <a:lnTo>
                    <a:pt x="498" y="654"/>
                  </a:lnTo>
                  <a:lnTo>
                    <a:pt x="510" y="642"/>
                  </a:lnTo>
                  <a:lnTo>
                    <a:pt x="546" y="654"/>
                  </a:lnTo>
                  <a:lnTo>
                    <a:pt x="558" y="642"/>
                  </a:lnTo>
                  <a:lnTo>
                    <a:pt x="582" y="648"/>
                  </a:lnTo>
                  <a:lnTo>
                    <a:pt x="588" y="648"/>
                  </a:lnTo>
                  <a:lnTo>
                    <a:pt x="600" y="636"/>
                  </a:lnTo>
                  <a:lnTo>
                    <a:pt x="600" y="630"/>
                  </a:lnTo>
                  <a:lnTo>
                    <a:pt x="588" y="618"/>
                  </a:lnTo>
                  <a:lnTo>
                    <a:pt x="582" y="618"/>
                  </a:lnTo>
                  <a:lnTo>
                    <a:pt x="600" y="582"/>
                  </a:lnTo>
                  <a:lnTo>
                    <a:pt x="594" y="582"/>
                  </a:lnTo>
                  <a:lnTo>
                    <a:pt x="588" y="576"/>
                  </a:lnTo>
                  <a:lnTo>
                    <a:pt x="564" y="564"/>
                  </a:lnTo>
                  <a:lnTo>
                    <a:pt x="540" y="540"/>
                  </a:lnTo>
                  <a:lnTo>
                    <a:pt x="546" y="540"/>
                  </a:lnTo>
                  <a:lnTo>
                    <a:pt x="552" y="534"/>
                  </a:lnTo>
                  <a:lnTo>
                    <a:pt x="558" y="534"/>
                  </a:lnTo>
                  <a:lnTo>
                    <a:pt x="564" y="528"/>
                  </a:lnTo>
                  <a:lnTo>
                    <a:pt x="564" y="516"/>
                  </a:lnTo>
                  <a:lnTo>
                    <a:pt x="558" y="510"/>
                  </a:lnTo>
                  <a:lnTo>
                    <a:pt x="546" y="504"/>
                  </a:lnTo>
                  <a:lnTo>
                    <a:pt x="540" y="498"/>
                  </a:lnTo>
                  <a:lnTo>
                    <a:pt x="528" y="498"/>
                  </a:lnTo>
                  <a:lnTo>
                    <a:pt x="516" y="486"/>
                  </a:lnTo>
                  <a:lnTo>
                    <a:pt x="504" y="462"/>
                  </a:lnTo>
                  <a:lnTo>
                    <a:pt x="498" y="456"/>
                  </a:lnTo>
                  <a:lnTo>
                    <a:pt x="498" y="450"/>
                  </a:lnTo>
                  <a:lnTo>
                    <a:pt x="480" y="450"/>
                  </a:lnTo>
                  <a:lnTo>
                    <a:pt x="474" y="432"/>
                  </a:lnTo>
                  <a:lnTo>
                    <a:pt x="456" y="414"/>
                  </a:lnTo>
                  <a:lnTo>
                    <a:pt x="438" y="402"/>
                  </a:lnTo>
                  <a:lnTo>
                    <a:pt x="426" y="378"/>
                  </a:lnTo>
                  <a:lnTo>
                    <a:pt x="426" y="354"/>
                  </a:lnTo>
                  <a:lnTo>
                    <a:pt x="420" y="354"/>
                  </a:lnTo>
                  <a:lnTo>
                    <a:pt x="414" y="348"/>
                  </a:lnTo>
                  <a:lnTo>
                    <a:pt x="402" y="342"/>
                  </a:lnTo>
                  <a:lnTo>
                    <a:pt x="390" y="342"/>
                  </a:lnTo>
                  <a:lnTo>
                    <a:pt x="384" y="336"/>
                  </a:lnTo>
                  <a:lnTo>
                    <a:pt x="384" y="306"/>
                  </a:lnTo>
                  <a:lnTo>
                    <a:pt x="372" y="306"/>
                  </a:lnTo>
                  <a:lnTo>
                    <a:pt x="366" y="300"/>
                  </a:lnTo>
                  <a:lnTo>
                    <a:pt x="354" y="294"/>
                  </a:lnTo>
                  <a:lnTo>
                    <a:pt x="342" y="282"/>
                  </a:lnTo>
                  <a:lnTo>
                    <a:pt x="306" y="264"/>
                  </a:lnTo>
                  <a:lnTo>
                    <a:pt x="300" y="258"/>
                  </a:lnTo>
                  <a:lnTo>
                    <a:pt x="288" y="252"/>
                  </a:lnTo>
                  <a:lnTo>
                    <a:pt x="288" y="234"/>
                  </a:lnTo>
                  <a:lnTo>
                    <a:pt x="282" y="228"/>
                  </a:lnTo>
                  <a:lnTo>
                    <a:pt x="306" y="228"/>
                  </a:lnTo>
                  <a:lnTo>
                    <a:pt x="312" y="234"/>
                  </a:lnTo>
                  <a:lnTo>
                    <a:pt x="330" y="234"/>
                  </a:lnTo>
                  <a:lnTo>
                    <a:pt x="336" y="228"/>
                  </a:lnTo>
                  <a:lnTo>
                    <a:pt x="342" y="216"/>
                  </a:lnTo>
                  <a:lnTo>
                    <a:pt x="354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48" y="180"/>
                  </a:lnTo>
                  <a:lnTo>
                    <a:pt x="330" y="174"/>
                  </a:lnTo>
                  <a:lnTo>
                    <a:pt x="306" y="162"/>
                  </a:lnTo>
                  <a:lnTo>
                    <a:pt x="306" y="156"/>
                  </a:lnTo>
                  <a:lnTo>
                    <a:pt x="312" y="150"/>
                  </a:lnTo>
                  <a:lnTo>
                    <a:pt x="318" y="150"/>
                  </a:lnTo>
                  <a:lnTo>
                    <a:pt x="294" y="126"/>
                  </a:lnTo>
                  <a:lnTo>
                    <a:pt x="282" y="120"/>
                  </a:lnTo>
                  <a:lnTo>
                    <a:pt x="270" y="120"/>
                  </a:lnTo>
                  <a:lnTo>
                    <a:pt x="264" y="132"/>
                  </a:lnTo>
                  <a:lnTo>
                    <a:pt x="264" y="138"/>
                  </a:lnTo>
                  <a:lnTo>
                    <a:pt x="258" y="150"/>
                  </a:lnTo>
                  <a:lnTo>
                    <a:pt x="252" y="156"/>
                  </a:lnTo>
                  <a:lnTo>
                    <a:pt x="240" y="144"/>
                  </a:lnTo>
                  <a:lnTo>
                    <a:pt x="240" y="138"/>
                  </a:lnTo>
                  <a:lnTo>
                    <a:pt x="222" y="138"/>
                  </a:lnTo>
                  <a:lnTo>
                    <a:pt x="216" y="126"/>
                  </a:lnTo>
                  <a:lnTo>
                    <a:pt x="198" y="108"/>
                  </a:lnTo>
                  <a:lnTo>
                    <a:pt x="186" y="84"/>
                  </a:lnTo>
                  <a:lnTo>
                    <a:pt x="186" y="54"/>
                  </a:lnTo>
                  <a:lnTo>
                    <a:pt x="180" y="54"/>
                  </a:lnTo>
                  <a:lnTo>
                    <a:pt x="174" y="60"/>
                  </a:lnTo>
                  <a:lnTo>
                    <a:pt x="168" y="48"/>
                  </a:lnTo>
                  <a:lnTo>
                    <a:pt x="156" y="42"/>
                  </a:lnTo>
                  <a:lnTo>
                    <a:pt x="150" y="30"/>
                  </a:lnTo>
                  <a:lnTo>
                    <a:pt x="144" y="24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96" y="0"/>
                  </a:lnTo>
                  <a:lnTo>
                    <a:pt x="90" y="6"/>
                  </a:lnTo>
                  <a:lnTo>
                    <a:pt x="90" y="48"/>
                  </a:lnTo>
                  <a:lnTo>
                    <a:pt x="114" y="72"/>
                  </a:lnTo>
                  <a:lnTo>
                    <a:pt x="114" y="108"/>
                  </a:lnTo>
                  <a:lnTo>
                    <a:pt x="72" y="108"/>
                  </a:lnTo>
                  <a:lnTo>
                    <a:pt x="72" y="84"/>
                  </a:lnTo>
                  <a:lnTo>
                    <a:pt x="36" y="102"/>
                  </a:lnTo>
                  <a:lnTo>
                    <a:pt x="36" y="114"/>
                  </a:lnTo>
                  <a:lnTo>
                    <a:pt x="30" y="126"/>
                  </a:lnTo>
                  <a:lnTo>
                    <a:pt x="36" y="132"/>
                  </a:lnTo>
                  <a:lnTo>
                    <a:pt x="30" y="138"/>
                  </a:lnTo>
                  <a:lnTo>
                    <a:pt x="18" y="138"/>
                  </a:lnTo>
                  <a:lnTo>
                    <a:pt x="0" y="156"/>
                  </a:lnTo>
                  <a:lnTo>
                    <a:pt x="0" y="168"/>
                  </a:lnTo>
                  <a:lnTo>
                    <a:pt x="6" y="168"/>
                  </a:lnTo>
                  <a:lnTo>
                    <a:pt x="12" y="174"/>
                  </a:lnTo>
                  <a:lnTo>
                    <a:pt x="24" y="18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7" name="Kyrgyzstan" descr="© INSCALE GmbH, 05.05.2010&#10;http://www.presentationload.com/">
              <a:extLst>
                <a:ext uri="{FF2B5EF4-FFF2-40B4-BE49-F238E27FC236}">
                  <a16:creationId xmlns:a16="http://schemas.microsoft.com/office/drawing/2014/main" id="{967FD97A-B572-4B15-C99B-D176FA8274B1}"/>
                </a:ext>
              </a:extLst>
            </p:cNvPr>
            <p:cNvSpPr>
              <a:spLocks/>
            </p:cNvSpPr>
            <p:nvPr/>
          </p:nvSpPr>
          <p:spPr bwMode="gray">
            <a:xfrm>
              <a:off x="7849712" y="2401675"/>
              <a:ext cx="317179" cy="147525"/>
            </a:xfrm>
            <a:custGeom>
              <a:avLst/>
              <a:gdLst>
                <a:gd name="T0" fmla="*/ 2147483647 w 672"/>
                <a:gd name="T1" fmla="*/ 2147483647 h 312"/>
                <a:gd name="T2" fmla="*/ 2147483647 w 672"/>
                <a:gd name="T3" fmla="*/ 2147483647 h 312"/>
                <a:gd name="T4" fmla="*/ 2147483647 w 672"/>
                <a:gd name="T5" fmla="*/ 2147483647 h 312"/>
                <a:gd name="T6" fmla="*/ 2147483647 w 672"/>
                <a:gd name="T7" fmla="*/ 2147483647 h 312"/>
                <a:gd name="T8" fmla="*/ 2147483647 w 672"/>
                <a:gd name="T9" fmla="*/ 2147483647 h 312"/>
                <a:gd name="T10" fmla="*/ 2147483647 w 672"/>
                <a:gd name="T11" fmla="*/ 2147483647 h 312"/>
                <a:gd name="T12" fmla="*/ 2147483647 w 672"/>
                <a:gd name="T13" fmla="*/ 2147483647 h 312"/>
                <a:gd name="T14" fmla="*/ 2147483647 w 672"/>
                <a:gd name="T15" fmla="*/ 2147483647 h 312"/>
                <a:gd name="T16" fmla="*/ 2147483647 w 672"/>
                <a:gd name="T17" fmla="*/ 2147483647 h 312"/>
                <a:gd name="T18" fmla="*/ 2147483647 w 672"/>
                <a:gd name="T19" fmla="*/ 2147483647 h 312"/>
                <a:gd name="T20" fmla="*/ 2147483647 w 672"/>
                <a:gd name="T21" fmla="*/ 2147483647 h 312"/>
                <a:gd name="T22" fmla="*/ 2147483647 w 672"/>
                <a:gd name="T23" fmla="*/ 2147483647 h 312"/>
                <a:gd name="T24" fmla="*/ 0 w 672"/>
                <a:gd name="T25" fmla="*/ 2147483647 h 312"/>
                <a:gd name="T26" fmla="*/ 2147483647 w 672"/>
                <a:gd name="T27" fmla="*/ 2147483647 h 312"/>
                <a:gd name="T28" fmla="*/ 2147483647 w 672"/>
                <a:gd name="T29" fmla="*/ 2147483647 h 312"/>
                <a:gd name="T30" fmla="*/ 2147483647 w 672"/>
                <a:gd name="T31" fmla="*/ 2147483647 h 312"/>
                <a:gd name="T32" fmla="*/ 2147483647 w 672"/>
                <a:gd name="T33" fmla="*/ 2147483647 h 312"/>
                <a:gd name="T34" fmla="*/ 2147483647 w 672"/>
                <a:gd name="T35" fmla="*/ 2147483647 h 312"/>
                <a:gd name="T36" fmla="*/ 2147483647 w 672"/>
                <a:gd name="T37" fmla="*/ 2147483647 h 312"/>
                <a:gd name="T38" fmla="*/ 2147483647 w 672"/>
                <a:gd name="T39" fmla="*/ 2147483647 h 312"/>
                <a:gd name="T40" fmla="*/ 2147483647 w 672"/>
                <a:gd name="T41" fmla="*/ 2147483647 h 312"/>
                <a:gd name="T42" fmla="*/ 2147483647 w 672"/>
                <a:gd name="T43" fmla="*/ 2147483647 h 312"/>
                <a:gd name="T44" fmla="*/ 2147483647 w 672"/>
                <a:gd name="T45" fmla="*/ 2147483647 h 312"/>
                <a:gd name="T46" fmla="*/ 2147483647 w 672"/>
                <a:gd name="T47" fmla="*/ 2147483647 h 312"/>
                <a:gd name="T48" fmla="*/ 2147483647 w 672"/>
                <a:gd name="T49" fmla="*/ 2147483647 h 312"/>
                <a:gd name="T50" fmla="*/ 2147483647 w 672"/>
                <a:gd name="T51" fmla="*/ 2147483647 h 312"/>
                <a:gd name="T52" fmla="*/ 2147483647 w 672"/>
                <a:gd name="T53" fmla="*/ 2147483647 h 312"/>
                <a:gd name="T54" fmla="*/ 2147483647 w 672"/>
                <a:gd name="T55" fmla="*/ 2147483647 h 312"/>
                <a:gd name="T56" fmla="*/ 2147483647 w 672"/>
                <a:gd name="T57" fmla="*/ 2147483647 h 312"/>
                <a:gd name="T58" fmla="*/ 2147483647 w 672"/>
                <a:gd name="T59" fmla="*/ 2147483647 h 312"/>
                <a:gd name="T60" fmla="*/ 2147483647 w 672"/>
                <a:gd name="T61" fmla="*/ 2147483647 h 312"/>
                <a:gd name="T62" fmla="*/ 2147483647 w 672"/>
                <a:gd name="T63" fmla="*/ 2147483647 h 312"/>
                <a:gd name="T64" fmla="*/ 2147483647 w 672"/>
                <a:gd name="T65" fmla="*/ 2147483647 h 312"/>
                <a:gd name="T66" fmla="*/ 2147483647 w 672"/>
                <a:gd name="T67" fmla="*/ 2147483647 h 312"/>
                <a:gd name="T68" fmla="*/ 2147483647 w 672"/>
                <a:gd name="T69" fmla="*/ 2147483647 h 312"/>
                <a:gd name="T70" fmla="*/ 2147483647 w 672"/>
                <a:gd name="T71" fmla="*/ 2147483647 h 312"/>
                <a:gd name="T72" fmla="*/ 2147483647 w 672"/>
                <a:gd name="T73" fmla="*/ 2147483647 h 312"/>
                <a:gd name="T74" fmla="*/ 2147483647 w 672"/>
                <a:gd name="T75" fmla="*/ 2147483647 h 312"/>
                <a:gd name="T76" fmla="*/ 2147483647 w 672"/>
                <a:gd name="T77" fmla="*/ 0 h 312"/>
                <a:gd name="T78" fmla="*/ 2147483647 w 672"/>
                <a:gd name="T79" fmla="*/ 2147483647 h 312"/>
                <a:gd name="T80" fmla="*/ 2147483647 w 672"/>
                <a:gd name="T81" fmla="*/ 2147483647 h 312"/>
                <a:gd name="T82" fmla="*/ 2147483647 w 672"/>
                <a:gd name="T83" fmla="*/ 2147483647 h 312"/>
                <a:gd name="T84" fmla="*/ 2147483647 w 672"/>
                <a:gd name="T85" fmla="*/ 2147483647 h 312"/>
                <a:gd name="T86" fmla="*/ 2147483647 w 672"/>
                <a:gd name="T87" fmla="*/ 2147483647 h 312"/>
                <a:gd name="T88" fmla="*/ 2147483647 w 672"/>
                <a:gd name="T89" fmla="*/ 2147483647 h 31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2"/>
                <a:gd name="T136" fmla="*/ 0 h 312"/>
                <a:gd name="T137" fmla="*/ 672 w 672"/>
                <a:gd name="T138" fmla="*/ 312 h 31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2" h="312">
                  <a:moveTo>
                    <a:pt x="36" y="132"/>
                  </a:moveTo>
                  <a:lnTo>
                    <a:pt x="66" y="144"/>
                  </a:lnTo>
                  <a:lnTo>
                    <a:pt x="78" y="156"/>
                  </a:lnTo>
                  <a:lnTo>
                    <a:pt x="114" y="156"/>
                  </a:lnTo>
                  <a:lnTo>
                    <a:pt x="114" y="144"/>
                  </a:lnTo>
                  <a:lnTo>
                    <a:pt x="126" y="144"/>
                  </a:lnTo>
                  <a:lnTo>
                    <a:pt x="126" y="132"/>
                  </a:lnTo>
                  <a:lnTo>
                    <a:pt x="144" y="156"/>
                  </a:lnTo>
                  <a:lnTo>
                    <a:pt x="162" y="156"/>
                  </a:lnTo>
                  <a:lnTo>
                    <a:pt x="168" y="174"/>
                  </a:lnTo>
                  <a:lnTo>
                    <a:pt x="192" y="174"/>
                  </a:lnTo>
                  <a:lnTo>
                    <a:pt x="198" y="186"/>
                  </a:lnTo>
                  <a:lnTo>
                    <a:pt x="204" y="186"/>
                  </a:lnTo>
                  <a:lnTo>
                    <a:pt x="216" y="180"/>
                  </a:lnTo>
                  <a:lnTo>
                    <a:pt x="228" y="180"/>
                  </a:lnTo>
                  <a:lnTo>
                    <a:pt x="228" y="192"/>
                  </a:lnTo>
                  <a:lnTo>
                    <a:pt x="216" y="204"/>
                  </a:lnTo>
                  <a:lnTo>
                    <a:pt x="204" y="210"/>
                  </a:lnTo>
                  <a:lnTo>
                    <a:pt x="192" y="210"/>
                  </a:lnTo>
                  <a:lnTo>
                    <a:pt x="192" y="216"/>
                  </a:lnTo>
                  <a:lnTo>
                    <a:pt x="174" y="222"/>
                  </a:lnTo>
                  <a:lnTo>
                    <a:pt x="156" y="240"/>
                  </a:lnTo>
                  <a:lnTo>
                    <a:pt x="150" y="240"/>
                  </a:lnTo>
                  <a:lnTo>
                    <a:pt x="144" y="234"/>
                  </a:lnTo>
                  <a:lnTo>
                    <a:pt x="138" y="234"/>
                  </a:lnTo>
                  <a:lnTo>
                    <a:pt x="132" y="228"/>
                  </a:lnTo>
                  <a:lnTo>
                    <a:pt x="114" y="22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0" y="252"/>
                  </a:lnTo>
                  <a:lnTo>
                    <a:pt x="84" y="252"/>
                  </a:lnTo>
                  <a:lnTo>
                    <a:pt x="72" y="246"/>
                  </a:lnTo>
                  <a:lnTo>
                    <a:pt x="36" y="234"/>
                  </a:lnTo>
                  <a:lnTo>
                    <a:pt x="24" y="234"/>
                  </a:lnTo>
                  <a:lnTo>
                    <a:pt x="18" y="240"/>
                  </a:lnTo>
                  <a:lnTo>
                    <a:pt x="18" y="252"/>
                  </a:lnTo>
                  <a:lnTo>
                    <a:pt x="12" y="258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6" y="282"/>
                  </a:lnTo>
                  <a:lnTo>
                    <a:pt x="6" y="288"/>
                  </a:lnTo>
                  <a:lnTo>
                    <a:pt x="12" y="294"/>
                  </a:lnTo>
                  <a:lnTo>
                    <a:pt x="24" y="288"/>
                  </a:lnTo>
                  <a:lnTo>
                    <a:pt x="36" y="288"/>
                  </a:lnTo>
                  <a:lnTo>
                    <a:pt x="42" y="282"/>
                  </a:lnTo>
                  <a:lnTo>
                    <a:pt x="60" y="282"/>
                  </a:lnTo>
                  <a:lnTo>
                    <a:pt x="72" y="288"/>
                  </a:lnTo>
                  <a:lnTo>
                    <a:pt x="96" y="288"/>
                  </a:lnTo>
                  <a:lnTo>
                    <a:pt x="108" y="300"/>
                  </a:lnTo>
                  <a:lnTo>
                    <a:pt x="126" y="300"/>
                  </a:lnTo>
                  <a:lnTo>
                    <a:pt x="132" y="294"/>
                  </a:lnTo>
                  <a:lnTo>
                    <a:pt x="144" y="288"/>
                  </a:lnTo>
                  <a:lnTo>
                    <a:pt x="150" y="282"/>
                  </a:lnTo>
                  <a:lnTo>
                    <a:pt x="180" y="312"/>
                  </a:lnTo>
                  <a:lnTo>
                    <a:pt x="192" y="306"/>
                  </a:lnTo>
                  <a:lnTo>
                    <a:pt x="198" y="306"/>
                  </a:lnTo>
                  <a:lnTo>
                    <a:pt x="198" y="312"/>
                  </a:lnTo>
                  <a:lnTo>
                    <a:pt x="210" y="312"/>
                  </a:lnTo>
                  <a:lnTo>
                    <a:pt x="222" y="306"/>
                  </a:lnTo>
                  <a:lnTo>
                    <a:pt x="228" y="300"/>
                  </a:lnTo>
                  <a:lnTo>
                    <a:pt x="270" y="300"/>
                  </a:lnTo>
                  <a:lnTo>
                    <a:pt x="282" y="288"/>
                  </a:lnTo>
                  <a:lnTo>
                    <a:pt x="300" y="294"/>
                  </a:lnTo>
                  <a:lnTo>
                    <a:pt x="318" y="294"/>
                  </a:lnTo>
                  <a:lnTo>
                    <a:pt x="318" y="282"/>
                  </a:lnTo>
                  <a:lnTo>
                    <a:pt x="312" y="270"/>
                  </a:lnTo>
                  <a:lnTo>
                    <a:pt x="300" y="264"/>
                  </a:lnTo>
                  <a:lnTo>
                    <a:pt x="300" y="258"/>
                  </a:lnTo>
                  <a:lnTo>
                    <a:pt x="306" y="252"/>
                  </a:lnTo>
                  <a:lnTo>
                    <a:pt x="318" y="246"/>
                  </a:lnTo>
                  <a:lnTo>
                    <a:pt x="330" y="246"/>
                  </a:lnTo>
                  <a:lnTo>
                    <a:pt x="336" y="240"/>
                  </a:lnTo>
                  <a:lnTo>
                    <a:pt x="348" y="234"/>
                  </a:lnTo>
                  <a:lnTo>
                    <a:pt x="348" y="216"/>
                  </a:lnTo>
                  <a:lnTo>
                    <a:pt x="372" y="216"/>
                  </a:lnTo>
                  <a:lnTo>
                    <a:pt x="384" y="204"/>
                  </a:lnTo>
                  <a:lnTo>
                    <a:pt x="396" y="204"/>
                  </a:lnTo>
                  <a:lnTo>
                    <a:pt x="402" y="210"/>
                  </a:lnTo>
                  <a:lnTo>
                    <a:pt x="408" y="222"/>
                  </a:lnTo>
                  <a:lnTo>
                    <a:pt x="414" y="228"/>
                  </a:lnTo>
                  <a:lnTo>
                    <a:pt x="426" y="222"/>
                  </a:lnTo>
                  <a:lnTo>
                    <a:pt x="456" y="228"/>
                  </a:lnTo>
                  <a:lnTo>
                    <a:pt x="462" y="222"/>
                  </a:lnTo>
                  <a:lnTo>
                    <a:pt x="462" y="198"/>
                  </a:lnTo>
                  <a:lnTo>
                    <a:pt x="468" y="186"/>
                  </a:lnTo>
                  <a:lnTo>
                    <a:pt x="486" y="168"/>
                  </a:lnTo>
                  <a:lnTo>
                    <a:pt x="516" y="168"/>
                  </a:lnTo>
                  <a:lnTo>
                    <a:pt x="534" y="174"/>
                  </a:lnTo>
                  <a:lnTo>
                    <a:pt x="552" y="174"/>
                  </a:lnTo>
                  <a:lnTo>
                    <a:pt x="558" y="168"/>
                  </a:lnTo>
                  <a:lnTo>
                    <a:pt x="564" y="156"/>
                  </a:lnTo>
                  <a:lnTo>
                    <a:pt x="564" y="138"/>
                  </a:lnTo>
                  <a:lnTo>
                    <a:pt x="570" y="132"/>
                  </a:lnTo>
                  <a:lnTo>
                    <a:pt x="582" y="126"/>
                  </a:lnTo>
                  <a:lnTo>
                    <a:pt x="594" y="114"/>
                  </a:lnTo>
                  <a:lnTo>
                    <a:pt x="642" y="96"/>
                  </a:lnTo>
                  <a:lnTo>
                    <a:pt x="666" y="96"/>
                  </a:lnTo>
                  <a:lnTo>
                    <a:pt x="672" y="90"/>
                  </a:lnTo>
                  <a:lnTo>
                    <a:pt x="672" y="78"/>
                  </a:lnTo>
                  <a:lnTo>
                    <a:pt x="660" y="66"/>
                  </a:lnTo>
                  <a:lnTo>
                    <a:pt x="642" y="60"/>
                  </a:lnTo>
                  <a:lnTo>
                    <a:pt x="600" y="60"/>
                  </a:lnTo>
                  <a:lnTo>
                    <a:pt x="576" y="30"/>
                  </a:lnTo>
                  <a:lnTo>
                    <a:pt x="558" y="30"/>
                  </a:lnTo>
                  <a:lnTo>
                    <a:pt x="546" y="18"/>
                  </a:lnTo>
                  <a:lnTo>
                    <a:pt x="498" y="24"/>
                  </a:lnTo>
                  <a:lnTo>
                    <a:pt x="486" y="24"/>
                  </a:lnTo>
                  <a:lnTo>
                    <a:pt x="474" y="18"/>
                  </a:lnTo>
                  <a:lnTo>
                    <a:pt x="354" y="18"/>
                  </a:lnTo>
                  <a:lnTo>
                    <a:pt x="336" y="24"/>
                  </a:lnTo>
                  <a:lnTo>
                    <a:pt x="318" y="24"/>
                  </a:lnTo>
                  <a:lnTo>
                    <a:pt x="306" y="18"/>
                  </a:lnTo>
                  <a:lnTo>
                    <a:pt x="282" y="18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22" y="0"/>
                  </a:lnTo>
                  <a:lnTo>
                    <a:pt x="216" y="6"/>
                  </a:lnTo>
                  <a:lnTo>
                    <a:pt x="216" y="36"/>
                  </a:lnTo>
                  <a:lnTo>
                    <a:pt x="222" y="48"/>
                  </a:lnTo>
                  <a:lnTo>
                    <a:pt x="222" y="60"/>
                  </a:lnTo>
                  <a:lnTo>
                    <a:pt x="204" y="54"/>
                  </a:lnTo>
                  <a:lnTo>
                    <a:pt x="174" y="54"/>
                  </a:lnTo>
                  <a:lnTo>
                    <a:pt x="138" y="36"/>
                  </a:lnTo>
                  <a:lnTo>
                    <a:pt x="120" y="30"/>
                  </a:lnTo>
                  <a:lnTo>
                    <a:pt x="108" y="24"/>
                  </a:lnTo>
                  <a:lnTo>
                    <a:pt x="78" y="24"/>
                  </a:lnTo>
                  <a:lnTo>
                    <a:pt x="60" y="42"/>
                  </a:lnTo>
                  <a:lnTo>
                    <a:pt x="54" y="54"/>
                  </a:lnTo>
                  <a:lnTo>
                    <a:pt x="54" y="72"/>
                  </a:lnTo>
                  <a:lnTo>
                    <a:pt x="72" y="72"/>
                  </a:lnTo>
                  <a:lnTo>
                    <a:pt x="78" y="78"/>
                  </a:lnTo>
                  <a:lnTo>
                    <a:pt x="84" y="78"/>
                  </a:lnTo>
                  <a:lnTo>
                    <a:pt x="84" y="84"/>
                  </a:lnTo>
                  <a:lnTo>
                    <a:pt x="36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8" name="Kuwait" descr="© INSCALE GmbH, 05.05.2010&#10;http://www.presentationload.com/">
              <a:extLst>
                <a:ext uri="{FF2B5EF4-FFF2-40B4-BE49-F238E27FC236}">
                  <a16:creationId xmlns:a16="http://schemas.microsoft.com/office/drawing/2014/main" id="{997B128E-62E8-F10E-1EB9-600B4550EB85}"/>
                </a:ext>
              </a:extLst>
            </p:cNvPr>
            <p:cNvSpPr>
              <a:spLocks/>
            </p:cNvSpPr>
            <p:nvPr/>
          </p:nvSpPr>
          <p:spPr bwMode="gray">
            <a:xfrm>
              <a:off x="7196911" y="2899575"/>
              <a:ext cx="64544" cy="57167"/>
            </a:xfrm>
            <a:custGeom>
              <a:avLst/>
              <a:gdLst>
                <a:gd name="T0" fmla="*/ 2147483647 w 138"/>
                <a:gd name="T1" fmla="*/ 0 h 120"/>
                <a:gd name="T2" fmla="*/ 2147483647 w 138"/>
                <a:gd name="T3" fmla="*/ 0 h 120"/>
                <a:gd name="T4" fmla="*/ 2147483647 w 138"/>
                <a:gd name="T5" fmla="*/ 2147483647 h 120"/>
                <a:gd name="T6" fmla="*/ 2147483647 w 138"/>
                <a:gd name="T7" fmla="*/ 2147483647 h 120"/>
                <a:gd name="T8" fmla="*/ 2147483647 w 138"/>
                <a:gd name="T9" fmla="*/ 2147483647 h 120"/>
                <a:gd name="T10" fmla="*/ 2147483647 w 138"/>
                <a:gd name="T11" fmla="*/ 2147483647 h 120"/>
                <a:gd name="T12" fmla="*/ 0 w 138"/>
                <a:gd name="T13" fmla="*/ 2147483647 h 120"/>
                <a:gd name="T14" fmla="*/ 2147483647 w 138"/>
                <a:gd name="T15" fmla="*/ 2147483647 h 120"/>
                <a:gd name="T16" fmla="*/ 2147483647 w 138"/>
                <a:gd name="T17" fmla="*/ 2147483647 h 120"/>
                <a:gd name="T18" fmla="*/ 2147483647 w 138"/>
                <a:gd name="T19" fmla="*/ 2147483647 h 120"/>
                <a:gd name="T20" fmla="*/ 2147483647 w 138"/>
                <a:gd name="T21" fmla="*/ 2147483647 h 120"/>
                <a:gd name="T22" fmla="*/ 2147483647 w 138"/>
                <a:gd name="T23" fmla="*/ 2147483647 h 120"/>
                <a:gd name="T24" fmla="*/ 2147483647 w 138"/>
                <a:gd name="T25" fmla="*/ 2147483647 h 120"/>
                <a:gd name="T26" fmla="*/ 2147483647 w 138"/>
                <a:gd name="T27" fmla="*/ 2147483647 h 120"/>
                <a:gd name="T28" fmla="*/ 2147483647 w 138"/>
                <a:gd name="T29" fmla="*/ 2147483647 h 120"/>
                <a:gd name="T30" fmla="*/ 2147483647 w 138"/>
                <a:gd name="T31" fmla="*/ 2147483647 h 120"/>
                <a:gd name="T32" fmla="*/ 2147483647 w 138"/>
                <a:gd name="T33" fmla="*/ 2147483647 h 120"/>
                <a:gd name="T34" fmla="*/ 2147483647 w 138"/>
                <a:gd name="T35" fmla="*/ 2147483647 h 120"/>
                <a:gd name="T36" fmla="*/ 2147483647 w 138"/>
                <a:gd name="T37" fmla="*/ 2147483647 h 120"/>
                <a:gd name="T38" fmla="*/ 2147483647 w 138"/>
                <a:gd name="T39" fmla="*/ 2147483647 h 120"/>
                <a:gd name="T40" fmla="*/ 2147483647 w 138"/>
                <a:gd name="T41" fmla="*/ 2147483647 h 120"/>
                <a:gd name="T42" fmla="*/ 2147483647 w 138"/>
                <a:gd name="T43" fmla="*/ 2147483647 h 120"/>
                <a:gd name="T44" fmla="*/ 2147483647 w 138"/>
                <a:gd name="T45" fmla="*/ 2147483647 h 120"/>
                <a:gd name="T46" fmla="*/ 2147483647 w 138"/>
                <a:gd name="T47" fmla="*/ 2147483647 h 120"/>
                <a:gd name="T48" fmla="*/ 2147483647 w 138"/>
                <a:gd name="T49" fmla="*/ 0 h 120"/>
                <a:gd name="T50" fmla="*/ 2147483647 w 138"/>
                <a:gd name="T51" fmla="*/ 0 h 12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8"/>
                <a:gd name="T79" fmla="*/ 0 h 120"/>
                <a:gd name="T80" fmla="*/ 138 w 138"/>
                <a:gd name="T81" fmla="*/ 120 h 12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8" h="120">
                  <a:moveTo>
                    <a:pt x="54" y="0"/>
                  </a:moveTo>
                  <a:lnTo>
                    <a:pt x="36" y="0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6" y="66"/>
                  </a:lnTo>
                  <a:lnTo>
                    <a:pt x="0" y="72"/>
                  </a:lnTo>
                  <a:lnTo>
                    <a:pt x="42" y="72"/>
                  </a:lnTo>
                  <a:lnTo>
                    <a:pt x="60" y="78"/>
                  </a:lnTo>
                  <a:lnTo>
                    <a:pt x="66" y="78"/>
                  </a:lnTo>
                  <a:lnTo>
                    <a:pt x="66" y="114"/>
                  </a:lnTo>
                  <a:lnTo>
                    <a:pt x="72" y="120"/>
                  </a:lnTo>
                  <a:lnTo>
                    <a:pt x="138" y="120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78"/>
                  </a:lnTo>
                  <a:lnTo>
                    <a:pt x="102" y="66"/>
                  </a:lnTo>
                  <a:lnTo>
                    <a:pt x="90" y="60"/>
                  </a:lnTo>
                  <a:lnTo>
                    <a:pt x="84" y="36"/>
                  </a:lnTo>
                  <a:lnTo>
                    <a:pt x="120" y="36"/>
                  </a:lnTo>
                  <a:lnTo>
                    <a:pt x="120" y="18"/>
                  </a:lnTo>
                  <a:lnTo>
                    <a:pt x="114" y="12"/>
                  </a:lnTo>
                  <a:lnTo>
                    <a:pt x="90" y="12"/>
                  </a:lnTo>
                  <a:lnTo>
                    <a:pt x="90" y="18"/>
                  </a:lnTo>
                  <a:lnTo>
                    <a:pt x="8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99" name="Kosovo" descr="© INSCALE GmbH, 05.05.2010&#10;http://www.presentationload.com/">
              <a:extLst>
                <a:ext uri="{FF2B5EF4-FFF2-40B4-BE49-F238E27FC236}">
                  <a16:creationId xmlns:a16="http://schemas.microsoft.com/office/drawing/2014/main" id="{ABE9823A-5E80-E00E-005A-A727F093BC0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320753" y="2386549"/>
              <a:ext cx="60776" cy="61228"/>
            </a:xfrm>
            <a:custGeom>
              <a:avLst/>
              <a:gdLst/>
              <a:ahLst/>
              <a:cxnLst>
                <a:cxn ang="0">
                  <a:pos x="6" y="75"/>
                </a:cxn>
                <a:cxn ang="0">
                  <a:pos x="0" y="72"/>
                </a:cxn>
                <a:cxn ang="0">
                  <a:pos x="227" y="122"/>
                </a:cxn>
                <a:cxn ang="0">
                  <a:pos x="218" y="127"/>
                </a:cxn>
                <a:cxn ang="0">
                  <a:pos x="214" y="120"/>
                </a:cxn>
                <a:cxn ang="0">
                  <a:pos x="206" y="113"/>
                </a:cxn>
                <a:cxn ang="0">
                  <a:pos x="197" y="111"/>
                </a:cxn>
                <a:cxn ang="0">
                  <a:pos x="190" y="110"/>
                </a:cxn>
                <a:cxn ang="0">
                  <a:pos x="185" y="110"/>
                </a:cxn>
                <a:cxn ang="0">
                  <a:pos x="185" y="101"/>
                </a:cxn>
                <a:cxn ang="0">
                  <a:pos x="189" y="95"/>
                </a:cxn>
                <a:cxn ang="0">
                  <a:pos x="187" y="84"/>
                </a:cxn>
                <a:cxn ang="0">
                  <a:pos x="177" y="78"/>
                </a:cxn>
                <a:cxn ang="0">
                  <a:pos x="169" y="76"/>
                </a:cxn>
                <a:cxn ang="0">
                  <a:pos x="170" y="61"/>
                </a:cxn>
                <a:cxn ang="0">
                  <a:pos x="165" y="56"/>
                </a:cxn>
                <a:cxn ang="0">
                  <a:pos x="161" y="61"/>
                </a:cxn>
                <a:cxn ang="0">
                  <a:pos x="157" y="53"/>
                </a:cxn>
                <a:cxn ang="0">
                  <a:pos x="158" y="35"/>
                </a:cxn>
                <a:cxn ang="0">
                  <a:pos x="154" y="32"/>
                </a:cxn>
                <a:cxn ang="0">
                  <a:pos x="147" y="32"/>
                </a:cxn>
                <a:cxn ang="0">
                  <a:pos x="137" y="32"/>
                </a:cxn>
                <a:cxn ang="0">
                  <a:pos x="126" y="27"/>
                </a:cxn>
                <a:cxn ang="0">
                  <a:pos x="131" y="20"/>
                </a:cxn>
                <a:cxn ang="0">
                  <a:pos x="130" y="12"/>
                </a:cxn>
                <a:cxn ang="0">
                  <a:pos x="122" y="0"/>
                </a:cxn>
                <a:cxn ang="0">
                  <a:pos x="115" y="6"/>
                </a:cxn>
                <a:cxn ang="0">
                  <a:pos x="104" y="13"/>
                </a:cxn>
                <a:cxn ang="0">
                  <a:pos x="96" y="15"/>
                </a:cxn>
                <a:cxn ang="0">
                  <a:pos x="89" y="13"/>
                </a:cxn>
                <a:cxn ang="0">
                  <a:pos x="91" y="22"/>
                </a:cxn>
                <a:cxn ang="0">
                  <a:pos x="101" y="27"/>
                </a:cxn>
                <a:cxn ang="0">
                  <a:pos x="97" y="33"/>
                </a:cxn>
                <a:cxn ang="0">
                  <a:pos x="100" y="40"/>
                </a:cxn>
                <a:cxn ang="0">
                  <a:pos x="99" y="46"/>
                </a:cxn>
                <a:cxn ang="0">
                  <a:pos x="92" y="49"/>
                </a:cxn>
                <a:cxn ang="0">
                  <a:pos x="88" y="45"/>
                </a:cxn>
                <a:cxn ang="0">
                  <a:pos x="70" y="59"/>
                </a:cxn>
                <a:cxn ang="0">
                  <a:pos x="73" y="71"/>
                </a:cxn>
                <a:cxn ang="0">
                  <a:pos x="45" y="74"/>
                </a:cxn>
                <a:cxn ang="0">
                  <a:pos x="14" y="72"/>
                </a:cxn>
                <a:cxn ang="0">
                  <a:pos x="6" y="75"/>
                </a:cxn>
                <a:cxn ang="0">
                  <a:pos x="6" y="141"/>
                </a:cxn>
                <a:cxn ang="0">
                  <a:pos x="14" y="155"/>
                </a:cxn>
                <a:cxn ang="0">
                  <a:pos x="27" y="173"/>
                </a:cxn>
                <a:cxn ang="0">
                  <a:pos x="50" y="175"/>
                </a:cxn>
                <a:cxn ang="0">
                  <a:pos x="60" y="211"/>
                </a:cxn>
                <a:cxn ang="0">
                  <a:pos x="60" y="237"/>
                </a:cxn>
                <a:cxn ang="0">
                  <a:pos x="92" y="226"/>
                </a:cxn>
                <a:cxn ang="0">
                  <a:pos x="138" y="205"/>
                </a:cxn>
                <a:cxn ang="0">
                  <a:pos x="146" y="184"/>
                </a:cxn>
                <a:cxn ang="0">
                  <a:pos x="189" y="173"/>
                </a:cxn>
                <a:cxn ang="0">
                  <a:pos x="209" y="163"/>
                </a:cxn>
                <a:cxn ang="0">
                  <a:pos x="217" y="156"/>
                </a:cxn>
                <a:cxn ang="0">
                  <a:pos x="225" y="144"/>
                </a:cxn>
                <a:cxn ang="0">
                  <a:pos x="228" y="137"/>
                </a:cxn>
                <a:cxn ang="0">
                  <a:pos x="232" y="129"/>
                </a:cxn>
              </a:cxnLst>
              <a:rect l="0" t="0" r="r" b="b"/>
              <a:pathLst>
                <a:path w="232" h="237">
                  <a:moveTo>
                    <a:pt x="0" y="72"/>
                  </a:moveTo>
                  <a:cubicBezTo>
                    <a:pt x="1" y="72"/>
                    <a:pt x="2" y="73"/>
                    <a:pt x="6" y="75"/>
                  </a:cubicBezTo>
                  <a:cubicBezTo>
                    <a:pt x="6" y="66"/>
                    <a:pt x="6" y="66"/>
                    <a:pt x="6" y="66"/>
                  </a:cubicBezTo>
                  <a:lnTo>
                    <a:pt x="0" y="72"/>
                  </a:lnTo>
                  <a:close/>
                  <a:moveTo>
                    <a:pt x="231" y="124"/>
                  </a:moveTo>
                  <a:cubicBezTo>
                    <a:pt x="227" y="122"/>
                    <a:pt x="227" y="122"/>
                    <a:pt x="227" y="122"/>
                  </a:cubicBezTo>
                  <a:cubicBezTo>
                    <a:pt x="223" y="124"/>
                    <a:pt x="223" y="124"/>
                    <a:pt x="223" y="124"/>
                  </a:cubicBezTo>
                  <a:cubicBezTo>
                    <a:pt x="218" y="127"/>
                    <a:pt x="218" y="127"/>
                    <a:pt x="218" y="127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0" y="117"/>
                    <a:pt x="210" y="117"/>
                    <a:pt x="210" y="117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2" y="113"/>
                    <a:pt x="202" y="113"/>
                    <a:pt x="202" y="113"/>
                  </a:cubicBezTo>
                  <a:cubicBezTo>
                    <a:pt x="197" y="111"/>
                    <a:pt x="197" y="111"/>
                    <a:pt x="197" y="111"/>
                  </a:cubicBezTo>
                  <a:cubicBezTo>
                    <a:pt x="195" y="113"/>
                    <a:pt x="195" y="113"/>
                    <a:pt x="195" y="113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5" y="101"/>
                    <a:pt x="185" y="101"/>
                    <a:pt x="185" y="101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89" y="95"/>
                    <a:pt x="189" y="95"/>
                    <a:pt x="189" y="95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87" y="84"/>
                    <a:pt x="187" y="84"/>
                    <a:pt x="187" y="84"/>
                  </a:cubicBezTo>
                  <a:cubicBezTo>
                    <a:pt x="182" y="80"/>
                    <a:pt x="182" y="80"/>
                    <a:pt x="182" y="80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69" y="76"/>
                    <a:pt x="169" y="76"/>
                    <a:pt x="169" y="76"/>
                  </a:cubicBezTo>
                  <a:cubicBezTo>
                    <a:pt x="169" y="71"/>
                    <a:pt x="169" y="71"/>
                    <a:pt x="169" y="7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58" y="60"/>
                    <a:pt x="158" y="60"/>
                    <a:pt x="158" y="60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8" y="35"/>
                    <a:pt x="158" y="35"/>
                    <a:pt x="158" y="35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6"/>
                    <a:pt x="7" y="76"/>
                    <a:pt x="6" y="7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54"/>
                    <a:pt x="14" y="155"/>
                    <a:pt x="14" y="155"/>
                  </a:cubicBezTo>
                  <a:cubicBezTo>
                    <a:pt x="14" y="155"/>
                    <a:pt x="15" y="155"/>
                    <a:pt x="16" y="156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8" y="173"/>
                    <a:pt x="49" y="174"/>
                    <a:pt x="50" y="175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5"/>
                    <a:pt x="60" y="208"/>
                    <a:pt x="60" y="211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0" y="237"/>
                    <a:pt x="60" y="237"/>
                    <a:pt x="60" y="237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92" y="226"/>
                    <a:pt x="92" y="226"/>
                    <a:pt x="92" y="226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38" y="205"/>
                    <a:pt x="138" y="205"/>
                    <a:pt x="138" y="205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78" y="184"/>
                    <a:pt x="178" y="184"/>
                    <a:pt x="178" y="184"/>
                  </a:cubicBezTo>
                  <a:cubicBezTo>
                    <a:pt x="189" y="173"/>
                    <a:pt x="189" y="173"/>
                    <a:pt x="189" y="173"/>
                  </a:cubicBezTo>
                  <a:cubicBezTo>
                    <a:pt x="210" y="170"/>
                    <a:pt x="210" y="170"/>
                    <a:pt x="210" y="170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17" y="156"/>
                    <a:pt x="217" y="156"/>
                    <a:pt x="217" y="156"/>
                  </a:cubicBezTo>
                  <a:cubicBezTo>
                    <a:pt x="219" y="147"/>
                    <a:pt x="219" y="147"/>
                    <a:pt x="219" y="147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1"/>
                    <a:pt x="225" y="141"/>
                    <a:pt x="225" y="141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32" y="129"/>
                    <a:pt x="232" y="129"/>
                    <a:pt x="232" y="129"/>
                  </a:cubicBezTo>
                  <a:cubicBezTo>
                    <a:pt x="231" y="124"/>
                    <a:pt x="231" y="124"/>
                    <a:pt x="231" y="1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0" name="Korea, South" descr="© INSCALE GmbH, 05.05.2010&#10;http://www.presentationload.com/">
              <a:extLst>
                <a:ext uri="{FF2B5EF4-FFF2-40B4-BE49-F238E27FC236}">
                  <a16:creationId xmlns:a16="http://schemas.microsoft.com/office/drawing/2014/main" id="{C911AF5B-9B38-E5F8-858B-172B46FF249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658746" y="2576862"/>
              <a:ext cx="129085" cy="201004"/>
            </a:xfrm>
            <a:custGeom>
              <a:avLst/>
              <a:gdLst>
                <a:gd name="T0" fmla="*/ 2147483647 w 276"/>
                <a:gd name="T1" fmla="*/ 2147483647 h 426"/>
                <a:gd name="T2" fmla="*/ 2147483647 w 276"/>
                <a:gd name="T3" fmla="*/ 2147483647 h 426"/>
                <a:gd name="T4" fmla="*/ 2147483647 w 276"/>
                <a:gd name="T5" fmla="*/ 2147483647 h 426"/>
                <a:gd name="T6" fmla="*/ 2147483647 w 276"/>
                <a:gd name="T7" fmla="*/ 2147483647 h 426"/>
                <a:gd name="T8" fmla="*/ 2147483647 w 276"/>
                <a:gd name="T9" fmla="*/ 2147483647 h 426"/>
                <a:gd name="T10" fmla="*/ 2147483647 w 276"/>
                <a:gd name="T11" fmla="*/ 2147483647 h 426"/>
                <a:gd name="T12" fmla="*/ 2147483647 w 276"/>
                <a:gd name="T13" fmla="*/ 2147483647 h 426"/>
                <a:gd name="T14" fmla="*/ 2147483647 w 276"/>
                <a:gd name="T15" fmla="*/ 2147483647 h 426"/>
                <a:gd name="T16" fmla="*/ 2147483647 w 276"/>
                <a:gd name="T17" fmla="*/ 2147483647 h 426"/>
                <a:gd name="T18" fmla="*/ 2147483647 w 276"/>
                <a:gd name="T19" fmla="*/ 2147483647 h 426"/>
                <a:gd name="T20" fmla="*/ 2147483647 w 276"/>
                <a:gd name="T21" fmla="*/ 2147483647 h 426"/>
                <a:gd name="T22" fmla="*/ 2147483647 w 276"/>
                <a:gd name="T23" fmla="*/ 2147483647 h 426"/>
                <a:gd name="T24" fmla="*/ 2147483647 w 276"/>
                <a:gd name="T25" fmla="*/ 0 h 426"/>
                <a:gd name="T26" fmla="*/ 2147483647 w 276"/>
                <a:gd name="T27" fmla="*/ 2147483647 h 426"/>
                <a:gd name="T28" fmla="*/ 2147483647 w 276"/>
                <a:gd name="T29" fmla="*/ 2147483647 h 426"/>
                <a:gd name="T30" fmla="*/ 2147483647 w 276"/>
                <a:gd name="T31" fmla="*/ 2147483647 h 426"/>
                <a:gd name="T32" fmla="*/ 2147483647 w 276"/>
                <a:gd name="T33" fmla="*/ 2147483647 h 426"/>
                <a:gd name="T34" fmla="*/ 0 w 276"/>
                <a:gd name="T35" fmla="*/ 2147483647 h 426"/>
                <a:gd name="T36" fmla="*/ 2147483647 w 276"/>
                <a:gd name="T37" fmla="*/ 2147483647 h 426"/>
                <a:gd name="T38" fmla="*/ 2147483647 w 276"/>
                <a:gd name="T39" fmla="*/ 2147483647 h 426"/>
                <a:gd name="T40" fmla="*/ 2147483647 w 276"/>
                <a:gd name="T41" fmla="*/ 2147483647 h 426"/>
                <a:gd name="T42" fmla="*/ 2147483647 w 276"/>
                <a:gd name="T43" fmla="*/ 2147483647 h 426"/>
                <a:gd name="T44" fmla="*/ 2147483647 w 276"/>
                <a:gd name="T45" fmla="*/ 2147483647 h 426"/>
                <a:gd name="T46" fmla="*/ 2147483647 w 276"/>
                <a:gd name="T47" fmla="*/ 2147483647 h 426"/>
                <a:gd name="T48" fmla="*/ 2147483647 w 276"/>
                <a:gd name="T49" fmla="*/ 2147483647 h 426"/>
                <a:gd name="T50" fmla="*/ 2147483647 w 276"/>
                <a:gd name="T51" fmla="*/ 2147483647 h 426"/>
                <a:gd name="T52" fmla="*/ 2147483647 w 276"/>
                <a:gd name="T53" fmla="*/ 2147483647 h 426"/>
                <a:gd name="T54" fmla="*/ 2147483647 w 276"/>
                <a:gd name="T55" fmla="*/ 2147483647 h 426"/>
                <a:gd name="T56" fmla="*/ 2147483647 w 276"/>
                <a:gd name="T57" fmla="*/ 2147483647 h 426"/>
                <a:gd name="T58" fmla="*/ 2147483647 w 276"/>
                <a:gd name="T59" fmla="*/ 2147483647 h 426"/>
                <a:gd name="T60" fmla="*/ 2147483647 w 276"/>
                <a:gd name="T61" fmla="*/ 2147483647 h 426"/>
                <a:gd name="T62" fmla="*/ 2147483647 w 276"/>
                <a:gd name="T63" fmla="*/ 2147483647 h 426"/>
                <a:gd name="T64" fmla="*/ 2147483647 w 276"/>
                <a:gd name="T65" fmla="*/ 2147483647 h 426"/>
                <a:gd name="T66" fmla="*/ 2147483647 w 276"/>
                <a:gd name="T67" fmla="*/ 2147483647 h 426"/>
                <a:gd name="T68" fmla="*/ 2147483647 w 276"/>
                <a:gd name="T69" fmla="*/ 2147483647 h 426"/>
                <a:gd name="T70" fmla="*/ 2147483647 w 276"/>
                <a:gd name="T71" fmla="*/ 2147483647 h 426"/>
                <a:gd name="T72" fmla="*/ 2147483647 w 276"/>
                <a:gd name="T73" fmla="*/ 2147483647 h 426"/>
                <a:gd name="T74" fmla="*/ 2147483647 w 276"/>
                <a:gd name="T75" fmla="*/ 2147483647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6"/>
                <a:gd name="T115" fmla="*/ 0 h 426"/>
                <a:gd name="T116" fmla="*/ 276 w 276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6" h="426">
                  <a:moveTo>
                    <a:pt x="150" y="402"/>
                  </a:moveTo>
                  <a:lnTo>
                    <a:pt x="132" y="408"/>
                  </a:lnTo>
                  <a:lnTo>
                    <a:pt x="126" y="414"/>
                  </a:lnTo>
                  <a:lnTo>
                    <a:pt x="138" y="426"/>
                  </a:lnTo>
                  <a:lnTo>
                    <a:pt x="162" y="426"/>
                  </a:lnTo>
                  <a:lnTo>
                    <a:pt x="174" y="414"/>
                  </a:lnTo>
                  <a:lnTo>
                    <a:pt x="174" y="408"/>
                  </a:lnTo>
                  <a:lnTo>
                    <a:pt x="168" y="402"/>
                  </a:lnTo>
                  <a:lnTo>
                    <a:pt x="150" y="402"/>
                  </a:lnTo>
                  <a:close/>
                  <a:moveTo>
                    <a:pt x="276" y="246"/>
                  </a:moveTo>
                  <a:lnTo>
                    <a:pt x="270" y="228"/>
                  </a:lnTo>
                  <a:lnTo>
                    <a:pt x="264" y="216"/>
                  </a:lnTo>
                  <a:lnTo>
                    <a:pt x="246" y="198"/>
                  </a:lnTo>
                  <a:lnTo>
                    <a:pt x="252" y="186"/>
                  </a:lnTo>
                  <a:lnTo>
                    <a:pt x="252" y="180"/>
                  </a:lnTo>
                  <a:lnTo>
                    <a:pt x="246" y="162"/>
                  </a:lnTo>
                  <a:lnTo>
                    <a:pt x="240" y="150"/>
                  </a:lnTo>
                  <a:lnTo>
                    <a:pt x="210" y="120"/>
                  </a:lnTo>
                  <a:lnTo>
                    <a:pt x="198" y="102"/>
                  </a:lnTo>
                  <a:lnTo>
                    <a:pt x="168" y="72"/>
                  </a:lnTo>
                  <a:lnTo>
                    <a:pt x="144" y="66"/>
                  </a:lnTo>
                  <a:lnTo>
                    <a:pt x="144" y="60"/>
                  </a:lnTo>
                  <a:lnTo>
                    <a:pt x="138" y="54"/>
                  </a:lnTo>
                  <a:lnTo>
                    <a:pt x="132" y="42"/>
                  </a:lnTo>
                  <a:lnTo>
                    <a:pt x="102" y="12"/>
                  </a:lnTo>
                  <a:lnTo>
                    <a:pt x="96" y="0"/>
                  </a:lnTo>
                  <a:lnTo>
                    <a:pt x="78" y="12"/>
                  </a:lnTo>
                  <a:lnTo>
                    <a:pt x="48" y="12"/>
                  </a:lnTo>
                  <a:lnTo>
                    <a:pt x="24" y="24"/>
                  </a:lnTo>
                  <a:lnTo>
                    <a:pt x="18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2" y="54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84"/>
                  </a:lnTo>
                  <a:lnTo>
                    <a:pt x="24" y="90"/>
                  </a:lnTo>
                  <a:lnTo>
                    <a:pt x="30" y="90"/>
                  </a:lnTo>
                  <a:lnTo>
                    <a:pt x="42" y="96"/>
                  </a:lnTo>
                  <a:lnTo>
                    <a:pt x="60" y="132"/>
                  </a:lnTo>
                  <a:lnTo>
                    <a:pt x="54" y="132"/>
                  </a:lnTo>
                  <a:lnTo>
                    <a:pt x="48" y="126"/>
                  </a:lnTo>
                  <a:lnTo>
                    <a:pt x="36" y="126"/>
                  </a:lnTo>
                  <a:lnTo>
                    <a:pt x="24" y="120"/>
                  </a:lnTo>
                  <a:lnTo>
                    <a:pt x="6" y="120"/>
                  </a:lnTo>
                  <a:lnTo>
                    <a:pt x="6" y="126"/>
                  </a:lnTo>
                  <a:lnTo>
                    <a:pt x="18" y="132"/>
                  </a:lnTo>
                  <a:lnTo>
                    <a:pt x="30" y="144"/>
                  </a:lnTo>
                  <a:lnTo>
                    <a:pt x="42" y="150"/>
                  </a:lnTo>
                  <a:lnTo>
                    <a:pt x="54" y="192"/>
                  </a:lnTo>
                  <a:lnTo>
                    <a:pt x="90" y="198"/>
                  </a:lnTo>
                  <a:lnTo>
                    <a:pt x="90" y="228"/>
                  </a:lnTo>
                  <a:lnTo>
                    <a:pt x="78" y="240"/>
                  </a:lnTo>
                  <a:lnTo>
                    <a:pt x="78" y="270"/>
                  </a:lnTo>
                  <a:lnTo>
                    <a:pt x="84" y="282"/>
                  </a:lnTo>
                  <a:lnTo>
                    <a:pt x="102" y="300"/>
                  </a:lnTo>
                  <a:lnTo>
                    <a:pt x="108" y="300"/>
                  </a:lnTo>
                  <a:lnTo>
                    <a:pt x="108" y="306"/>
                  </a:lnTo>
                  <a:lnTo>
                    <a:pt x="102" y="312"/>
                  </a:lnTo>
                  <a:lnTo>
                    <a:pt x="102" y="324"/>
                  </a:lnTo>
                  <a:lnTo>
                    <a:pt x="108" y="330"/>
                  </a:lnTo>
                  <a:lnTo>
                    <a:pt x="132" y="330"/>
                  </a:lnTo>
                  <a:lnTo>
                    <a:pt x="144" y="324"/>
                  </a:lnTo>
                  <a:lnTo>
                    <a:pt x="144" y="318"/>
                  </a:lnTo>
                  <a:lnTo>
                    <a:pt x="150" y="312"/>
                  </a:lnTo>
                  <a:lnTo>
                    <a:pt x="150" y="306"/>
                  </a:lnTo>
                  <a:lnTo>
                    <a:pt x="198" y="282"/>
                  </a:lnTo>
                  <a:lnTo>
                    <a:pt x="222" y="288"/>
                  </a:lnTo>
                  <a:lnTo>
                    <a:pt x="234" y="270"/>
                  </a:lnTo>
                  <a:lnTo>
                    <a:pt x="258" y="270"/>
                  </a:lnTo>
                  <a:lnTo>
                    <a:pt x="270" y="264"/>
                  </a:lnTo>
                  <a:lnTo>
                    <a:pt x="276" y="264"/>
                  </a:lnTo>
                  <a:lnTo>
                    <a:pt x="276" y="2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1" name="Korea, North" descr="© INSCALE GmbH, 05.05.2010&#10;http://www.presentationload.com/">
              <a:extLst>
                <a:ext uri="{FF2B5EF4-FFF2-40B4-BE49-F238E27FC236}">
                  <a16:creationId xmlns:a16="http://schemas.microsoft.com/office/drawing/2014/main" id="{9821388F-5EA9-8FB2-D0E3-A4F6D8FD1147}"/>
                </a:ext>
              </a:extLst>
            </p:cNvPr>
            <p:cNvSpPr>
              <a:spLocks/>
            </p:cNvSpPr>
            <p:nvPr/>
          </p:nvSpPr>
          <p:spPr bwMode="gray">
            <a:xfrm>
              <a:off x="9551789" y="2410894"/>
              <a:ext cx="154902" cy="197316"/>
            </a:xfrm>
            <a:custGeom>
              <a:avLst/>
              <a:gdLst>
                <a:gd name="T0" fmla="*/ 2147483647 w 330"/>
                <a:gd name="T1" fmla="*/ 0 h 420"/>
                <a:gd name="T2" fmla="*/ 2147483647 w 330"/>
                <a:gd name="T3" fmla="*/ 2147483647 h 420"/>
                <a:gd name="T4" fmla="*/ 2147483647 w 330"/>
                <a:gd name="T5" fmla="*/ 2147483647 h 420"/>
                <a:gd name="T6" fmla="*/ 2147483647 w 330"/>
                <a:gd name="T7" fmla="*/ 2147483647 h 420"/>
                <a:gd name="T8" fmla="*/ 2147483647 w 330"/>
                <a:gd name="T9" fmla="*/ 2147483647 h 420"/>
                <a:gd name="T10" fmla="*/ 2147483647 w 330"/>
                <a:gd name="T11" fmla="*/ 2147483647 h 420"/>
                <a:gd name="T12" fmla="*/ 2147483647 w 330"/>
                <a:gd name="T13" fmla="*/ 2147483647 h 420"/>
                <a:gd name="T14" fmla="*/ 2147483647 w 330"/>
                <a:gd name="T15" fmla="*/ 2147483647 h 420"/>
                <a:gd name="T16" fmla="*/ 2147483647 w 330"/>
                <a:gd name="T17" fmla="*/ 2147483647 h 420"/>
                <a:gd name="T18" fmla="*/ 2147483647 w 330"/>
                <a:gd name="T19" fmla="*/ 2147483647 h 420"/>
                <a:gd name="T20" fmla="*/ 2147483647 w 330"/>
                <a:gd name="T21" fmla="*/ 2147483647 h 420"/>
                <a:gd name="T22" fmla="*/ 2147483647 w 330"/>
                <a:gd name="T23" fmla="*/ 2147483647 h 420"/>
                <a:gd name="T24" fmla="*/ 2147483647 w 330"/>
                <a:gd name="T25" fmla="*/ 2147483647 h 420"/>
                <a:gd name="T26" fmla="*/ 2147483647 w 330"/>
                <a:gd name="T27" fmla="*/ 2147483647 h 420"/>
                <a:gd name="T28" fmla="*/ 2147483647 w 330"/>
                <a:gd name="T29" fmla="*/ 2147483647 h 420"/>
                <a:gd name="T30" fmla="*/ 2147483647 w 330"/>
                <a:gd name="T31" fmla="*/ 2147483647 h 420"/>
                <a:gd name="T32" fmla="*/ 2147483647 w 330"/>
                <a:gd name="T33" fmla="*/ 2147483647 h 420"/>
                <a:gd name="T34" fmla="*/ 2147483647 w 330"/>
                <a:gd name="T35" fmla="*/ 2147483647 h 420"/>
                <a:gd name="T36" fmla="*/ 2147483647 w 330"/>
                <a:gd name="T37" fmla="*/ 2147483647 h 420"/>
                <a:gd name="T38" fmla="*/ 2147483647 w 330"/>
                <a:gd name="T39" fmla="*/ 2147483647 h 420"/>
                <a:gd name="T40" fmla="*/ 2147483647 w 330"/>
                <a:gd name="T41" fmla="*/ 2147483647 h 420"/>
                <a:gd name="T42" fmla="*/ 2147483647 w 330"/>
                <a:gd name="T43" fmla="*/ 2147483647 h 420"/>
                <a:gd name="T44" fmla="*/ 2147483647 w 330"/>
                <a:gd name="T45" fmla="*/ 2147483647 h 420"/>
                <a:gd name="T46" fmla="*/ 2147483647 w 330"/>
                <a:gd name="T47" fmla="*/ 2147483647 h 420"/>
                <a:gd name="T48" fmla="*/ 2147483647 w 330"/>
                <a:gd name="T49" fmla="*/ 2147483647 h 420"/>
                <a:gd name="T50" fmla="*/ 2147483647 w 330"/>
                <a:gd name="T51" fmla="*/ 2147483647 h 420"/>
                <a:gd name="T52" fmla="*/ 2147483647 w 330"/>
                <a:gd name="T53" fmla="*/ 2147483647 h 420"/>
                <a:gd name="T54" fmla="*/ 2147483647 w 330"/>
                <a:gd name="T55" fmla="*/ 2147483647 h 420"/>
                <a:gd name="T56" fmla="*/ 2147483647 w 330"/>
                <a:gd name="T57" fmla="*/ 2147483647 h 420"/>
                <a:gd name="T58" fmla="*/ 2147483647 w 330"/>
                <a:gd name="T59" fmla="*/ 2147483647 h 420"/>
                <a:gd name="T60" fmla="*/ 2147483647 w 330"/>
                <a:gd name="T61" fmla="*/ 2147483647 h 420"/>
                <a:gd name="T62" fmla="*/ 2147483647 w 330"/>
                <a:gd name="T63" fmla="*/ 2147483647 h 420"/>
                <a:gd name="T64" fmla="*/ 2147483647 w 330"/>
                <a:gd name="T65" fmla="*/ 2147483647 h 420"/>
                <a:gd name="T66" fmla="*/ 2147483647 w 330"/>
                <a:gd name="T67" fmla="*/ 2147483647 h 420"/>
                <a:gd name="T68" fmla="*/ 2147483647 w 330"/>
                <a:gd name="T69" fmla="*/ 2147483647 h 420"/>
                <a:gd name="T70" fmla="*/ 2147483647 w 330"/>
                <a:gd name="T71" fmla="*/ 2147483647 h 420"/>
                <a:gd name="T72" fmla="*/ 2147483647 w 330"/>
                <a:gd name="T73" fmla="*/ 2147483647 h 420"/>
                <a:gd name="T74" fmla="*/ 2147483647 w 330"/>
                <a:gd name="T75" fmla="*/ 2147483647 h 420"/>
                <a:gd name="T76" fmla="*/ 2147483647 w 330"/>
                <a:gd name="T77" fmla="*/ 2147483647 h 420"/>
                <a:gd name="T78" fmla="*/ 2147483647 w 330"/>
                <a:gd name="T79" fmla="*/ 2147483647 h 420"/>
                <a:gd name="T80" fmla="*/ 2147483647 w 330"/>
                <a:gd name="T81" fmla="*/ 2147483647 h 420"/>
                <a:gd name="T82" fmla="*/ 2147483647 w 330"/>
                <a:gd name="T83" fmla="*/ 2147483647 h 420"/>
                <a:gd name="T84" fmla="*/ 2147483647 w 330"/>
                <a:gd name="T85" fmla="*/ 2147483647 h 420"/>
                <a:gd name="T86" fmla="*/ 2147483647 w 330"/>
                <a:gd name="T87" fmla="*/ 2147483647 h 420"/>
                <a:gd name="T88" fmla="*/ 2147483647 w 330"/>
                <a:gd name="T89" fmla="*/ 2147483647 h 420"/>
                <a:gd name="T90" fmla="*/ 2147483647 w 330"/>
                <a:gd name="T91" fmla="*/ 2147483647 h 420"/>
                <a:gd name="T92" fmla="*/ 2147483647 w 330"/>
                <a:gd name="T93" fmla="*/ 2147483647 h 420"/>
                <a:gd name="T94" fmla="*/ 2147483647 w 330"/>
                <a:gd name="T95" fmla="*/ 2147483647 h 420"/>
                <a:gd name="T96" fmla="*/ 2147483647 w 330"/>
                <a:gd name="T97" fmla="*/ 2147483647 h 420"/>
                <a:gd name="T98" fmla="*/ 2147483647 w 330"/>
                <a:gd name="T99" fmla="*/ 2147483647 h 420"/>
                <a:gd name="T100" fmla="*/ 2147483647 w 330"/>
                <a:gd name="T101" fmla="*/ 2147483647 h 420"/>
                <a:gd name="T102" fmla="*/ 2147483647 w 330"/>
                <a:gd name="T103" fmla="*/ 0 h 4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0"/>
                <a:gd name="T157" fmla="*/ 0 h 420"/>
                <a:gd name="T158" fmla="*/ 330 w 330"/>
                <a:gd name="T159" fmla="*/ 420 h 42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0" h="420">
                  <a:moveTo>
                    <a:pt x="270" y="0"/>
                  </a:moveTo>
                  <a:lnTo>
                    <a:pt x="240" y="0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52" y="24"/>
                  </a:lnTo>
                  <a:lnTo>
                    <a:pt x="252" y="42"/>
                  </a:lnTo>
                  <a:lnTo>
                    <a:pt x="228" y="42"/>
                  </a:lnTo>
                  <a:lnTo>
                    <a:pt x="234" y="54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6" y="78"/>
                  </a:lnTo>
                  <a:lnTo>
                    <a:pt x="204" y="72"/>
                  </a:lnTo>
                  <a:lnTo>
                    <a:pt x="180" y="72"/>
                  </a:lnTo>
                  <a:lnTo>
                    <a:pt x="174" y="66"/>
                  </a:lnTo>
                  <a:lnTo>
                    <a:pt x="168" y="72"/>
                  </a:lnTo>
                  <a:lnTo>
                    <a:pt x="168" y="84"/>
                  </a:lnTo>
                  <a:lnTo>
                    <a:pt x="192" y="108"/>
                  </a:lnTo>
                  <a:lnTo>
                    <a:pt x="198" y="108"/>
                  </a:lnTo>
                  <a:lnTo>
                    <a:pt x="198" y="120"/>
                  </a:lnTo>
                  <a:lnTo>
                    <a:pt x="150" y="120"/>
                  </a:lnTo>
                  <a:lnTo>
                    <a:pt x="138" y="114"/>
                  </a:lnTo>
                  <a:lnTo>
                    <a:pt x="126" y="114"/>
                  </a:lnTo>
                  <a:lnTo>
                    <a:pt x="114" y="102"/>
                  </a:lnTo>
                  <a:lnTo>
                    <a:pt x="102" y="96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4" y="108"/>
                  </a:lnTo>
                  <a:lnTo>
                    <a:pt x="84" y="138"/>
                  </a:lnTo>
                  <a:lnTo>
                    <a:pt x="66" y="174"/>
                  </a:lnTo>
                  <a:lnTo>
                    <a:pt x="54" y="186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34"/>
                  </a:lnTo>
                  <a:lnTo>
                    <a:pt x="0" y="246"/>
                  </a:lnTo>
                  <a:lnTo>
                    <a:pt x="12" y="228"/>
                  </a:lnTo>
                  <a:lnTo>
                    <a:pt x="18" y="246"/>
                  </a:lnTo>
                  <a:lnTo>
                    <a:pt x="36" y="270"/>
                  </a:lnTo>
                  <a:lnTo>
                    <a:pt x="48" y="252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96" y="270"/>
                  </a:lnTo>
                  <a:lnTo>
                    <a:pt x="96" y="282"/>
                  </a:lnTo>
                  <a:lnTo>
                    <a:pt x="102" y="294"/>
                  </a:lnTo>
                  <a:lnTo>
                    <a:pt x="102" y="336"/>
                  </a:lnTo>
                  <a:lnTo>
                    <a:pt x="138" y="336"/>
                  </a:lnTo>
                  <a:lnTo>
                    <a:pt x="144" y="348"/>
                  </a:lnTo>
                  <a:lnTo>
                    <a:pt x="132" y="342"/>
                  </a:lnTo>
                  <a:lnTo>
                    <a:pt x="108" y="342"/>
                  </a:lnTo>
                  <a:lnTo>
                    <a:pt x="102" y="348"/>
                  </a:lnTo>
                  <a:lnTo>
                    <a:pt x="102" y="360"/>
                  </a:lnTo>
                  <a:lnTo>
                    <a:pt x="108" y="378"/>
                  </a:lnTo>
                  <a:lnTo>
                    <a:pt x="114" y="384"/>
                  </a:lnTo>
                  <a:lnTo>
                    <a:pt x="126" y="408"/>
                  </a:lnTo>
                  <a:lnTo>
                    <a:pt x="156" y="396"/>
                  </a:lnTo>
                  <a:lnTo>
                    <a:pt x="162" y="402"/>
                  </a:lnTo>
                  <a:lnTo>
                    <a:pt x="174" y="408"/>
                  </a:lnTo>
                  <a:lnTo>
                    <a:pt x="180" y="414"/>
                  </a:lnTo>
                  <a:lnTo>
                    <a:pt x="192" y="420"/>
                  </a:lnTo>
                  <a:lnTo>
                    <a:pt x="198" y="420"/>
                  </a:lnTo>
                  <a:lnTo>
                    <a:pt x="216" y="414"/>
                  </a:lnTo>
                  <a:lnTo>
                    <a:pt x="228" y="414"/>
                  </a:lnTo>
                  <a:lnTo>
                    <a:pt x="240" y="408"/>
                  </a:lnTo>
                  <a:lnTo>
                    <a:pt x="246" y="402"/>
                  </a:lnTo>
                  <a:lnTo>
                    <a:pt x="246" y="396"/>
                  </a:lnTo>
                  <a:lnTo>
                    <a:pt x="240" y="390"/>
                  </a:lnTo>
                  <a:lnTo>
                    <a:pt x="240" y="384"/>
                  </a:lnTo>
                  <a:lnTo>
                    <a:pt x="246" y="384"/>
                  </a:lnTo>
                  <a:lnTo>
                    <a:pt x="252" y="378"/>
                  </a:lnTo>
                  <a:lnTo>
                    <a:pt x="276" y="366"/>
                  </a:lnTo>
                  <a:lnTo>
                    <a:pt x="306" y="366"/>
                  </a:lnTo>
                  <a:lnTo>
                    <a:pt x="324" y="354"/>
                  </a:lnTo>
                  <a:lnTo>
                    <a:pt x="312" y="342"/>
                  </a:lnTo>
                  <a:lnTo>
                    <a:pt x="312" y="336"/>
                  </a:lnTo>
                  <a:lnTo>
                    <a:pt x="264" y="312"/>
                  </a:lnTo>
                  <a:lnTo>
                    <a:pt x="240" y="312"/>
                  </a:lnTo>
                  <a:lnTo>
                    <a:pt x="240" y="300"/>
                  </a:lnTo>
                  <a:lnTo>
                    <a:pt x="246" y="288"/>
                  </a:lnTo>
                  <a:lnTo>
                    <a:pt x="252" y="282"/>
                  </a:lnTo>
                  <a:lnTo>
                    <a:pt x="246" y="276"/>
                  </a:lnTo>
                  <a:lnTo>
                    <a:pt x="234" y="270"/>
                  </a:lnTo>
                  <a:lnTo>
                    <a:pt x="228" y="264"/>
                  </a:lnTo>
                  <a:lnTo>
                    <a:pt x="228" y="252"/>
                  </a:lnTo>
                  <a:lnTo>
                    <a:pt x="240" y="246"/>
                  </a:lnTo>
                  <a:lnTo>
                    <a:pt x="246" y="240"/>
                  </a:lnTo>
                  <a:lnTo>
                    <a:pt x="258" y="234"/>
                  </a:lnTo>
                  <a:lnTo>
                    <a:pt x="270" y="234"/>
                  </a:lnTo>
                  <a:lnTo>
                    <a:pt x="276" y="228"/>
                  </a:lnTo>
                  <a:lnTo>
                    <a:pt x="288" y="204"/>
                  </a:lnTo>
                  <a:lnTo>
                    <a:pt x="288" y="192"/>
                  </a:lnTo>
                  <a:lnTo>
                    <a:pt x="294" y="186"/>
                  </a:lnTo>
                  <a:lnTo>
                    <a:pt x="300" y="174"/>
                  </a:lnTo>
                  <a:lnTo>
                    <a:pt x="324" y="162"/>
                  </a:lnTo>
                  <a:lnTo>
                    <a:pt x="312" y="132"/>
                  </a:lnTo>
                  <a:lnTo>
                    <a:pt x="306" y="126"/>
                  </a:lnTo>
                  <a:lnTo>
                    <a:pt x="294" y="102"/>
                  </a:lnTo>
                  <a:lnTo>
                    <a:pt x="294" y="90"/>
                  </a:lnTo>
                  <a:lnTo>
                    <a:pt x="306" y="66"/>
                  </a:lnTo>
                  <a:lnTo>
                    <a:pt x="318" y="60"/>
                  </a:lnTo>
                  <a:lnTo>
                    <a:pt x="324" y="54"/>
                  </a:lnTo>
                  <a:lnTo>
                    <a:pt x="330" y="54"/>
                  </a:lnTo>
                  <a:lnTo>
                    <a:pt x="312" y="36"/>
                  </a:lnTo>
                  <a:lnTo>
                    <a:pt x="288" y="24"/>
                  </a:lnTo>
                  <a:lnTo>
                    <a:pt x="27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3" name="Kazakhstan" descr="© INSCALE GmbH, 05.05.2010&#10;http://www.presentationload.com/">
              <a:extLst>
                <a:ext uri="{FF2B5EF4-FFF2-40B4-BE49-F238E27FC236}">
                  <a16:creationId xmlns:a16="http://schemas.microsoft.com/office/drawing/2014/main" id="{AD99138E-95FA-CCE7-2DBC-11844A3E9E0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091798" y="1951722"/>
              <a:ext cx="1185739" cy="549534"/>
            </a:xfrm>
            <a:custGeom>
              <a:avLst/>
              <a:gdLst>
                <a:gd name="T0" fmla="*/ 2147483647 w 2514"/>
                <a:gd name="T1" fmla="*/ 2147483647 h 1164"/>
                <a:gd name="T2" fmla="*/ 2147483647 w 2514"/>
                <a:gd name="T3" fmla="*/ 2147483647 h 1164"/>
                <a:gd name="T4" fmla="*/ 2147483647 w 2514"/>
                <a:gd name="T5" fmla="*/ 2147483647 h 1164"/>
                <a:gd name="T6" fmla="*/ 2147483647 w 2514"/>
                <a:gd name="T7" fmla="*/ 2147483647 h 1164"/>
                <a:gd name="T8" fmla="*/ 2147483647 w 2514"/>
                <a:gd name="T9" fmla="*/ 2147483647 h 1164"/>
                <a:gd name="T10" fmla="*/ 2147483647 w 2514"/>
                <a:gd name="T11" fmla="*/ 2147483647 h 1164"/>
                <a:gd name="T12" fmla="*/ 2147483647 w 2514"/>
                <a:gd name="T13" fmla="*/ 2147483647 h 1164"/>
                <a:gd name="T14" fmla="*/ 2147483647 w 2514"/>
                <a:gd name="T15" fmla="*/ 2147483647 h 1164"/>
                <a:gd name="T16" fmla="*/ 2147483647 w 2514"/>
                <a:gd name="T17" fmla="*/ 2147483647 h 1164"/>
                <a:gd name="T18" fmla="*/ 2147483647 w 2514"/>
                <a:gd name="T19" fmla="*/ 2147483647 h 1164"/>
                <a:gd name="T20" fmla="*/ 2147483647 w 2514"/>
                <a:gd name="T21" fmla="*/ 2147483647 h 1164"/>
                <a:gd name="T22" fmla="*/ 2147483647 w 2514"/>
                <a:gd name="T23" fmla="*/ 2147483647 h 1164"/>
                <a:gd name="T24" fmla="*/ 2147483647 w 2514"/>
                <a:gd name="T25" fmla="*/ 2147483647 h 1164"/>
                <a:gd name="T26" fmla="*/ 2147483647 w 2514"/>
                <a:gd name="T27" fmla="*/ 2147483647 h 1164"/>
                <a:gd name="T28" fmla="*/ 2147483647 w 2514"/>
                <a:gd name="T29" fmla="*/ 2147483647 h 1164"/>
                <a:gd name="T30" fmla="*/ 2147483647 w 2514"/>
                <a:gd name="T31" fmla="*/ 2147483647 h 1164"/>
                <a:gd name="T32" fmla="*/ 2147483647 w 2514"/>
                <a:gd name="T33" fmla="*/ 2147483647 h 1164"/>
                <a:gd name="T34" fmla="*/ 2147483647 w 2514"/>
                <a:gd name="T35" fmla="*/ 2147483647 h 1164"/>
                <a:gd name="T36" fmla="*/ 2147483647 w 2514"/>
                <a:gd name="T37" fmla="*/ 2147483647 h 1164"/>
                <a:gd name="T38" fmla="*/ 2147483647 w 2514"/>
                <a:gd name="T39" fmla="*/ 2147483647 h 1164"/>
                <a:gd name="T40" fmla="*/ 2147483647 w 2514"/>
                <a:gd name="T41" fmla="*/ 2147483647 h 1164"/>
                <a:gd name="T42" fmla="*/ 2147483647 w 2514"/>
                <a:gd name="T43" fmla="*/ 2147483647 h 1164"/>
                <a:gd name="T44" fmla="*/ 2147483647 w 2514"/>
                <a:gd name="T45" fmla="*/ 2147483647 h 1164"/>
                <a:gd name="T46" fmla="*/ 2147483647 w 2514"/>
                <a:gd name="T47" fmla="*/ 2147483647 h 1164"/>
                <a:gd name="T48" fmla="*/ 2147483647 w 2514"/>
                <a:gd name="T49" fmla="*/ 2147483647 h 1164"/>
                <a:gd name="T50" fmla="*/ 2147483647 w 2514"/>
                <a:gd name="T51" fmla="*/ 2147483647 h 1164"/>
                <a:gd name="T52" fmla="*/ 2147483647 w 2514"/>
                <a:gd name="T53" fmla="*/ 2147483647 h 1164"/>
                <a:gd name="T54" fmla="*/ 2147483647 w 2514"/>
                <a:gd name="T55" fmla="*/ 2147483647 h 1164"/>
                <a:gd name="T56" fmla="*/ 2147483647 w 2514"/>
                <a:gd name="T57" fmla="*/ 2147483647 h 1164"/>
                <a:gd name="T58" fmla="*/ 2147483647 w 2514"/>
                <a:gd name="T59" fmla="*/ 2147483647 h 1164"/>
                <a:gd name="T60" fmla="*/ 2147483647 w 2514"/>
                <a:gd name="T61" fmla="*/ 2147483647 h 1164"/>
                <a:gd name="T62" fmla="*/ 2147483647 w 2514"/>
                <a:gd name="T63" fmla="*/ 2147483647 h 1164"/>
                <a:gd name="T64" fmla="*/ 2147483647 w 2514"/>
                <a:gd name="T65" fmla="*/ 2147483647 h 1164"/>
                <a:gd name="T66" fmla="*/ 2147483647 w 2514"/>
                <a:gd name="T67" fmla="*/ 2147483647 h 1164"/>
                <a:gd name="T68" fmla="*/ 2147483647 w 2514"/>
                <a:gd name="T69" fmla="*/ 2147483647 h 1164"/>
                <a:gd name="T70" fmla="*/ 2147483647 w 2514"/>
                <a:gd name="T71" fmla="*/ 2147483647 h 1164"/>
                <a:gd name="T72" fmla="*/ 2147483647 w 2514"/>
                <a:gd name="T73" fmla="*/ 2147483647 h 1164"/>
                <a:gd name="T74" fmla="*/ 2147483647 w 2514"/>
                <a:gd name="T75" fmla="*/ 2147483647 h 1164"/>
                <a:gd name="T76" fmla="*/ 2147483647 w 2514"/>
                <a:gd name="T77" fmla="*/ 2147483647 h 1164"/>
                <a:gd name="T78" fmla="*/ 2147483647 w 2514"/>
                <a:gd name="T79" fmla="*/ 2147483647 h 1164"/>
                <a:gd name="T80" fmla="*/ 2147483647 w 2514"/>
                <a:gd name="T81" fmla="*/ 2147483647 h 1164"/>
                <a:gd name="T82" fmla="*/ 2147483647 w 2514"/>
                <a:gd name="T83" fmla="*/ 2147483647 h 1164"/>
                <a:gd name="T84" fmla="*/ 2147483647 w 2514"/>
                <a:gd name="T85" fmla="*/ 2147483647 h 1164"/>
                <a:gd name="T86" fmla="*/ 2147483647 w 2514"/>
                <a:gd name="T87" fmla="*/ 2147483647 h 1164"/>
                <a:gd name="T88" fmla="*/ 2147483647 w 2514"/>
                <a:gd name="T89" fmla="*/ 2147483647 h 1164"/>
                <a:gd name="T90" fmla="*/ 2147483647 w 2514"/>
                <a:gd name="T91" fmla="*/ 2147483647 h 1164"/>
                <a:gd name="T92" fmla="*/ 2147483647 w 2514"/>
                <a:gd name="T93" fmla="*/ 2147483647 h 1164"/>
                <a:gd name="T94" fmla="*/ 2147483647 w 2514"/>
                <a:gd name="T95" fmla="*/ 2147483647 h 1164"/>
                <a:gd name="T96" fmla="*/ 2147483647 w 2514"/>
                <a:gd name="T97" fmla="*/ 2147483647 h 1164"/>
                <a:gd name="T98" fmla="*/ 2147483647 w 2514"/>
                <a:gd name="T99" fmla="*/ 2147483647 h 1164"/>
                <a:gd name="T100" fmla="*/ 2147483647 w 2514"/>
                <a:gd name="T101" fmla="*/ 2147483647 h 1164"/>
                <a:gd name="T102" fmla="*/ 2147483647 w 2514"/>
                <a:gd name="T103" fmla="*/ 2147483647 h 1164"/>
                <a:gd name="T104" fmla="*/ 2147483647 w 2514"/>
                <a:gd name="T105" fmla="*/ 2147483647 h 1164"/>
                <a:gd name="T106" fmla="*/ 2147483647 w 2514"/>
                <a:gd name="T107" fmla="*/ 2147483647 h 1164"/>
                <a:gd name="T108" fmla="*/ 2147483647 w 2514"/>
                <a:gd name="T109" fmla="*/ 2147483647 h 1164"/>
                <a:gd name="T110" fmla="*/ 2147483647 w 2514"/>
                <a:gd name="T111" fmla="*/ 2147483647 h 1164"/>
                <a:gd name="T112" fmla="*/ 2147483647 w 2514"/>
                <a:gd name="T113" fmla="*/ 2147483647 h 1164"/>
                <a:gd name="T114" fmla="*/ 2147483647 w 2514"/>
                <a:gd name="T115" fmla="*/ 2147483647 h 1164"/>
                <a:gd name="T116" fmla="*/ 2147483647 w 2514"/>
                <a:gd name="T117" fmla="*/ 2147483647 h 1164"/>
                <a:gd name="T118" fmla="*/ 2147483647 w 2514"/>
                <a:gd name="T119" fmla="*/ 2147483647 h 1164"/>
                <a:gd name="T120" fmla="*/ 2147483647 w 2514"/>
                <a:gd name="T121" fmla="*/ 2147483647 h 1164"/>
                <a:gd name="T122" fmla="*/ 2147483647 w 2514"/>
                <a:gd name="T123" fmla="*/ 2147483647 h 1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4"/>
                <a:gd name="T187" fmla="*/ 0 h 1164"/>
                <a:gd name="T188" fmla="*/ 2514 w 2514"/>
                <a:gd name="T189" fmla="*/ 1164 h 1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4" h="1164">
                  <a:moveTo>
                    <a:pt x="852" y="756"/>
                  </a:moveTo>
                  <a:lnTo>
                    <a:pt x="840" y="744"/>
                  </a:lnTo>
                  <a:lnTo>
                    <a:pt x="822" y="768"/>
                  </a:lnTo>
                  <a:lnTo>
                    <a:pt x="816" y="780"/>
                  </a:lnTo>
                  <a:lnTo>
                    <a:pt x="870" y="804"/>
                  </a:lnTo>
                  <a:lnTo>
                    <a:pt x="870" y="786"/>
                  </a:lnTo>
                  <a:lnTo>
                    <a:pt x="864" y="780"/>
                  </a:lnTo>
                  <a:lnTo>
                    <a:pt x="858" y="768"/>
                  </a:lnTo>
                  <a:lnTo>
                    <a:pt x="858" y="762"/>
                  </a:lnTo>
                  <a:lnTo>
                    <a:pt x="852" y="756"/>
                  </a:lnTo>
                  <a:close/>
                  <a:moveTo>
                    <a:pt x="2484" y="492"/>
                  </a:moveTo>
                  <a:lnTo>
                    <a:pt x="2484" y="486"/>
                  </a:lnTo>
                  <a:lnTo>
                    <a:pt x="2514" y="486"/>
                  </a:lnTo>
                  <a:lnTo>
                    <a:pt x="2478" y="444"/>
                  </a:lnTo>
                  <a:lnTo>
                    <a:pt x="2454" y="420"/>
                  </a:lnTo>
                  <a:lnTo>
                    <a:pt x="2442" y="456"/>
                  </a:lnTo>
                  <a:lnTo>
                    <a:pt x="2370" y="450"/>
                  </a:lnTo>
                  <a:lnTo>
                    <a:pt x="2370" y="444"/>
                  </a:lnTo>
                  <a:lnTo>
                    <a:pt x="2364" y="438"/>
                  </a:lnTo>
                  <a:lnTo>
                    <a:pt x="2358" y="426"/>
                  </a:lnTo>
                  <a:lnTo>
                    <a:pt x="2352" y="420"/>
                  </a:lnTo>
                  <a:lnTo>
                    <a:pt x="2346" y="408"/>
                  </a:lnTo>
                  <a:lnTo>
                    <a:pt x="2346" y="402"/>
                  </a:lnTo>
                  <a:lnTo>
                    <a:pt x="2340" y="402"/>
                  </a:lnTo>
                  <a:lnTo>
                    <a:pt x="2328" y="396"/>
                  </a:lnTo>
                  <a:lnTo>
                    <a:pt x="2316" y="396"/>
                  </a:lnTo>
                  <a:lnTo>
                    <a:pt x="2304" y="390"/>
                  </a:lnTo>
                  <a:lnTo>
                    <a:pt x="2292" y="390"/>
                  </a:lnTo>
                  <a:lnTo>
                    <a:pt x="2286" y="378"/>
                  </a:lnTo>
                  <a:lnTo>
                    <a:pt x="2274" y="372"/>
                  </a:lnTo>
                  <a:lnTo>
                    <a:pt x="2250" y="348"/>
                  </a:lnTo>
                  <a:lnTo>
                    <a:pt x="2226" y="336"/>
                  </a:lnTo>
                  <a:lnTo>
                    <a:pt x="2208" y="336"/>
                  </a:lnTo>
                  <a:lnTo>
                    <a:pt x="2196" y="342"/>
                  </a:lnTo>
                  <a:lnTo>
                    <a:pt x="2178" y="348"/>
                  </a:lnTo>
                  <a:lnTo>
                    <a:pt x="2166" y="354"/>
                  </a:lnTo>
                  <a:lnTo>
                    <a:pt x="2160" y="366"/>
                  </a:lnTo>
                  <a:lnTo>
                    <a:pt x="2136" y="366"/>
                  </a:lnTo>
                  <a:lnTo>
                    <a:pt x="2124" y="360"/>
                  </a:lnTo>
                  <a:lnTo>
                    <a:pt x="2118" y="348"/>
                  </a:lnTo>
                  <a:lnTo>
                    <a:pt x="2106" y="342"/>
                  </a:lnTo>
                  <a:lnTo>
                    <a:pt x="2076" y="342"/>
                  </a:lnTo>
                  <a:lnTo>
                    <a:pt x="2076" y="336"/>
                  </a:lnTo>
                  <a:lnTo>
                    <a:pt x="2070" y="330"/>
                  </a:lnTo>
                  <a:lnTo>
                    <a:pt x="2070" y="318"/>
                  </a:lnTo>
                  <a:lnTo>
                    <a:pt x="2064" y="312"/>
                  </a:lnTo>
                  <a:lnTo>
                    <a:pt x="2052" y="312"/>
                  </a:lnTo>
                  <a:lnTo>
                    <a:pt x="2052" y="318"/>
                  </a:lnTo>
                  <a:lnTo>
                    <a:pt x="2046" y="324"/>
                  </a:lnTo>
                  <a:lnTo>
                    <a:pt x="2046" y="336"/>
                  </a:lnTo>
                  <a:lnTo>
                    <a:pt x="2034" y="348"/>
                  </a:lnTo>
                  <a:lnTo>
                    <a:pt x="2022" y="354"/>
                  </a:lnTo>
                  <a:lnTo>
                    <a:pt x="2010" y="354"/>
                  </a:lnTo>
                  <a:lnTo>
                    <a:pt x="1998" y="348"/>
                  </a:lnTo>
                  <a:lnTo>
                    <a:pt x="1986" y="336"/>
                  </a:lnTo>
                  <a:lnTo>
                    <a:pt x="1974" y="318"/>
                  </a:lnTo>
                  <a:lnTo>
                    <a:pt x="1938" y="282"/>
                  </a:lnTo>
                  <a:lnTo>
                    <a:pt x="1920" y="258"/>
                  </a:lnTo>
                  <a:lnTo>
                    <a:pt x="1848" y="198"/>
                  </a:lnTo>
                  <a:lnTo>
                    <a:pt x="1818" y="168"/>
                  </a:lnTo>
                  <a:lnTo>
                    <a:pt x="1800" y="156"/>
                  </a:lnTo>
                  <a:lnTo>
                    <a:pt x="1788" y="150"/>
                  </a:lnTo>
                  <a:lnTo>
                    <a:pt x="1758" y="132"/>
                  </a:lnTo>
                  <a:lnTo>
                    <a:pt x="1728" y="120"/>
                  </a:lnTo>
                  <a:lnTo>
                    <a:pt x="1692" y="102"/>
                  </a:lnTo>
                  <a:lnTo>
                    <a:pt x="1698" y="102"/>
                  </a:lnTo>
                  <a:lnTo>
                    <a:pt x="1710" y="90"/>
                  </a:lnTo>
                  <a:lnTo>
                    <a:pt x="1710" y="72"/>
                  </a:lnTo>
                  <a:lnTo>
                    <a:pt x="1704" y="66"/>
                  </a:lnTo>
                  <a:lnTo>
                    <a:pt x="1698" y="66"/>
                  </a:lnTo>
                  <a:lnTo>
                    <a:pt x="1680" y="84"/>
                  </a:lnTo>
                  <a:lnTo>
                    <a:pt x="1644" y="96"/>
                  </a:lnTo>
                  <a:lnTo>
                    <a:pt x="1632" y="114"/>
                  </a:lnTo>
                  <a:lnTo>
                    <a:pt x="1620" y="114"/>
                  </a:lnTo>
                  <a:lnTo>
                    <a:pt x="1608" y="120"/>
                  </a:lnTo>
                  <a:lnTo>
                    <a:pt x="1602" y="126"/>
                  </a:lnTo>
                  <a:lnTo>
                    <a:pt x="1602" y="144"/>
                  </a:lnTo>
                  <a:lnTo>
                    <a:pt x="1590" y="156"/>
                  </a:lnTo>
                  <a:lnTo>
                    <a:pt x="1578" y="150"/>
                  </a:lnTo>
                  <a:lnTo>
                    <a:pt x="1572" y="144"/>
                  </a:lnTo>
                  <a:lnTo>
                    <a:pt x="1560" y="138"/>
                  </a:lnTo>
                  <a:lnTo>
                    <a:pt x="1554" y="132"/>
                  </a:lnTo>
                  <a:lnTo>
                    <a:pt x="1548" y="132"/>
                  </a:lnTo>
                  <a:lnTo>
                    <a:pt x="1542" y="138"/>
                  </a:lnTo>
                  <a:lnTo>
                    <a:pt x="1536" y="138"/>
                  </a:lnTo>
                  <a:lnTo>
                    <a:pt x="1530" y="144"/>
                  </a:lnTo>
                  <a:lnTo>
                    <a:pt x="1524" y="144"/>
                  </a:lnTo>
                  <a:lnTo>
                    <a:pt x="1524" y="138"/>
                  </a:lnTo>
                  <a:lnTo>
                    <a:pt x="1530" y="132"/>
                  </a:lnTo>
                  <a:lnTo>
                    <a:pt x="1530" y="108"/>
                  </a:lnTo>
                  <a:lnTo>
                    <a:pt x="1518" y="102"/>
                  </a:lnTo>
                  <a:lnTo>
                    <a:pt x="1512" y="102"/>
                  </a:lnTo>
                  <a:lnTo>
                    <a:pt x="1506" y="108"/>
                  </a:lnTo>
                  <a:lnTo>
                    <a:pt x="1482" y="96"/>
                  </a:lnTo>
                  <a:lnTo>
                    <a:pt x="1458" y="108"/>
                  </a:lnTo>
                  <a:lnTo>
                    <a:pt x="1434" y="72"/>
                  </a:lnTo>
                  <a:lnTo>
                    <a:pt x="1422" y="90"/>
                  </a:lnTo>
                  <a:lnTo>
                    <a:pt x="1404" y="90"/>
                  </a:lnTo>
                  <a:lnTo>
                    <a:pt x="1392" y="96"/>
                  </a:lnTo>
                  <a:lnTo>
                    <a:pt x="1374" y="96"/>
                  </a:lnTo>
                  <a:lnTo>
                    <a:pt x="1368" y="90"/>
                  </a:lnTo>
                  <a:lnTo>
                    <a:pt x="1368" y="48"/>
                  </a:lnTo>
                  <a:lnTo>
                    <a:pt x="1362" y="42"/>
                  </a:lnTo>
                  <a:lnTo>
                    <a:pt x="1350" y="42"/>
                  </a:lnTo>
                  <a:lnTo>
                    <a:pt x="1344" y="36"/>
                  </a:lnTo>
                  <a:lnTo>
                    <a:pt x="1338" y="24"/>
                  </a:lnTo>
                  <a:lnTo>
                    <a:pt x="1320" y="6"/>
                  </a:lnTo>
                  <a:lnTo>
                    <a:pt x="1314" y="6"/>
                  </a:lnTo>
                  <a:lnTo>
                    <a:pt x="1302" y="18"/>
                  </a:lnTo>
                  <a:lnTo>
                    <a:pt x="1290" y="18"/>
                  </a:lnTo>
                  <a:lnTo>
                    <a:pt x="1278" y="6"/>
                  </a:lnTo>
                  <a:lnTo>
                    <a:pt x="1260" y="6"/>
                  </a:lnTo>
                  <a:lnTo>
                    <a:pt x="1242" y="0"/>
                  </a:lnTo>
                  <a:lnTo>
                    <a:pt x="1218" y="0"/>
                  </a:lnTo>
                  <a:lnTo>
                    <a:pt x="1200" y="6"/>
                  </a:lnTo>
                  <a:lnTo>
                    <a:pt x="1188" y="12"/>
                  </a:lnTo>
                  <a:lnTo>
                    <a:pt x="1176" y="24"/>
                  </a:lnTo>
                  <a:lnTo>
                    <a:pt x="1176" y="36"/>
                  </a:lnTo>
                  <a:lnTo>
                    <a:pt x="1164" y="36"/>
                  </a:lnTo>
                  <a:lnTo>
                    <a:pt x="1110" y="54"/>
                  </a:lnTo>
                  <a:lnTo>
                    <a:pt x="1020" y="54"/>
                  </a:lnTo>
                  <a:lnTo>
                    <a:pt x="1014" y="60"/>
                  </a:lnTo>
                  <a:lnTo>
                    <a:pt x="1014" y="78"/>
                  </a:lnTo>
                  <a:lnTo>
                    <a:pt x="948" y="78"/>
                  </a:lnTo>
                  <a:lnTo>
                    <a:pt x="942" y="96"/>
                  </a:lnTo>
                  <a:lnTo>
                    <a:pt x="888" y="96"/>
                  </a:lnTo>
                  <a:lnTo>
                    <a:pt x="828" y="102"/>
                  </a:lnTo>
                  <a:lnTo>
                    <a:pt x="792" y="114"/>
                  </a:lnTo>
                  <a:lnTo>
                    <a:pt x="780" y="126"/>
                  </a:lnTo>
                  <a:lnTo>
                    <a:pt x="780" y="132"/>
                  </a:lnTo>
                  <a:lnTo>
                    <a:pt x="786" y="138"/>
                  </a:lnTo>
                  <a:lnTo>
                    <a:pt x="786" y="144"/>
                  </a:lnTo>
                  <a:lnTo>
                    <a:pt x="810" y="144"/>
                  </a:lnTo>
                  <a:lnTo>
                    <a:pt x="798" y="162"/>
                  </a:lnTo>
                  <a:lnTo>
                    <a:pt x="810" y="162"/>
                  </a:lnTo>
                  <a:lnTo>
                    <a:pt x="834" y="174"/>
                  </a:lnTo>
                  <a:lnTo>
                    <a:pt x="846" y="174"/>
                  </a:lnTo>
                  <a:lnTo>
                    <a:pt x="858" y="186"/>
                  </a:lnTo>
                  <a:lnTo>
                    <a:pt x="804" y="186"/>
                  </a:lnTo>
                  <a:lnTo>
                    <a:pt x="792" y="198"/>
                  </a:lnTo>
                  <a:lnTo>
                    <a:pt x="798" y="204"/>
                  </a:lnTo>
                  <a:lnTo>
                    <a:pt x="804" y="216"/>
                  </a:lnTo>
                  <a:lnTo>
                    <a:pt x="810" y="222"/>
                  </a:lnTo>
                  <a:lnTo>
                    <a:pt x="810" y="234"/>
                  </a:lnTo>
                  <a:lnTo>
                    <a:pt x="798" y="246"/>
                  </a:lnTo>
                  <a:lnTo>
                    <a:pt x="786" y="246"/>
                  </a:lnTo>
                  <a:lnTo>
                    <a:pt x="774" y="252"/>
                  </a:lnTo>
                  <a:lnTo>
                    <a:pt x="762" y="252"/>
                  </a:lnTo>
                  <a:lnTo>
                    <a:pt x="792" y="282"/>
                  </a:lnTo>
                  <a:lnTo>
                    <a:pt x="816" y="282"/>
                  </a:lnTo>
                  <a:lnTo>
                    <a:pt x="834" y="288"/>
                  </a:lnTo>
                  <a:lnTo>
                    <a:pt x="846" y="294"/>
                  </a:lnTo>
                  <a:lnTo>
                    <a:pt x="870" y="318"/>
                  </a:lnTo>
                  <a:lnTo>
                    <a:pt x="876" y="336"/>
                  </a:lnTo>
                  <a:lnTo>
                    <a:pt x="876" y="348"/>
                  </a:lnTo>
                  <a:lnTo>
                    <a:pt x="870" y="360"/>
                  </a:lnTo>
                  <a:lnTo>
                    <a:pt x="864" y="366"/>
                  </a:lnTo>
                  <a:lnTo>
                    <a:pt x="828" y="366"/>
                  </a:lnTo>
                  <a:lnTo>
                    <a:pt x="816" y="360"/>
                  </a:lnTo>
                  <a:lnTo>
                    <a:pt x="810" y="354"/>
                  </a:lnTo>
                  <a:lnTo>
                    <a:pt x="798" y="354"/>
                  </a:lnTo>
                  <a:lnTo>
                    <a:pt x="792" y="348"/>
                  </a:lnTo>
                  <a:lnTo>
                    <a:pt x="780" y="372"/>
                  </a:lnTo>
                  <a:lnTo>
                    <a:pt x="768" y="372"/>
                  </a:lnTo>
                  <a:lnTo>
                    <a:pt x="756" y="366"/>
                  </a:lnTo>
                  <a:lnTo>
                    <a:pt x="732" y="366"/>
                  </a:lnTo>
                  <a:lnTo>
                    <a:pt x="708" y="354"/>
                  </a:lnTo>
                  <a:lnTo>
                    <a:pt x="702" y="342"/>
                  </a:lnTo>
                  <a:lnTo>
                    <a:pt x="690" y="336"/>
                  </a:lnTo>
                  <a:lnTo>
                    <a:pt x="684" y="330"/>
                  </a:lnTo>
                  <a:lnTo>
                    <a:pt x="672" y="330"/>
                  </a:lnTo>
                  <a:lnTo>
                    <a:pt x="666" y="336"/>
                  </a:lnTo>
                  <a:lnTo>
                    <a:pt x="654" y="342"/>
                  </a:lnTo>
                  <a:lnTo>
                    <a:pt x="636" y="348"/>
                  </a:lnTo>
                  <a:lnTo>
                    <a:pt x="624" y="348"/>
                  </a:lnTo>
                  <a:lnTo>
                    <a:pt x="588" y="330"/>
                  </a:lnTo>
                  <a:lnTo>
                    <a:pt x="582" y="330"/>
                  </a:lnTo>
                  <a:lnTo>
                    <a:pt x="570" y="336"/>
                  </a:lnTo>
                  <a:lnTo>
                    <a:pt x="558" y="348"/>
                  </a:lnTo>
                  <a:lnTo>
                    <a:pt x="546" y="354"/>
                  </a:lnTo>
                  <a:lnTo>
                    <a:pt x="540" y="366"/>
                  </a:lnTo>
                  <a:lnTo>
                    <a:pt x="534" y="372"/>
                  </a:lnTo>
                  <a:lnTo>
                    <a:pt x="462" y="336"/>
                  </a:lnTo>
                  <a:lnTo>
                    <a:pt x="450" y="336"/>
                  </a:lnTo>
                  <a:lnTo>
                    <a:pt x="450" y="342"/>
                  </a:lnTo>
                  <a:lnTo>
                    <a:pt x="462" y="354"/>
                  </a:lnTo>
                  <a:lnTo>
                    <a:pt x="462" y="372"/>
                  </a:lnTo>
                  <a:lnTo>
                    <a:pt x="450" y="372"/>
                  </a:lnTo>
                  <a:lnTo>
                    <a:pt x="438" y="360"/>
                  </a:lnTo>
                  <a:lnTo>
                    <a:pt x="438" y="354"/>
                  </a:lnTo>
                  <a:lnTo>
                    <a:pt x="426" y="324"/>
                  </a:lnTo>
                  <a:lnTo>
                    <a:pt x="390" y="324"/>
                  </a:lnTo>
                  <a:lnTo>
                    <a:pt x="384" y="312"/>
                  </a:lnTo>
                  <a:lnTo>
                    <a:pt x="384" y="306"/>
                  </a:lnTo>
                  <a:lnTo>
                    <a:pt x="378" y="300"/>
                  </a:lnTo>
                  <a:lnTo>
                    <a:pt x="318" y="300"/>
                  </a:lnTo>
                  <a:lnTo>
                    <a:pt x="312" y="288"/>
                  </a:lnTo>
                  <a:lnTo>
                    <a:pt x="306" y="282"/>
                  </a:lnTo>
                  <a:lnTo>
                    <a:pt x="288" y="282"/>
                  </a:lnTo>
                  <a:lnTo>
                    <a:pt x="276" y="288"/>
                  </a:lnTo>
                  <a:lnTo>
                    <a:pt x="264" y="300"/>
                  </a:lnTo>
                  <a:lnTo>
                    <a:pt x="234" y="300"/>
                  </a:lnTo>
                  <a:lnTo>
                    <a:pt x="228" y="294"/>
                  </a:lnTo>
                  <a:lnTo>
                    <a:pt x="228" y="288"/>
                  </a:lnTo>
                  <a:lnTo>
                    <a:pt x="222" y="288"/>
                  </a:lnTo>
                  <a:lnTo>
                    <a:pt x="210" y="282"/>
                  </a:lnTo>
                  <a:lnTo>
                    <a:pt x="180" y="282"/>
                  </a:lnTo>
                  <a:lnTo>
                    <a:pt x="180" y="288"/>
                  </a:lnTo>
                  <a:lnTo>
                    <a:pt x="186" y="294"/>
                  </a:lnTo>
                  <a:lnTo>
                    <a:pt x="186" y="312"/>
                  </a:lnTo>
                  <a:lnTo>
                    <a:pt x="174" y="324"/>
                  </a:lnTo>
                  <a:lnTo>
                    <a:pt x="162" y="330"/>
                  </a:lnTo>
                  <a:lnTo>
                    <a:pt x="150" y="330"/>
                  </a:lnTo>
                  <a:lnTo>
                    <a:pt x="138" y="336"/>
                  </a:lnTo>
                  <a:lnTo>
                    <a:pt x="132" y="336"/>
                  </a:lnTo>
                  <a:lnTo>
                    <a:pt x="132" y="360"/>
                  </a:lnTo>
                  <a:lnTo>
                    <a:pt x="102" y="372"/>
                  </a:lnTo>
                  <a:lnTo>
                    <a:pt x="114" y="384"/>
                  </a:lnTo>
                  <a:lnTo>
                    <a:pt x="120" y="396"/>
                  </a:lnTo>
                  <a:lnTo>
                    <a:pt x="114" y="402"/>
                  </a:lnTo>
                  <a:lnTo>
                    <a:pt x="108" y="414"/>
                  </a:lnTo>
                  <a:lnTo>
                    <a:pt x="102" y="420"/>
                  </a:lnTo>
                  <a:lnTo>
                    <a:pt x="90" y="420"/>
                  </a:lnTo>
                  <a:lnTo>
                    <a:pt x="78" y="414"/>
                  </a:lnTo>
                  <a:lnTo>
                    <a:pt x="72" y="402"/>
                  </a:lnTo>
                  <a:lnTo>
                    <a:pt x="60" y="396"/>
                  </a:lnTo>
                  <a:lnTo>
                    <a:pt x="48" y="384"/>
                  </a:lnTo>
                  <a:lnTo>
                    <a:pt x="36" y="378"/>
                  </a:lnTo>
                  <a:lnTo>
                    <a:pt x="24" y="378"/>
                  </a:lnTo>
                  <a:lnTo>
                    <a:pt x="18" y="384"/>
                  </a:lnTo>
                  <a:lnTo>
                    <a:pt x="18" y="396"/>
                  </a:lnTo>
                  <a:lnTo>
                    <a:pt x="24" y="402"/>
                  </a:lnTo>
                  <a:lnTo>
                    <a:pt x="24" y="426"/>
                  </a:lnTo>
                  <a:lnTo>
                    <a:pt x="0" y="426"/>
                  </a:lnTo>
                  <a:lnTo>
                    <a:pt x="6" y="462"/>
                  </a:lnTo>
                  <a:lnTo>
                    <a:pt x="12" y="468"/>
                  </a:lnTo>
                  <a:lnTo>
                    <a:pt x="12" y="492"/>
                  </a:lnTo>
                  <a:lnTo>
                    <a:pt x="0" y="516"/>
                  </a:lnTo>
                  <a:lnTo>
                    <a:pt x="0" y="546"/>
                  </a:lnTo>
                  <a:lnTo>
                    <a:pt x="6" y="546"/>
                  </a:lnTo>
                  <a:lnTo>
                    <a:pt x="12" y="552"/>
                  </a:lnTo>
                  <a:lnTo>
                    <a:pt x="36" y="552"/>
                  </a:lnTo>
                  <a:lnTo>
                    <a:pt x="42" y="558"/>
                  </a:lnTo>
                  <a:lnTo>
                    <a:pt x="42" y="588"/>
                  </a:lnTo>
                  <a:lnTo>
                    <a:pt x="48" y="594"/>
                  </a:lnTo>
                  <a:lnTo>
                    <a:pt x="90" y="594"/>
                  </a:lnTo>
                  <a:lnTo>
                    <a:pt x="102" y="588"/>
                  </a:lnTo>
                  <a:lnTo>
                    <a:pt x="114" y="588"/>
                  </a:lnTo>
                  <a:lnTo>
                    <a:pt x="162" y="636"/>
                  </a:lnTo>
                  <a:lnTo>
                    <a:pt x="168" y="648"/>
                  </a:lnTo>
                  <a:lnTo>
                    <a:pt x="180" y="660"/>
                  </a:lnTo>
                  <a:lnTo>
                    <a:pt x="180" y="672"/>
                  </a:lnTo>
                  <a:lnTo>
                    <a:pt x="144" y="672"/>
                  </a:lnTo>
                  <a:lnTo>
                    <a:pt x="144" y="678"/>
                  </a:lnTo>
                  <a:lnTo>
                    <a:pt x="156" y="690"/>
                  </a:lnTo>
                  <a:lnTo>
                    <a:pt x="174" y="696"/>
                  </a:lnTo>
                  <a:lnTo>
                    <a:pt x="186" y="696"/>
                  </a:lnTo>
                  <a:lnTo>
                    <a:pt x="192" y="702"/>
                  </a:lnTo>
                  <a:lnTo>
                    <a:pt x="198" y="702"/>
                  </a:lnTo>
                  <a:lnTo>
                    <a:pt x="204" y="690"/>
                  </a:lnTo>
                  <a:lnTo>
                    <a:pt x="222" y="690"/>
                  </a:lnTo>
                  <a:lnTo>
                    <a:pt x="228" y="684"/>
                  </a:lnTo>
                  <a:lnTo>
                    <a:pt x="246" y="672"/>
                  </a:lnTo>
                  <a:lnTo>
                    <a:pt x="306" y="648"/>
                  </a:lnTo>
                  <a:lnTo>
                    <a:pt x="324" y="642"/>
                  </a:lnTo>
                  <a:lnTo>
                    <a:pt x="336" y="648"/>
                  </a:lnTo>
                  <a:lnTo>
                    <a:pt x="342" y="654"/>
                  </a:lnTo>
                  <a:lnTo>
                    <a:pt x="360" y="666"/>
                  </a:lnTo>
                  <a:lnTo>
                    <a:pt x="366" y="672"/>
                  </a:lnTo>
                  <a:lnTo>
                    <a:pt x="384" y="672"/>
                  </a:lnTo>
                  <a:lnTo>
                    <a:pt x="390" y="666"/>
                  </a:lnTo>
                  <a:lnTo>
                    <a:pt x="402" y="666"/>
                  </a:lnTo>
                  <a:lnTo>
                    <a:pt x="408" y="660"/>
                  </a:lnTo>
                  <a:lnTo>
                    <a:pt x="414" y="666"/>
                  </a:lnTo>
                  <a:lnTo>
                    <a:pt x="426" y="672"/>
                  </a:lnTo>
                  <a:lnTo>
                    <a:pt x="450" y="696"/>
                  </a:lnTo>
                  <a:lnTo>
                    <a:pt x="450" y="726"/>
                  </a:lnTo>
                  <a:lnTo>
                    <a:pt x="444" y="732"/>
                  </a:lnTo>
                  <a:lnTo>
                    <a:pt x="444" y="738"/>
                  </a:lnTo>
                  <a:lnTo>
                    <a:pt x="438" y="744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68"/>
                  </a:lnTo>
                  <a:lnTo>
                    <a:pt x="462" y="774"/>
                  </a:lnTo>
                  <a:lnTo>
                    <a:pt x="474" y="786"/>
                  </a:lnTo>
                  <a:lnTo>
                    <a:pt x="486" y="786"/>
                  </a:lnTo>
                  <a:lnTo>
                    <a:pt x="504" y="768"/>
                  </a:lnTo>
                  <a:lnTo>
                    <a:pt x="516" y="762"/>
                  </a:lnTo>
                  <a:lnTo>
                    <a:pt x="528" y="762"/>
                  </a:lnTo>
                  <a:lnTo>
                    <a:pt x="528" y="792"/>
                  </a:lnTo>
                  <a:lnTo>
                    <a:pt x="546" y="810"/>
                  </a:lnTo>
                  <a:lnTo>
                    <a:pt x="510" y="816"/>
                  </a:lnTo>
                  <a:lnTo>
                    <a:pt x="510" y="828"/>
                  </a:lnTo>
                  <a:lnTo>
                    <a:pt x="504" y="834"/>
                  </a:lnTo>
                  <a:lnTo>
                    <a:pt x="498" y="834"/>
                  </a:lnTo>
                  <a:lnTo>
                    <a:pt x="486" y="822"/>
                  </a:lnTo>
                  <a:lnTo>
                    <a:pt x="486" y="816"/>
                  </a:lnTo>
                  <a:lnTo>
                    <a:pt x="498" y="804"/>
                  </a:lnTo>
                  <a:lnTo>
                    <a:pt x="504" y="804"/>
                  </a:lnTo>
                  <a:lnTo>
                    <a:pt x="510" y="798"/>
                  </a:lnTo>
                  <a:lnTo>
                    <a:pt x="480" y="798"/>
                  </a:lnTo>
                  <a:lnTo>
                    <a:pt x="462" y="792"/>
                  </a:lnTo>
                  <a:lnTo>
                    <a:pt x="450" y="792"/>
                  </a:lnTo>
                  <a:lnTo>
                    <a:pt x="432" y="786"/>
                  </a:lnTo>
                  <a:lnTo>
                    <a:pt x="408" y="786"/>
                  </a:lnTo>
                  <a:lnTo>
                    <a:pt x="390" y="780"/>
                  </a:lnTo>
                  <a:lnTo>
                    <a:pt x="372" y="780"/>
                  </a:lnTo>
                  <a:lnTo>
                    <a:pt x="360" y="774"/>
                  </a:lnTo>
                  <a:lnTo>
                    <a:pt x="348" y="774"/>
                  </a:lnTo>
                  <a:lnTo>
                    <a:pt x="360" y="804"/>
                  </a:lnTo>
                  <a:lnTo>
                    <a:pt x="342" y="804"/>
                  </a:lnTo>
                  <a:lnTo>
                    <a:pt x="330" y="816"/>
                  </a:lnTo>
                  <a:lnTo>
                    <a:pt x="330" y="822"/>
                  </a:lnTo>
                  <a:lnTo>
                    <a:pt x="336" y="828"/>
                  </a:lnTo>
                  <a:lnTo>
                    <a:pt x="348" y="834"/>
                  </a:lnTo>
                  <a:lnTo>
                    <a:pt x="354" y="840"/>
                  </a:lnTo>
                  <a:lnTo>
                    <a:pt x="366" y="840"/>
                  </a:lnTo>
                  <a:lnTo>
                    <a:pt x="372" y="846"/>
                  </a:lnTo>
                  <a:lnTo>
                    <a:pt x="372" y="852"/>
                  </a:lnTo>
                  <a:lnTo>
                    <a:pt x="360" y="852"/>
                  </a:lnTo>
                  <a:lnTo>
                    <a:pt x="348" y="846"/>
                  </a:lnTo>
                  <a:lnTo>
                    <a:pt x="336" y="846"/>
                  </a:lnTo>
                  <a:lnTo>
                    <a:pt x="324" y="840"/>
                  </a:lnTo>
                  <a:lnTo>
                    <a:pt x="306" y="834"/>
                  </a:lnTo>
                  <a:lnTo>
                    <a:pt x="300" y="834"/>
                  </a:lnTo>
                  <a:lnTo>
                    <a:pt x="294" y="840"/>
                  </a:lnTo>
                  <a:lnTo>
                    <a:pt x="294" y="846"/>
                  </a:lnTo>
                  <a:lnTo>
                    <a:pt x="306" y="858"/>
                  </a:lnTo>
                  <a:lnTo>
                    <a:pt x="318" y="864"/>
                  </a:lnTo>
                  <a:lnTo>
                    <a:pt x="324" y="870"/>
                  </a:lnTo>
                  <a:lnTo>
                    <a:pt x="336" y="870"/>
                  </a:lnTo>
                  <a:lnTo>
                    <a:pt x="336" y="882"/>
                  </a:lnTo>
                  <a:lnTo>
                    <a:pt x="342" y="894"/>
                  </a:lnTo>
                  <a:lnTo>
                    <a:pt x="366" y="918"/>
                  </a:lnTo>
                  <a:lnTo>
                    <a:pt x="372" y="930"/>
                  </a:lnTo>
                  <a:lnTo>
                    <a:pt x="372" y="954"/>
                  </a:lnTo>
                  <a:lnTo>
                    <a:pt x="408" y="960"/>
                  </a:lnTo>
                  <a:lnTo>
                    <a:pt x="414" y="978"/>
                  </a:lnTo>
                  <a:lnTo>
                    <a:pt x="444" y="978"/>
                  </a:lnTo>
                  <a:lnTo>
                    <a:pt x="480" y="996"/>
                  </a:lnTo>
                  <a:lnTo>
                    <a:pt x="486" y="1002"/>
                  </a:lnTo>
                  <a:lnTo>
                    <a:pt x="486" y="1014"/>
                  </a:lnTo>
                  <a:lnTo>
                    <a:pt x="480" y="1020"/>
                  </a:lnTo>
                  <a:lnTo>
                    <a:pt x="468" y="1026"/>
                  </a:lnTo>
                  <a:lnTo>
                    <a:pt x="462" y="1038"/>
                  </a:lnTo>
                  <a:lnTo>
                    <a:pt x="462" y="1056"/>
                  </a:lnTo>
                  <a:lnTo>
                    <a:pt x="468" y="1062"/>
                  </a:lnTo>
                  <a:lnTo>
                    <a:pt x="492" y="1062"/>
                  </a:lnTo>
                  <a:lnTo>
                    <a:pt x="498" y="1056"/>
                  </a:lnTo>
                  <a:lnTo>
                    <a:pt x="504" y="1038"/>
                  </a:lnTo>
                  <a:lnTo>
                    <a:pt x="510" y="1026"/>
                  </a:lnTo>
                  <a:lnTo>
                    <a:pt x="516" y="1020"/>
                  </a:lnTo>
                  <a:lnTo>
                    <a:pt x="528" y="1020"/>
                  </a:lnTo>
                  <a:lnTo>
                    <a:pt x="546" y="1026"/>
                  </a:lnTo>
                  <a:lnTo>
                    <a:pt x="546" y="1020"/>
                  </a:lnTo>
                  <a:lnTo>
                    <a:pt x="552" y="1014"/>
                  </a:lnTo>
                  <a:lnTo>
                    <a:pt x="570" y="1014"/>
                  </a:lnTo>
                  <a:lnTo>
                    <a:pt x="594" y="1026"/>
                  </a:lnTo>
                  <a:lnTo>
                    <a:pt x="606" y="1026"/>
                  </a:lnTo>
                  <a:lnTo>
                    <a:pt x="618" y="1038"/>
                  </a:lnTo>
                  <a:lnTo>
                    <a:pt x="630" y="1044"/>
                  </a:lnTo>
                  <a:lnTo>
                    <a:pt x="636" y="1056"/>
                  </a:lnTo>
                  <a:lnTo>
                    <a:pt x="642" y="1062"/>
                  </a:lnTo>
                  <a:lnTo>
                    <a:pt x="648" y="1074"/>
                  </a:lnTo>
                  <a:lnTo>
                    <a:pt x="672" y="1098"/>
                  </a:lnTo>
                  <a:lnTo>
                    <a:pt x="684" y="1104"/>
                  </a:lnTo>
                  <a:lnTo>
                    <a:pt x="690" y="1110"/>
                  </a:lnTo>
                  <a:lnTo>
                    <a:pt x="696" y="1104"/>
                  </a:lnTo>
                  <a:lnTo>
                    <a:pt x="696" y="1098"/>
                  </a:lnTo>
                  <a:lnTo>
                    <a:pt x="702" y="1092"/>
                  </a:lnTo>
                  <a:lnTo>
                    <a:pt x="654" y="810"/>
                  </a:lnTo>
                  <a:lnTo>
                    <a:pt x="798" y="768"/>
                  </a:lnTo>
                  <a:lnTo>
                    <a:pt x="804" y="774"/>
                  </a:lnTo>
                  <a:lnTo>
                    <a:pt x="804" y="762"/>
                  </a:lnTo>
                  <a:lnTo>
                    <a:pt x="810" y="756"/>
                  </a:lnTo>
                  <a:lnTo>
                    <a:pt x="810" y="750"/>
                  </a:lnTo>
                  <a:lnTo>
                    <a:pt x="816" y="738"/>
                  </a:lnTo>
                  <a:lnTo>
                    <a:pt x="816" y="732"/>
                  </a:lnTo>
                  <a:lnTo>
                    <a:pt x="822" y="726"/>
                  </a:lnTo>
                  <a:lnTo>
                    <a:pt x="846" y="726"/>
                  </a:lnTo>
                  <a:lnTo>
                    <a:pt x="852" y="750"/>
                  </a:lnTo>
                  <a:lnTo>
                    <a:pt x="864" y="744"/>
                  </a:lnTo>
                  <a:lnTo>
                    <a:pt x="870" y="744"/>
                  </a:lnTo>
                  <a:lnTo>
                    <a:pt x="876" y="738"/>
                  </a:lnTo>
                  <a:lnTo>
                    <a:pt x="876" y="732"/>
                  </a:lnTo>
                  <a:lnTo>
                    <a:pt x="852" y="708"/>
                  </a:lnTo>
                  <a:lnTo>
                    <a:pt x="870" y="708"/>
                  </a:lnTo>
                  <a:lnTo>
                    <a:pt x="882" y="720"/>
                  </a:lnTo>
                  <a:lnTo>
                    <a:pt x="936" y="720"/>
                  </a:lnTo>
                  <a:lnTo>
                    <a:pt x="924" y="708"/>
                  </a:lnTo>
                  <a:lnTo>
                    <a:pt x="918" y="708"/>
                  </a:lnTo>
                  <a:lnTo>
                    <a:pt x="906" y="696"/>
                  </a:lnTo>
                  <a:lnTo>
                    <a:pt x="882" y="696"/>
                  </a:lnTo>
                  <a:lnTo>
                    <a:pt x="876" y="690"/>
                  </a:lnTo>
                  <a:lnTo>
                    <a:pt x="876" y="684"/>
                  </a:lnTo>
                  <a:lnTo>
                    <a:pt x="882" y="678"/>
                  </a:lnTo>
                  <a:lnTo>
                    <a:pt x="906" y="678"/>
                  </a:lnTo>
                  <a:lnTo>
                    <a:pt x="924" y="666"/>
                  </a:lnTo>
                  <a:lnTo>
                    <a:pt x="930" y="672"/>
                  </a:lnTo>
                  <a:lnTo>
                    <a:pt x="936" y="684"/>
                  </a:lnTo>
                  <a:lnTo>
                    <a:pt x="942" y="690"/>
                  </a:lnTo>
                  <a:lnTo>
                    <a:pt x="948" y="690"/>
                  </a:lnTo>
                  <a:lnTo>
                    <a:pt x="954" y="684"/>
                  </a:lnTo>
                  <a:lnTo>
                    <a:pt x="960" y="690"/>
                  </a:lnTo>
                  <a:lnTo>
                    <a:pt x="966" y="702"/>
                  </a:lnTo>
                  <a:lnTo>
                    <a:pt x="966" y="708"/>
                  </a:lnTo>
                  <a:lnTo>
                    <a:pt x="960" y="714"/>
                  </a:lnTo>
                  <a:lnTo>
                    <a:pt x="954" y="714"/>
                  </a:lnTo>
                  <a:lnTo>
                    <a:pt x="942" y="720"/>
                  </a:lnTo>
                  <a:lnTo>
                    <a:pt x="924" y="738"/>
                  </a:lnTo>
                  <a:lnTo>
                    <a:pt x="888" y="738"/>
                  </a:lnTo>
                  <a:lnTo>
                    <a:pt x="882" y="744"/>
                  </a:lnTo>
                  <a:lnTo>
                    <a:pt x="882" y="756"/>
                  </a:lnTo>
                  <a:lnTo>
                    <a:pt x="888" y="762"/>
                  </a:lnTo>
                  <a:lnTo>
                    <a:pt x="900" y="762"/>
                  </a:lnTo>
                  <a:lnTo>
                    <a:pt x="906" y="768"/>
                  </a:lnTo>
                  <a:lnTo>
                    <a:pt x="918" y="768"/>
                  </a:lnTo>
                  <a:lnTo>
                    <a:pt x="918" y="786"/>
                  </a:lnTo>
                  <a:lnTo>
                    <a:pt x="912" y="798"/>
                  </a:lnTo>
                  <a:lnTo>
                    <a:pt x="912" y="816"/>
                  </a:lnTo>
                  <a:lnTo>
                    <a:pt x="918" y="822"/>
                  </a:lnTo>
                  <a:lnTo>
                    <a:pt x="984" y="858"/>
                  </a:lnTo>
                  <a:lnTo>
                    <a:pt x="1062" y="930"/>
                  </a:lnTo>
                  <a:lnTo>
                    <a:pt x="1068" y="930"/>
                  </a:lnTo>
                  <a:lnTo>
                    <a:pt x="1074" y="924"/>
                  </a:lnTo>
                  <a:lnTo>
                    <a:pt x="1110" y="924"/>
                  </a:lnTo>
                  <a:lnTo>
                    <a:pt x="1128" y="918"/>
                  </a:lnTo>
                  <a:lnTo>
                    <a:pt x="1188" y="918"/>
                  </a:lnTo>
                  <a:lnTo>
                    <a:pt x="1206" y="924"/>
                  </a:lnTo>
                  <a:lnTo>
                    <a:pt x="1224" y="924"/>
                  </a:lnTo>
                  <a:lnTo>
                    <a:pt x="1230" y="918"/>
                  </a:lnTo>
                  <a:lnTo>
                    <a:pt x="1254" y="906"/>
                  </a:lnTo>
                  <a:lnTo>
                    <a:pt x="1266" y="906"/>
                  </a:lnTo>
                  <a:lnTo>
                    <a:pt x="1272" y="918"/>
                  </a:lnTo>
                  <a:lnTo>
                    <a:pt x="1290" y="936"/>
                  </a:lnTo>
                  <a:lnTo>
                    <a:pt x="1296" y="954"/>
                  </a:lnTo>
                  <a:lnTo>
                    <a:pt x="1308" y="960"/>
                  </a:lnTo>
                  <a:lnTo>
                    <a:pt x="1314" y="972"/>
                  </a:lnTo>
                  <a:lnTo>
                    <a:pt x="1344" y="972"/>
                  </a:lnTo>
                  <a:lnTo>
                    <a:pt x="1344" y="984"/>
                  </a:lnTo>
                  <a:lnTo>
                    <a:pt x="1350" y="1002"/>
                  </a:lnTo>
                  <a:lnTo>
                    <a:pt x="1350" y="1044"/>
                  </a:lnTo>
                  <a:lnTo>
                    <a:pt x="1356" y="1050"/>
                  </a:lnTo>
                  <a:lnTo>
                    <a:pt x="1362" y="1050"/>
                  </a:lnTo>
                  <a:lnTo>
                    <a:pt x="1368" y="1044"/>
                  </a:lnTo>
                  <a:lnTo>
                    <a:pt x="1380" y="1044"/>
                  </a:lnTo>
                  <a:lnTo>
                    <a:pt x="1386" y="1050"/>
                  </a:lnTo>
                  <a:lnTo>
                    <a:pt x="1416" y="1110"/>
                  </a:lnTo>
                  <a:lnTo>
                    <a:pt x="1494" y="1110"/>
                  </a:lnTo>
                  <a:lnTo>
                    <a:pt x="1512" y="1116"/>
                  </a:lnTo>
                  <a:lnTo>
                    <a:pt x="1512" y="1134"/>
                  </a:lnTo>
                  <a:lnTo>
                    <a:pt x="1506" y="1140"/>
                  </a:lnTo>
                  <a:lnTo>
                    <a:pt x="1506" y="1152"/>
                  </a:lnTo>
                  <a:lnTo>
                    <a:pt x="1512" y="1152"/>
                  </a:lnTo>
                  <a:lnTo>
                    <a:pt x="1524" y="1158"/>
                  </a:lnTo>
                  <a:lnTo>
                    <a:pt x="1536" y="1158"/>
                  </a:lnTo>
                  <a:lnTo>
                    <a:pt x="1542" y="1164"/>
                  </a:lnTo>
                  <a:lnTo>
                    <a:pt x="1542" y="1152"/>
                  </a:lnTo>
                  <a:lnTo>
                    <a:pt x="1536" y="1146"/>
                  </a:lnTo>
                  <a:lnTo>
                    <a:pt x="1536" y="1134"/>
                  </a:lnTo>
                  <a:lnTo>
                    <a:pt x="1548" y="1122"/>
                  </a:lnTo>
                  <a:lnTo>
                    <a:pt x="1560" y="1116"/>
                  </a:lnTo>
                  <a:lnTo>
                    <a:pt x="1566" y="1110"/>
                  </a:lnTo>
                  <a:lnTo>
                    <a:pt x="1572" y="1110"/>
                  </a:lnTo>
                  <a:lnTo>
                    <a:pt x="1572" y="1092"/>
                  </a:lnTo>
                  <a:lnTo>
                    <a:pt x="1584" y="1080"/>
                  </a:lnTo>
                  <a:lnTo>
                    <a:pt x="1596" y="1074"/>
                  </a:lnTo>
                  <a:lnTo>
                    <a:pt x="1608" y="1074"/>
                  </a:lnTo>
                  <a:lnTo>
                    <a:pt x="1614" y="1068"/>
                  </a:lnTo>
                  <a:lnTo>
                    <a:pt x="1620" y="1068"/>
                  </a:lnTo>
                  <a:lnTo>
                    <a:pt x="1632" y="1044"/>
                  </a:lnTo>
                  <a:lnTo>
                    <a:pt x="1656" y="1044"/>
                  </a:lnTo>
                  <a:lnTo>
                    <a:pt x="1686" y="1026"/>
                  </a:lnTo>
                  <a:lnTo>
                    <a:pt x="1662" y="1026"/>
                  </a:lnTo>
                  <a:lnTo>
                    <a:pt x="1662" y="1008"/>
                  </a:lnTo>
                  <a:lnTo>
                    <a:pt x="1668" y="996"/>
                  </a:lnTo>
                  <a:lnTo>
                    <a:pt x="1686" y="978"/>
                  </a:lnTo>
                  <a:lnTo>
                    <a:pt x="1716" y="978"/>
                  </a:lnTo>
                  <a:lnTo>
                    <a:pt x="1728" y="984"/>
                  </a:lnTo>
                  <a:lnTo>
                    <a:pt x="1746" y="990"/>
                  </a:lnTo>
                  <a:lnTo>
                    <a:pt x="1782" y="1008"/>
                  </a:lnTo>
                  <a:lnTo>
                    <a:pt x="1812" y="1008"/>
                  </a:lnTo>
                  <a:lnTo>
                    <a:pt x="1830" y="1014"/>
                  </a:lnTo>
                  <a:lnTo>
                    <a:pt x="1830" y="1002"/>
                  </a:lnTo>
                  <a:lnTo>
                    <a:pt x="1824" y="990"/>
                  </a:lnTo>
                  <a:lnTo>
                    <a:pt x="1824" y="960"/>
                  </a:lnTo>
                  <a:lnTo>
                    <a:pt x="1830" y="954"/>
                  </a:lnTo>
                  <a:lnTo>
                    <a:pt x="1872" y="954"/>
                  </a:lnTo>
                  <a:lnTo>
                    <a:pt x="1884" y="960"/>
                  </a:lnTo>
                  <a:lnTo>
                    <a:pt x="1890" y="972"/>
                  </a:lnTo>
                  <a:lnTo>
                    <a:pt x="1914" y="972"/>
                  </a:lnTo>
                  <a:lnTo>
                    <a:pt x="1926" y="978"/>
                  </a:lnTo>
                  <a:lnTo>
                    <a:pt x="1944" y="978"/>
                  </a:lnTo>
                  <a:lnTo>
                    <a:pt x="1962" y="972"/>
                  </a:lnTo>
                  <a:lnTo>
                    <a:pt x="2082" y="972"/>
                  </a:lnTo>
                  <a:lnTo>
                    <a:pt x="2094" y="978"/>
                  </a:lnTo>
                  <a:lnTo>
                    <a:pt x="2106" y="978"/>
                  </a:lnTo>
                  <a:lnTo>
                    <a:pt x="2154" y="972"/>
                  </a:lnTo>
                  <a:lnTo>
                    <a:pt x="2166" y="984"/>
                  </a:lnTo>
                  <a:lnTo>
                    <a:pt x="2184" y="984"/>
                  </a:lnTo>
                  <a:lnTo>
                    <a:pt x="2208" y="1014"/>
                  </a:lnTo>
                  <a:lnTo>
                    <a:pt x="2250" y="1014"/>
                  </a:lnTo>
                  <a:lnTo>
                    <a:pt x="2268" y="1020"/>
                  </a:lnTo>
                  <a:lnTo>
                    <a:pt x="2262" y="1014"/>
                  </a:lnTo>
                  <a:lnTo>
                    <a:pt x="2262" y="1002"/>
                  </a:lnTo>
                  <a:lnTo>
                    <a:pt x="2256" y="996"/>
                  </a:lnTo>
                  <a:lnTo>
                    <a:pt x="2256" y="984"/>
                  </a:lnTo>
                  <a:lnTo>
                    <a:pt x="2280" y="984"/>
                  </a:lnTo>
                  <a:lnTo>
                    <a:pt x="2262" y="966"/>
                  </a:lnTo>
                  <a:lnTo>
                    <a:pt x="2262" y="960"/>
                  </a:lnTo>
                  <a:lnTo>
                    <a:pt x="2268" y="954"/>
                  </a:lnTo>
                  <a:lnTo>
                    <a:pt x="2286" y="954"/>
                  </a:lnTo>
                  <a:lnTo>
                    <a:pt x="2286" y="942"/>
                  </a:lnTo>
                  <a:lnTo>
                    <a:pt x="2274" y="936"/>
                  </a:lnTo>
                  <a:lnTo>
                    <a:pt x="2268" y="924"/>
                  </a:lnTo>
                  <a:lnTo>
                    <a:pt x="2226" y="882"/>
                  </a:lnTo>
                  <a:lnTo>
                    <a:pt x="2214" y="858"/>
                  </a:lnTo>
                  <a:lnTo>
                    <a:pt x="2214" y="828"/>
                  </a:lnTo>
                  <a:lnTo>
                    <a:pt x="2196" y="828"/>
                  </a:lnTo>
                  <a:lnTo>
                    <a:pt x="2184" y="822"/>
                  </a:lnTo>
                  <a:lnTo>
                    <a:pt x="2178" y="816"/>
                  </a:lnTo>
                  <a:lnTo>
                    <a:pt x="2178" y="810"/>
                  </a:lnTo>
                  <a:lnTo>
                    <a:pt x="2184" y="804"/>
                  </a:lnTo>
                  <a:lnTo>
                    <a:pt x="2196" y="798"/>
                  </a:lnTo>
                  <a:lnTo>
                    <a:pt x="2208" y="798"/>
                  </a:lnTo>
                  <a:lnTo>
                    <a:pt x="2220" y="792"/>
                  </a:lnTo>
                  <a:lnTo>
                    <a:pt x="2232" y="792"/>
                  </a:lnTo>
                  <a:lnTo>
                    <a:pt x="2268" y="774"/>
                  </a:lnTo>
                  <a:lnTo>
                    <a:pt x="2280" y="774"/>
                  </a:lnTo>
                  <a:lnTo>
                    <a:pt x="2286" y="780"/>
                  </a:lnTo>
                  <a:lnTo>
                    <a:pt x="2292" y="792"/>
                  </a:lnTo>
                  <a:lnTo>
                    <a:pt x="2298" y="798"/>
                  </a:lnTo>
                  <a:lnTo>
                    <a:pt x="2316" y="786"/>
                  </a:lnTo>
                  <a:lnTo>
                    <a:pt x="2328" y="798"/>
                  </a:lnTo>
                  <a:lnTo>
                    <a:pt x="2334" y="798"/>
                  </a:lnTo>
                  <a:lnTo>
                    <a:pt x="2340" y="792"/>
                  </a:lnTo>
                  <a:lnTo>
                    <a:pt x="2340" y="780"/>
                  </a:lnTo>
                  <a:lnTo>
                    <a:pt x="2334" y="774"/>
                  </a:lnTo>
                  <a:lnTo>
                    <a:pt x="2328" y="774"/>
                  </a:lnTo>
                  <a:lnTo>
                    <a:pt x="2322" y="768"/>
                  </a:lnTo>
                  <a:lnTo>
                    <a:pt x="2316" y="768"/>
                  </a:lnTo>
                  <a:lnTo>
                    <a:pt x="2316" y="630"/>
                  </a:lnTo>
                  <a:lnTo>
                    <a:pt x="2328" y="630"/>
                  </a:lnTo>
                  <a:lnTo>
                    <a:pt x="2340" y="636"/>
                  </a:lnTo>
                  <a:lnTo>
                    <a:pt x="2352" y="636"/>
                  </a:lnTo>
                  <a:lnTo>
                    <a:pt x="2376" y="648"/>
                  </a:lnTo>
                  <a:lnTo>
                    <a:pt x="2424" y="648"/>
                  </a:lnTo>
                  <a:lnTo>
                    <a:pt x="2436" y="660"/>
                  </a:lnTo>
                  <a:lnTo>
                    <a:pt x="2454" y="642"/>
                  </a:lnTo>
                  <a:lnTo>
                    <a:pt x="2472" y="642"/>
                  </a:lnTo>
                  <a:lnTo>
                    <a:pt x="2478" y="636"/>
                  </a:lnTo>
                  <a:lnTo>
                    <a:pt x="2478" y="618"/>
                  </a:lnTo>
                  <a:lnTo>
                    <a:pt x="2466" y="594"/>
                  </a:lnTo>
                  <a:lnTo>
                    <a:pt x="2454" y="582"/>
                  </a:lnTo>
                  <a:lnTo>
                    <a:pt x="2442" y="558"/>
                  </a:lnTo>
                  <a:lnTo>
                    <a:pt x="2442" y="540"/>
                  </a:lnTo>
                  <a:lnTo>
                    <a:pt x="2454" y="528"/>
                  </a:lnTo>
                  <a:lnTo>
                    <a:pt x="2496" y="528"/>
                  </a:lnTo>
                  <a:lnTo>
                    <a:pt x="2502" y="522"/>
                  </a:lnTo>
                  <a:lnTo>
                    <a:pt x="2502" y="510"/>
                  </a:lnTo>
                  <a:lnTo>
                    <a:pt x="2484" y="492"/>
                  </a:lnTo>
                  <a:close/>
                  <a:moveTo>
                    <a:pt x="2082" y="696"/>
                  </a:moveTo>
                  <a:lnTo>
                    <a:pt x="2046" y="696"/>
                  </a:lnTo>
                  <a:lnTo>
                    <a:pt x="2046" y="702"/>
                  </a:lnTo>
                  <a:lnTo>
                    <a:pt x="2040" y="708"/>
                  </a:lnTo>
                  <a:lnTo>
                    <a:pt x="2028" y="708"/>
                  </a:lnTo>
                  <a:lnTo>
                    <a:pt x="2022" y="702"/>
                  </a:lnTo>
                  <a:lnTo>
                    <a:pt x="2010" y="696"/>
                  </a:lnTo>
                  <a:lnTo>
                    <a:pt x="1980" y="702"/>
                  </a:lnTo>
                  <a:lnTo>
                    <a:pt x="1950" y="696"/>
                  </a:lnTo>
                  <a:lnTo>
                    <a:pt x="1932" y="696"/>
                  </a:lnTo>
                  <a:lnTo>
                    <a:pt x="1908" y="690"/>
                  </a:lnTo>
                  <a:lnTo>
                    <a:pt x="1860" y="690"/>
                  </a:lnTo>
                  <a:lnTo>
                    <a:pt x="1854" y="684"/>
                  </a:lnTo>
                  <a:lnTo>
                    <a:pt x="1854" y="678"/>
                  </a:lnTo>
                  <a:lnTo>
                    <a:pt x="1836" y="696"/>
                  </a:lnTo>
                  <a:lnTo>
                    <a:pt x="1830" y="696"/>
                  </a:lnTo>
                  <a:lnTo>
                    <a:pt x="1824" y="708"/>
                  </a:lnTo>
                  <a:lnTo>
                    <a:pt x="1824" y="714"/>
                  </a:lnTo>
                  <a:lnTo>
                    <a:pt x="1818" y="726"/>
                  </a:lnTo>
                  <a:lnTo>
                    <a:pt x="1812" y="732"/>
                  </a:lnTo>
                  <a:lnTo>
                    <a:pt x="1794" y="732"/>
                  </a:lnTo>
                  <a:lnTo>
                    <a:pt x="1800" y="762"/>
                  </a:lnTo>
                  <a:lnTo>
                    <a:pt x="1788" y="768"/>
                  </a:lnTo>
                  <a:lnTo>
                    <a:pt x="1806" y="786"/>
                  </a:lnTo>
                  <a:lnTo>
                    <a:pt x="1800" y="810"/>
                  </a:lnTo>
                  <a:lnTo>
                    <a:pt x="1794" y="810"/>
                  </a:lnTo>
                  <a:lnTo>
                    <a:pt x="1788" y="798"/>
                  </a:lnTo>
                  <a:lnTo>
                    <a:pt x="1776" y="792"/>
                  </a:lnTo>
                  <a:lnTo>
                    <a:pt x="1770" y="780"/>
                  </a:lnTo>
                  <a:lnTo>
                    <a:pt x="1758" y="774"/>
                  </a:lnTo>
                  <a:lnTo>
                    <a:pt x="1752" y="762"/>
                  </a:lnTo>
                  <a:lnTo>
                    <a:pt x="1752" y="750"/>
                  </a:lnTo>
                  <a:lnTo>
                    <a:pt x="1746" y="732"/>
                  </a:lnTo>
                  <a:lnTo>
                    <a:pt x="1746" y="720"/>
                  </a:lnTo>
                  <a:lnTo>
                    <a:pt x="1764" y="702"/>
                  </a:lnTo>
                  <a:lnTo>
                    <a:pt x="1776" y="702"/>
                  </a:lnTo>
                  <a:lnTo>
                    <a:pt x="1782" y="696"/>
                  </a:lnTo>
                  <a:lnTo>
                    <a:pt x="1788" y="684"/>
                  </a:lnTo>
                  <a:lnTo>
                    <a:pt x="1788" y="678"/>
                  </a:lnTo>
                  <a:lnTo>
                    <a:pt x="1800" y="666"/>
                  </a:lnTo>
                  <a:lnTo>
                    <a:pt x="1818" y="666"/>
                  </a:lnTo>
                  <a:lnTo>
                    <a:pt x="1830" y="672"/>
                  </a:lnTo>
                  <a:lnTo>
                    <a:pt x="1848" y="672"/>
                  </a:lnTo>
                  <a:lnTo>
                    <a:pt x="1854" y="666"/>
                  </a:lnTo>
                  <a:lnTo>
                    <a:pt x="1896" y="666"/>
                  </a:lnTo>
                  <a:lnTo>
                    <a:pt x="1908" y="672"/>
                  </a:lnTo>
                  <a:lnTo>
                    <a:pt x="1914" y="678"/>
                  </a:lnTo>
                  <a:lnTo>
                    <a:pt x="1932" y="678"/>
                  </a:lnTo>
                  <a:lnTo>
                    <a:pt x="1944" y="684"/>
                  </a:lnTo>
                  <a:lnTo>
                    <a:pt x="1974" y="684"/>
                  </a:lnTo>
                  <a:lnTo>
                    <a:pt x="1986" y="672"/>
                  </a:lnTo>
                  <a:lnTo>
                    <a:pt x="2028" y="672"/>
                  </a:lnTo>
                  <a:lnTo>
                    <a:pt x="2034" y="678"/>
                  </a:lnTo>
                  <a:lnTo>
                    <a:pt x="2046" y="678"/>
                  </a:lnTo>
                  <a:lnTo>
                    <a:pt x="2052" y="672"/>
                  </a:lnTo>
                  <a:lnTo>
                    <a:pt x="2064" y="666"/>
                  </a:lnTo>
                  <a:lnTo>
                    <a:pt x="2088" y="666"/>
                  </a:lnTo>
                  <a:lnTo>
                    <a:pt x="2088" y="684"/>
                  </a:lnTo>
                  <a:lnTo>
                    <a:pt x="2082" y="690"/>
                  </a:lnTo>
                  <a:lnTo>
                    <a:pt x="2082" y="696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4" name="Jordan" descr="© INSCALE GmbH, 05.05.2010&#10;http://www.presentationload.com/">
              <a:extLst>
                <a:ext uri="{FF2B5EF4-FFF2-40B4-BE49-F238E27FC236}">
                  <a16:creationId xmlns:a16="http://schemas.microsoft.com/office/drawing/2014/main" id="{B9461EC6-360A-49EC-DD98-4A586EB37E08}"/>
                </a:ext>
              </a:extLst>
            </p:cNvPr>
            <p:cNvSpPr>
              <a:spLocks/>
            </p:cNvSpPr>
            <p:nvPr/>
          </p:nvSpPr>
          <p:spPr bwMode="gray">
            <a:xfrm>
              <a:off x="6820719" y="2776022"/>
              <a:ext cx="132773" cy="158591"/>
            </a:xfrm>
            <a:custGeom>
              <a:avLst/>
              <a:gdLst>
                <a:gd name="T0" fmla="*/ 2147483647 w 282"/>
                <a:gd name="T1" fmla="*/ 2147483647 h 336"/>
                <a:gd name="T2" fmla="*/ 2147483647 w 282"/>
                <a:gd name="T3" fmla="*/ 2147483647 h 336"/>
                <a:gd name="T4" fmla="*/ 2147483647 w 282"/>
                <a:gd name="T5" fmla="*/ 0 h 336"/>
                <a:gd name="T6" fmla="*/ 2147483647 w 282"/>
                <a:gd name="T7" fmla="*/ 2147483647 h 336"/>
                <a:gd name="T8" fmla="*/ 2147483647 w 282"/>
                <a:gd name="T9" fmla="*/ 2147483647 h 336"/>
                <a:gd name="T10" fmla="*/ 2147483647 w 282"/>
                <a:gd name="T11" fmla="*/ 2147483647 h 336"/>
                <a:gd name="T12" fmla="*/ 2147483647 w 282"/>
                <a:gd name="T13" fmla="*/ 2147483647 h 336"/>
                <a:gd name="T14" fmla="*/ 2147483647 w 282"/>
                <a:gd name="T15" fmla="*/ 2147483647 h 336"/>
                <a:gd name="T16" fmla="*/ 2147483647 w 282"/>
                <a:gd name="T17" fmla="*/ 2147483647 h 336"/>
                <a:gd name="T18" fmla="*/ 2147483647 w 282"/>
                <a:gd name="T19" fmla="*/ 2147483647 h 336"/>
                <a:gd name="T20" fmla="*/ 2147483647 w 282"/>
                <a:gd name="T21" fmla="*/ 2147483647 h 336"/>
                <a:gd name="T22" fmla="*/ 2147483647 w 282"/>
                <a:gd name="T23" fmla="*/ 2147483647 h 336"/>
                <a:gd name="T24" fmla="*/ 2147483647 w 282"/>
                <a:gd name="T25" fmla="*/ 2147483647 h 336"/>
                <a:gd name="T26" fmla="*/ 2147483647 w 282"/>
                <a:gd name="T27" fmla="*/ 2147483647 h 336"/>
                <a:gd name="T28" fmla="*/ 2147483647 w 282"/>
                <a:gd name="T29" fmla="*/ 2147483647 h 336"/>
                <a:gd name="T30" fmla="*/ 2147483647 w 282"/>
                <a:gd name="T31" fmla="*/ 2147483647 h 336"/>
                <a:gd name="T32" fmla="*/ 2147483647 w 282"/>
                <a:gd name="T33" fmla="*/ 2147483647 h 336"/>
                <a:gd name="T34" fmla="*/ 2147483647 w 282"/>
                <a:gd name="T35" fmla="*/ 2147483647 h 336"/>
                <a:gd name="T36" fmla="*/ 2147483647 w 282"/>
                <a:gd name="T37" fmla="*/ 2147483647 h 336"/>
                <a:gd name="T38" fmla="*/ 2147483647 w 282"/>
                <a:gd name="T39" fmla="*/ 2147483647 h 336"/>
                <a:gd name="T40" fmla="*/ 2147483647 w 282"/>
                <a:gd name="T41" fmla="*/ 2147483647 h 336"/>
                <a:gd name="T42" fmla="*/ 2147483647 w 282"/>
                <a:gd name="T43" fmla="*/ 2147483647 h 336"/>
                <a:gd name="T44" fmla="*/ 2147483647 w 282"/>
                <a:gd name="T45" fmla="*/ 2147483647 h 336"/>
                <a:gd name="T46" fmla="*/ 0 w 282"/>
                <a:gd name="T47" fmla="*/ 2147483647 h 336"/>
                <a:gd name="T48" fmla="*/ 0 w 282"/>
                <a:gd name="T49" fmla="*/ 2147483647 h 336"/>
                <a:gd name="T50" fmla="*/ 2147483647 w 282"/>
                <a:gd name="T51" fmla="*/ 2147483647 h 336"/>
                <a:gd name="T52" fmla="*/ 2147483647 w 282"/>
                <a:gd name="T53" fmla="*/ 2147483647 h 336"/>
                <a:gd name="T54" fmla="*/ 2147483647 w 282"/>
                <a:gd name="T55" fmla="*/ 2147483647 h 336"/>
                <a:gd name="T56" fmla="*/ 2147483647 w 282"/>
                <a:gd name="T57" fmla="*/ 2147483647 h 336"/>
                <a:gd name="T58" fmla="*/ 2147483647 w 282"/>
                <a:gd name="T59" fmla="*/ 2147483647 h 336"/>
                <a:gd name="T60" fmla="*/ 2147483647 w 282"/>
                <a:gd name="T61" fmla="*/ 2147483647 h 336"/>
                <a:gd name="T62" fmla="*/ 2147483647 w 282"/>
                <a:gd name="T63" fmla="*/ 2147483647 h 336"/>
                <a:gd name="T64" fmla="*/ 2147483647 w 282"/>
                <a:gd name="T65" fmla="*/ 2147483647 h 336"/>
                <a:gd name="T66" fmla="*/ 2147483647 w 282"/>
                <a:gd name="T67" fmla="*/ 2147483647 h 336"/>
                <a:gd name="T68" fmla="*/ 2147483647 w 282"/>
                <a:gd name="T69" fmla="*/ 2147483647 h 336"/>
                <a:gd name="T70" fmla="*/ 2147483647 w 282"/>
                <a:gd name="T71" fmla="*/ 2147483647 h 336"/>
                <a:gd name="T72" fmla="*/ 2147483647 w 282"/>
                <a:gd name="T73" fmla="*/ 2147483647 h 336"/>
                <a:gd name="T74" fmla="*/ 2147483647 w 282"/>
                <a:gd name="T75" fmla="*/ 2147483647 h 336"/>
                <a:gd name="T76" fmla="*/ 2147483647 w 282"/>
                <a:gd name="T77" fmla="*/ 2147483647 h 336"/>
                <a:gd name="T78" fmla="*/ 2147483647 w 282"/>
                <a:gd name="T79" fmla="*/ 2147483647 h 336"/>
                <a:gd name="T80" fmla="*/ 2147483647 w 282"/>
                <a:gd name="T81" fmla="*/ 2147483647 h 336"/>
                <a:gd name="T82" fmla="*/ 2147483647 w 282"/>
                <a:gd name="T83" fmla="*/ 2147483647 h 336"/>
                <a:gd name="T84" fmla="*/ 2147483647 w 282"/>
                <a:gd name="T85" fmla="*/ 2147483647 h 336"/>
                <a:gd name="T86" fmla="*/ 2147483647 w 282"/>
                <a:gd name="T87" fmla="*/ 2147483647 h 336"/>
                <a:gd name="T88" fmla="*/ 2147483647 w 282"/>
                <a:gd name="T89" fmla="*/ 2147483647 h 336"/>
                <a:gd name="T90" fmla="*/ 2147483647 w 282"/>
                <a:gd name="T91" fmla="*/ 2147483647 h 336"/>
                <a:gd name="T92" fmla="*/ 2147483647 w 282"/>
                <a:gd name="T93" fmla="*/ 2147483647 h 336"/>
                <a:gd name="T94" fmla="*/ 2147483647 w 282"/>
                <a:gd name="T95" fmla="*/ 2147483647 h 336"/>
                <a:gd name="T96" fmla="*/ 2147483647 w 282"/>
                <a:gd name="T97" fmla="*/ 2147483647 h 336"/>
                <a:gd name="T98" fmla="*/ 2147483647 w 282"/>
                <a:gd name="T99" fmla="*/ 2147483647 h 336"/>
                <a:gd name="T100" fmla="*/ 2147483647 w 282"/>
                <a:gd name="T101" fmla="*/ 2147483647 h 336"/>
                <a:gd name="T102" fmla="*/ 2147483647 w 282"/>
                <a:gd name="T103" fmla="*/ 2147483647 h 336"/>
                <a:gd name="T104" fmla="*/ 2147483647 w 282"/>
                <a:gd name="T105" fmla="*/ 2147483647 h 336"/>
                <a:gd name="T106" fmla="*/ 2147483647 w 282"/>
                <a:gd name="T107" fmla="*/ 2147483647 h 336"/>
                <a:gd name="T108" fmla="*/ 2147483647 w 282"/>
                <a:gd name="T109" fmla="*/ 2147483647 h 336"/>
                <a:gd name="T110" fmla="*/ 2147483647 w 282"/>
                <a:gd name="T111" fmla="*/ 2147483647 h 336"/>
                <a:gd name="T112" fmla="*/ 2147483647 w 282"/>
                <a:gd name="T113" fmla="*/ 2147483647 h 336"/>
                <a:gd name="T114" fmla="*/ 2147483647 w 282"/>
                <a:gd name="T115" fmla="*/ 2147483647 h 336"/>
                <a:gd name="T116" fmla="*/ 2147483647 w 282"/>
                <a:gd name="T117" fmla="*/ 2147483647 h 336"/>
                <a:gd name="T118" fmla="*/ 2147483647 w 282"/>
                <a:gd name="T119" fmla="*/ 2147483647 h 336"/>
                <a:gd name="T120" fmla="*/ 2147483647 w 282"/>
                <a:gd name="T121" fmla="*/ 2147483647 h 336"/>
                <a:gd name="T122" fmla="*/ 2147483647 w 282"/>
                <a:gd name="T123" fmla="*/ 2147483647 h 3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2"/>
                <a:gd name="T187" fmla="*/ 0 h 336"/>
                <a:gd name="T188" fmla="*/ 282 w 282"/>
                <a:gd name="T189" fmla="*/ 336 h 3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2" h="336">
                  <a:moveTo>
                    <a:pt x="258" y="60"/>
                  </a:moveTo>
                  <a:lnTo>
                    <a:pt x="258" y="42"/>
                  </a:lnTo>
                  <a:lnTo>
                    <a:pt x="234" y="0"/>
                  </a:lnTo>
                  <a:lnTo>
                    <a:pt x="222" y="6"/>
                  </a:lnTo>
                  <a:lnTo>
                    <a:pt x="198" y="30"/>
                  </a:lnTo>
                  <a:lnTo>
                    <a:pt x="138" y="78"/>
                  </a:lnTo>
                  <a:lnTo>
                    <a:pt x="114" y="84"/>
                  </a:lnTo>
                  <a:lnTo>
                    <a:pt x="96" y="84"/>
                  </a:lnTo>
                  <a:lnTo>
                    <a:pt x="84" y="78"/>
                  </a:lnTo>
                  <a:lnTo>
                    <a:pt x="72" y="66"/>
                  </a:lnTo>
                  <a:lnTo>
                    <a:pt x="36" y="48"/>
                  </a:lnTo>
                  <a:lnTo>
                    <a:pt x="30" y="48"/>
                  </a:lnTo>
                  <a:lnTo>
                    <a:pt x="24" y="66"/>
                  </a:lnTo>
                  <a:lnTo>
                    <a:pt x="30" y="138"/>
                  </a:lnTo>
                  <a:lnTo>
                    <a:pt x="18" y="150"/>
                  </a:lnTo>
                  <a:lnTo>
                    <a:pt x="18" y="162"/>
                  </a:lnTo>
                  <a:lnTo>
                    <a:pt x="30" y="174"/>
                  </a:lnTo>
                  <a:lnTo>
                    <a:pt x="30" y="186"/>
                  </a:lnTo>
                  <a:lnTo>
                    <a:pt x="24" y="198"/>
                  </a:lnTo>
                  <a:lnTo>
                    <a:pt x="18" y="204"/>
                  </a:lnTo>
                  <a:lnTo>
                    <a:pt x="12" y="216"/>
                  </a:lnTo>
                  <a:lnTo>
                    <a:pt x="6" y="222"/>
                  </a:lnTo>
                  <a:lnTo>
                    <a:pt x="6" y="282"/>
                  </a:lnTo>
                  <a:lnTo>
                    <a:pt x="0" y="294"/>
                  </a:lnTo>
                  <a:lnTo>
                    <a:pt x="0" y="312"/>
                  </a:lnTo>
                  <a:lnTo>
                    <a:pt x="6" y="324"/>
                  </a:lnTo>
                  <a:lnTo>
                    <a:pt x="24" y="324"/>
                  </a:lnTo>
                  <a:lnTo>
                    <a:pt x="48" y="336"/>
                  </a:lnTo>
                  <a:lnTo>
                    <a:pt x="84" y="336"/>
                  </a:lnTo>
                  <a:lnTo>
                    <a:pt x="96" y="324"/>
                  </a:lnTo>
                  <a:lnTo>
                    <a:pt x="108" y="300"/>
                  </a:lnTo>
                  <a:lnTo>
                    <a:pt x="108" y="288"/>
                  </a:lnTo>
                  <a:lnTo>
                    <a:pt x="120" y="276"/>
                  </a:lnTo>
                  <a:lnTo>
                    <a:pt x="126" y="276"/>
                  </a:lnTo>
                  <a:lnTo>
                    <a:pt x="138" y="270"/>
                  </a:lnTo>
                  <a:lnTo>
                    <a:pt x="150" y="270"/>
                  </a:lnTo>
                  <a:lnTo>
                    <a:pt x="162" y="264"/>
                  </a:lnTo>
                  <a:lnTo>
                    <a:pt x="168" y="258"/>
                  </a:lnTo>
                  <a:lnTo>
                    <a:pt x="174" y="246"/>
                  </a:lnTo>
                  <a:lnTo>
                    <a:pt x="180" y="240"/>
                  </a:lnTo>
                  <a:lnTo>
                    <a:pt x="180" y="228"/>
                  </a:lnTo>
                  <a:lnTo>
                    <a:pt x="186" y="222"/>
                  </a:lnTo>
                  <a:lnTo>
                    <a:pt x="186" y="210"/>
                  </a:lnTo>
                  <a:lnTo>
                    <a:pt x="180" y="204"/>
                  </a:lnTo>
                  <a:lnTo>
                    <a:pt x="168" y="18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20" y="150"/>
                  </a:lnTo>
                  <a:lnTo>
                    <a:pt x="96" y="150"/>
                  </a:lnTo>
                  <a:lnTo>
                    <a:pt x="96" y="144"/>
                  </a:lnTo>
                  <a:lnTo>
                    <a:pt x="108" y="144"/>
                  </a:lnTo>
                  <a:lnTo>
                    <a:pt x="120" y="138"/>
                  </a:lnTo>
                  <a:lnTo>
                    <a:pt x="186" y="138"/>
                  </a:lnTo>
                  <a:lnTo>
                    <a:pt x="198" y="114"/>
                  </a:lnTo>
                  <a:lnTo>
                    <a:pt x="240" y="114"/>
                  </a:lnTo>
                  <a:lnTo>
                    <a:pt x="252" y="108"/>
                  </a:lnTo>
                  <a:lnTo>
                    <a:pt x="258" y="102"/>
                  </a:lnTo>
                  <a:lnTo>
                    <a:pt x="264" y="102"/>
                  </a:lnTo>
                  <a:lnTo>
                    <a:pt x="276" y="96"/>
                  </a:lnTo>
                  <a:lnTo>
                    <a:pt x="282" y="90"/>
                  </a:lnTo>
                  <a:lnTo>
                    <a:pt x="282" y="78"/>
                  </a:lnTo>
                  <a:lnTo>
                    <a:pt x="258" y="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6" name="Japan" descr="© INSCALE GmbH, 05.05.2010&#10;http://www.presentationload.com/">
              <a:extLst>
                <a:ext uri="{FF2B5EF4-FFF2-40B4-BE49-F238E27FC236}">
                  <a16:creationId xmlns:a16="http://schemas.microsoft.com/office/drawing/2014/main" id="{3C3389CB-51CB-7E9F-3CCF-9D672A577E4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732509" y="2315004"/>
              <a:ext cx="413072" cy="805860"/>
            </a:xfrm>
            <a:custGeom>
              <a:avLst/>
              <a:gdLst>
                <a:gd name="T0" fmla="*/ 2147483647 w 876"/>
                <a:gd name="T1" fmla="*/ 2147483647 h 1710"/>
                <a:gd name="T2" fmla="*/ 2147483647 w 876"/>
                <a:gd name="T3" fmla="*/ 2147483647 h 1710"/>
                <a:gd name="T4" fmla="*/ 2147483647 w 876"/>
                <a:gd name="T5" fmla="*/ 2147483647 h 1710"/>
                <a:gd name="T6" fmla="*/ 2147483647 w 876"/>
                <a:gd name="T7" fmla="*/ 2147483647 h 1710"/>
                <a:gd name="T8" fmla="*/ 2147483647 w 876"/>
                <a:gd name="T9" fmla="*/ 2147483647 h 1710"/>
                <a:gd name="T10" fmla="*/ 2147483647 w 876"/>
                <a:gd name="T11" fmla="*/ 2147483647 h 1710"/>
                <a:gd name="T12" fmla="*/ 2147483647 w 876"/>
                <a:gd name="T13" fmla="*/ 2147483647 h 1710"/>
                <a:gd name="T14" fmla="*/ 2147483647 w 876"/>
                <a:gd name="T15" fmla="*/ 2147483647 h 1710"/>
                <a:gd name="T16" fmla="*/ 2147483647 w 876"/>
                <a:gd name="T17" fmla="*/ 2147483647 h 1710"/>
                <a:gd name="T18" fmla="*/ 2147483647 w 876"/>
                <a:gd name="T19" fmla="*/ 2147483647 h 1710"/>
                <a:gd name="T20" fmla="*/ 2147483647 w 876"/>
                <a:gd name="T21" fmla="*/ 2147483647 h 1710"/>
                <a:gd name="T22" fmla="*/ 2147483647 w 876"/>
                <a:gd name="T23" fmla="*/ 2147483647 h 1710"/>
                <a:gd name="T24" fmla="*/ 2147483647 w 876"/>
                <a:gd name="T25" fmla="*/ 2147483647 h 1710"/>
                <a:gd name="T26" fmla="*/ 2147483647 w 876"/>
                <a:gd name="T27" fmla="*/ 2147483647 h 1710"/>
                <a:gd name="T28" fmla="*/ 2147483647 w 876"/>
                <a:gd name="T29" fmla="*/ 2147483647 h 1710"/>
                <a:gd name="T30" fmla="*/ 2147483647 w 876"/>
                <a:gd name="T31" fmla="*/ 2147483647 h 1710"/>
                <a:gd name="T32" fmla="*/ 2147483647 w 876"/>
                <a:gd name="T33" fmla="*/ 2147483647 h 1710"/>
                <a:gd name="T34" fmla="*/ 2147483647 w 876"/>
                <a:gd name="T35" fmla="*/ 2147483647 h 1710"/>
                <a:gd name="T36" fmla="*/ 2147483647 w 876"/>
                <a:gd name="T37" fmla="*/ 2147483647 h 1710"/>
                <a:gd name="T38" fmla="*/ 2147483647 w 876"/>
                <a:gd name="T39" fmla="*/ 2147483647 h 1710"/>
                <a:gd name="T40" fmla="*/ 2147483647 w 876"/>
                <a:gd name="T41" fmla="*/ 2147483647 h 1710"/>
                <a:gd name="T42" fmla="*/ 2147483647 w 876"/>
                <a:gd name="T43" fmla="*/ 2147483647 h 1710"/>
                <a:gd name="T44" fmla="*/ 2147483647 w 876"/>
                <a:gd name="T45" fmla="*/ 2147483647 h 1710"/>
                <a:gd name="T46" fmla="*/ 2147483647 w 876"/>
                <a:gd name="T47" fmla="*/ 2147483647 h 1710"/>
                <a:gd name="T48" fmla="*/ 2147483647 w 876"/>
                <a:gd name="T49" fmla="*/ 2147483647 h 1710"/>
                <a:gd name="T50" fmla="*/ 2147483647 w 876"/>
                <a:gd name="T51" fmla="*/ 2147483647 h 1710"/>
                <a:gd name="T52" fmla="*/ 2147483647 w 876"/>
                <a:gd name="T53" fmla="*/ 2147483647 h 1710"/>
                <a:gd name="T54" fmla="*/ 2147483647 w 876"/>
                <a:gd name="T55" fmla="*/ 2147483647 h 1710"/>
                <a:gd name="T56" fmla="*/ 2147483647 w 876"/>
                <a:gd name="T57" fmla="*/ 2147483647 h 1710"/>
                <a:gd name="T58" fmla="*/ 2147483647 w 876"/>
                <a:gd name="T59" fmla="*/ 2147483647 h 1710"/>
                <a:gd name="T60" fmla="*/ 2147483647 w 876"/>
                <a:gd name="T61" fmla="*/ 2147483647 h 1710"/>
                <a:gd name="T62" fmla="*/ 2147483647 w 876"/>
                <a:gd name="T63" fmla="*/ 2147483647 h 1710"/>
                <a:gd name="T64" fmla="*/ 2147483647 w 876"/>
                <a:gd name="T65" fmla="*/ 2147483647 h 1710"/>
                <a:gd name="T66" fmla="*/ 2147483647 w 876"/>
                <a:gd name="T67" fmla="*/ 2147483647 h 1710"/>
                <a:gd name="T68" fmla="*/ 2147483647 w 876"/>
                <a:gd name="T69" fmla="*/ 2147483647 h 1710"/>
                <a:gd name="T70" fmla="*/ 2147483647 w 876"/>
                <a:gd name="T71" fmla="*/ 2147483647 h 1710"/>
                <a:gd name="T72" fmla="*/ 2147483647 w 876"/>
                <a:gd name="T73" fmla="*/ 2147483647 h 1710"/>
                <a:gd name="T74" fmla="*/ 2147483647 w 876"/>
                <a:gd name="T75" fmla="*/ 2147483647 h 1710"/>
                <a:gd name="T76" fmla="*/ 2147483647 w 876"/>
                <a:gd name="T77" fmla="*/ 2147483647 h 1710"/>
                <a:gd name="T78" fmla="*/ 2147483647 w 876"/>
                <a:gd name="T79" fmla="*/ 2147483647 h 1710"/>
                <a:gd name="T80" fmla="*/ 2147483647 w 876"/>
                <a:gd name="T81" fmla="*/ 2147483647 h 1710"/>
                <a:gd name="T82" fmla="*/ 2147483647 w 876"/>
                <a:gd name="T83" fmla="*/ 2147483647 h 1710"/>
                <a:gd name="T84" fmla="*/ 2147483647 w 876"/>
                <a:gd name="T85" fmla="*/ 2147483647 h 1710"/>
                <a:gd name="T86" fmla="*/ 2147483647 w 876"/>
                <a:gd name="T87" fmla="*/ 2147483647 h 1710"/>
                <a:gd name="T88" fmla="*/ 2147483647 w 876"/>
                <a:gd name="T89" fmla="*/ 2147483647 h 1710"/>
                <a:gd name="T90" fmla="*/ 2147483647 w 876"/>
                <a:gd name="T91" fmla="*/ 2147483647 h 1710"/>
                <a:gd name="T92" fmla="*/ 2147483647 w 876"/>
                <a:gd name="T93" fmla="*/ 2147483647 h 1710"/>
                <a:gd name="T94" fmla="*/ 2147483647 w 876"/>
                <a:gd name="T95" fmla="*/ 2147483647 h 1710"/>
                <a:gd name="T96" fmla="*/ 2147483647 w 876"/>
                <a:gd name="T97" fmla="*/ 2147483647 h 1710"/>
                <a:gd name="T98" fmla="*/ 2147483647 w 876"/>
                <a:gd name="T99" fmla="*/ 2147483647 h 1710"/>
                <a:gd name="T100" fmla="*/ 2147483647 w 876"/>
                <a:gd name="T101" fmla="*/ 2147483647 h 1710"/>
                <a:gd name="T102" fmla="*/ 2147483647 w 876"/>
                <a:gd name="T103" fmla="*/ 2147483647 h 1710"/>
                <a:gd name="T104" fmla="*/ 2147483647 w 876"/>
                <a:gd name="T105" fmla="*/ 2147483647 h 1710"/>
                <a:gd name="T106" fmla="*/ 2147483647 w 876"/>
                <a:gd name="T107" fmla="*/ 2147483647 h 1710"/>
                <a:gd name="T108" fmla="*/ 2147483647 w 876"/>
                <a:gd name="T109" fmla="*/ 2147483647 h 1710"/>
                <a:gd name="T110" fmla="*/ 2147483647 w 876"/>
                <a:gd name="T111" fmla="*/ 2147483647 h 1710"/>
                <a:gd name="T112" fmla="*/ 2147483647 w 876"/>
                <a:gd name="T113" fmla="*/ 2147483647 h 1710"/>
                <a:gd name="T114" fmla="*/ 2147483647 w 876"/>
                <a:gd name="T115" fmla="*/ 2147483647 h 1710"/>
                <a:gd name="T116" fmla="*/ 2147483647 w 876"/>
                <a:gd name="T117" fmla="*/ 2147483647 h 1710"/>
                <a:gd name="T118" fmla="*/ 2147483647 w 876"/>
                <a:gd name="T119" fmla="*/ 2147483647 h 17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76"/>
                <a:gd name="T181" fmla="*/ 0 h 1710"/>
                <a:gd name="T182" fmla="*/ 876 w 876"/>
                <a:gd name="T183" fmla="*/ 1710 h 17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76" h="1710">
                  <a:moveTo>
                    <a:pt x="876" y="780"/>
                  </a:moveTo>
                  <a:lnTo>
                    <a:pt x="864" y="774"/>
                  </a:lnTo>
                  <a:lnTo>
                    <a:pt x="858" y="768"/>
                  </a:lnTo>
                  <a:lnTo>
                    <a:pt x="846" y="762"/>
                  </a:lnTo>
                  <a:lnTo>
                    <a:pt x="840" y="750"/>
                  </a:lnTo>
                  <a:lnTo>
                    <a:pt x="828" y="744"/>
                  </a:lnTo>
                  <a:lnTo>
                    <a:pt x="828" y="720"/>
                  </a:lnTo>
                  <a:lnTo>
                    <a:pt x="834" y="702"/>
                  </a:lnTo>
                  <a:lnTo>
                    <a:pt x="834" y="684"/>
                  </a:lnTo>
                  <a:lnTo>
                    <a:pt x="828" y="666"/>
                  </a:lnTo>
                  <a:lnTo>
                    <a:pt x="816" y="642"/>
                  </a:lnTo>
                  <a:lnTo>
                    <a:pt x="792" y="618"/>
                  </a:lnTo>
                  <a:lnTo>
                    <a:pt x="786" y="600"/>
                  </a:lnTo>
                  <a:lnTo>
                    <a:pt x="786" y="576"/>
                  </a:lnTo>
                  <a:lnTo>
                    <a:pt x="792" y="570"/>
                  </a:lnTo>
                  <a:lnTo>
                    <a:pt x="810" y="570"/>
                  </a:lnTo>
                  <a:lnTo>
                    <a:pt x="810" y="528"/>
                  </a:lnTo>
                  <a:lnTo>
                    <a:pt x="798" y="516"/>
                  </a:lnTo>
                  <a:lnTo>
                    <a:pt x="810" y="510"/>
                  </a:lnTo>
                  <a:lnTo>
                    <a:pt x="810" y="498"/>
                  </a:lnTo>
                  <a:lnTo>
                    <a:pt x="804" y="486"/>
                  </a:lnTo>
                  <a:lnTo>
                    <a:pt x="804" y="474"/>
                  </a:lnTo>
                  <a:lnTo>
                    <a:pt x="798" y="468"/>
                  </a:lnTo>
                  <a:lnTo>
                    <a:pt x="792" y="456"/>
                  </a:lnTo>
                  <a:lnTo>
                    <a:pt x="786" y="450"/>
                  </a:lnTo>
                  <a:lnTo>
                    <a:pt x="774" y="444"/>
                  </a:lnTo>
                  <a:lnTo>
                    <a:pt x="768" y="438"/>
                  </a:lnTo>
                  <a:lnTo>
                    <a:pt x="762" y="420"/>
                  </a:lnTo>
                  <a:lnTo>
                    <a:pt x="756" y="420"/>
                  </a:lnTo>
                  <a:lnTo>
                    <a:pt x="738" y="402"/>
                  </a:lnTo>
                  <a:lnTo>
                    <a:pt x="714" y="390"/>
                  </a:lnTo>
                  <a:lnTo>
                    <a:pt x="702" y="378"/>
                  </a:lnTo>
                  <a:lnTo>
                    <a:pt x="696" y="360"/>
                  </a:lnTo>
                  <a:lnTo>
                    <a:pt x="690" y="348"/>
                  </a:lnTo>
                  <a:lnTo>
                    <a:pt x="690" y="330"/>
                  </a:lnTo>
                  <a:lnTo>
                    <a:pt x="684" y="324"/>
                  </a:lnTo>
                  <a:lnTo>
                    <a:pt x="678" y="324"/>
                  </a:lnTo>
                  <a:lnTo>
                    <a:pt x="666" y="318"/>
                  </a:lnTo>
                  <a:lnTo>
                    <a:pt x="654" y="318"/>
                  </a:lnTo>
                  <a:lnTo>
                    <a:pt x="648" y="324"/>
                  </a:lnTo>
                  <a:lnTo>
                    <a:pt x="648" y="342"/>
                  </a:lnTo>
                  <a:lnTo>
                    <a:pt x="654" y="342"/>
                  </a:lnTo>
                  <a:lnTo>
                    <a:pt x="660" y="348"/>
                  </a:lnTo>
                  <a:lnTo>
                    <a:pt x="672" y="342"/>
                  </a:lnTo>
                  <a:lnTo>
                    <a:pt x="678" y="348"/>
                  </a:lnTo>
                  <a:lnTo>
                    <a:pt x="678" y="366"/>
                  </a:lnTo>
                  <a:lnTo>
                    <a:pt x="672" y="366"/>
                  </a:lnTo>
                  <a:lnTo>
                    <a:pt x="666" y="360"/>
                  </a:lnTo>
                  <a:lnTo>
                    <a:pt x="654" y="372"/>
                  </a:lnTo>
                  <a:lnTo>
                    <a:pt x="630" y="342"/>
                  </a:lnTo>
                  <a:lnTo>
                    <a:pt x="612" y="342"/>
                  </a:lnTo>
                  <a:lnTo>
                    <a:pt x="636" y="378"/>
                  </a:lnTo>
                  <a:lnTo>
                    <a:pt x="618" y="378"/>
                  </a:lnTo>
                  <a:lnTo>
                    <a:pt x="648" y="426"/>
                  </a:lnTo>
                  <a:lnTo>
                    <a:pt x="636" y="438"/>
                  </a:lnTo>
                  <a:lnTo>
                    <a:pt x="648" y="444"/>
                  </a:lnTo>
                  <a:lnTo>
                    <a:pt x="666" y="462"/>
                  </a:lnTo>
                  <a:lnTo>
                    <a:pt x="678" y="468"/>
                  </a:lnTo>
                  <a:lnTo>
                    <a:pt x="684" y="480"/>
                  </a:lnTo>
                  <a:lnTo>
                    <a:pt x="684" y="504"/>
                  </a:lnTo>
                  <a:lnTo>
                    <a:pt x="678" y="516"/>
                  </a:lnTo>
                  <a:lnTo>
                    <a:pt x="678" y="534"/>
                  </a:lnTo>
                  <a:lnTo>
                    <a:pt x="672" y="540"/>
                  </a:lnTo>
                  <a:lnTo>
                    <a:pt x="672" y="570"/>
                  </a:lnTo>
                  <a:lnTo>
                    <a:pt x="678" y="570"/>
                  </a:lnTo>
                  <a:lnTo>
                    <a:pt x="690" y="582"/>
                  </a:lnTo>
                  <a:lnTo>
                    <a:pt x="690" y="600"/>
                  </a:lnTo>
                  <a:lnTo>
                    <a:pt x="678" y="606"/>
                  </a:lnTo>
                  <a:lnTo>
                    <a:pt x="660" y="606"/>
                  </a:lnTo>
                  <a:lnTo>
                    <a:pt x="660" y="618"/>
                  </a:lnTo>
                  <a:lnTo>
                    <a:pt x="666" y="630"/>
                  </a:lnTo>
                  <a:lnTo>
                    <a:pt x="666" y="642"/>
                  </a:lnTo>
                  <a:lnTo>
                    <a:pt x="660" y="654"/>
                  </a:lnTo>
                  <a:lnTo>
                    <a:pt x="654" y="660"/>
                  </a:lnTo>
                  <a:lnTo>
                    <a:pt x="642" y="666"/>
                  </a:lnTo>
                  <a:lnTo>
                    <a:pt x="630" y="666"/>
                  </a:lnTo>
                  <a:lnTo>
                    <a:pt x="618" y="672"/>
                  </a:lnTo>
                  <a:lnTo>
                    <a:pt x="612" y="678"/>
                  </a:lnTo>
                  <a:lnTo>
                    <a:pt x="606" y="678"/>
                  </a:lnTo>
                  <a:lnTo>
                    <a:pt x="606" y="696"/>
                  </a:lnTo>
                  <a:lnTo>
                    <a:pt x="588" y="696"/>
                  </a:lnTo>
                  <a:lnTo>
                    <a:pt x="564" y="672"/>
                  </a:lnTo>
                  <a:lnTo>
                    <a:pt x="564" y="654"/>
                  </a:lnTo>
                  <a:lnTo>
                    <a:pt x="570" y="636"/>
                  </a:lnTo>
                  <a:lnTo>
                    <a:pt x="558" y="636"/>
                  </a:lnTo>
                  <a:lnTo>
                    <a:pt x="552" y="642"/>
                  </a:lnTo>
                  <a:lnTo>
                    <a:pt x="540" y="648"/>
                  </a:lnTo>
                  <a:lnTo>
                    <a:pt x="534" y="654"/>
                  </a:lnTo>
                  <a:lnTo>
                    <a:pt x="534" y="660"/>
                  </a:lnTo>
                  <a:lnTo>
                    <a:pt x="540" y="666"/>
                  </a:lnTo>
                  <a:lnTo>
                    <a:pt x="558" y="702"/>
                  </a:lnTo>
                  <a:lnTo>
                    <a:pt x="558" y="714"/>
                  </a:lnTo>
                  <a:lnTo>
                    <a:pt x="552" y="720"/>
                  </a:lnTo>
                  <a:lnTo>
                    <a:pt x="540" y="744"/>
                  </a:lnTo>
                  <a:lnTo>
                    <a:pt x="540" y="756"/>
                  </a:lnTo>
                  <a:lnTo>
                    <a:pt x="546" y="762"/>
                  </a:lnTo>
                  <a:lnTo>
                    <a:pt x="546" y="768"/>
                  </a:lnTo>
                  <a:lnTo>
                    <a:pt x="552" y="780"/>
                  </a:lnTo>
                  <a:lnTo>
                    <a:pt x="558" y="786"/>
                  </a:lnTo>
                  <a:lnTo>
                    <a:pt x="558" y="792"/>
                  </a:lnTo>
                  <a:lnTo>
                    <a:pt x="522" y="792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50" y="792"/>
                  </a:lnTo>
                  <a:lnTo>
                    <a:pt x="438" y="792"/>
                  </a:lnTo>
                  <a:lnTo>
                    <a:pt x="420" y="798"/>
                  </a:lnTo>
                  <a:lnTo>
                    <a:pt x="414" y="804"/>
                  </a:lnTo>
                  <a:lnTo>
                    <a:pt x="378" y="804"/>
                  </a:lnTo>
                  <a:lnTo>
                    <a:pt x="366" y="792"/>
                  </a:lnTo>
                  <a:lnTo>
                    <a:pt x="336" y="816"/>
                  </a:lnTo>
                  <a:lnTo>
                    <a:pt x="330" y="828"/>
                  </a:lnTo>
                  <a:lnTo>
                    <a:pt x="312" y="846"/>
                  </a:lnTo>
                  <a:lnTo>
                    <a:pt x="306" y="864"/>
                  </a:lnTo>
                  <a:lnTo>
                    <a:pt x="300" y="870"/>
                  </a:lnTo>
                  <a:lnTo>
                    <a:pt x="294" y="882"/>
                  </a:lnTo>
                  <a:lnTo>
                    <a:pt x="270" y="882"/>
                  </a:lnTo>
                  <a:lnTo>
                    <a:pt x="264" y="888"/>
                  </a:lnTo>
                  <a:lnTo>
                    <a:pt x="258" y="888"/>
                  </a:lnTo>
                  <a:lnTo>
                    <a:pt x="258" y="900"/>
                  </a:lnTo>
                  <a:lnTo>
                    <a:pt x="264" y="912"/>
                  </a:lnTo>
                  <a:lnTo>
                    <a:pt x="276" y="924"/>
                  </a:lnTo>
                  <a:lnTo>
                    <a:pt x="288" y="924"/>
                  </a:lnTo>
                  <a:lnTo>
                    <a:pt x="294" y="918"/>
                  </a:lnTo>
                  <a:lnTo>
                    <a:pt x="312" y="918"/>
                  </a:lnTo>
                  <a:lnTo>
                    <a:pt x="318" y="924"/>
                  </a:lnTo>
                  <a:lnTo>
                    <a:pt x="324" y="924"/>
                  </a:lnTo>
                  <a:lnTo>
                    <a:pt x="336" y="930"/>
                  </a:lnTo>
                  <a:lnTo>
                    <a:pt x="342" y="930"/>
                  </a:lnTo>
                  <a:lnTo>
                    <a:pt x="348" y="924"/>
                  </a:lnTo>
                  <a:lnTo>
                    <a:pt x="348" y="912"/>
                  </a:lnTo>
                  <a:lnTo>
                    <a:pt x="354" y="906"/>
                  </a:lnTo>
                  <a:lnTo>
                    <a:pt x="354" y="894"/>
                  </a:lnTo>
                  <a:lnTo>
                    <a:pt x="372" y="906"/>
                  </a:lnTo>
                  <a:lnTo>
                    <a:pt x="378" y="906"/>
                  </a:lnTo>
                  <a:lnTo>
                    <a:pt x="384" y="900"/>
                  </a:lnTo>
                  <a:lnTo>
                    <a:pt x="420" y="882"/>
                  </a:lnTo>
                  <a:lnTo>
                    <a:pt x="426" y="882"/>
                  </a:lnTo>
                  <a:lnTo>
                    <a:pt x="432" y="876"/>
                  </a:lnTo>
                  <a:lnTo>
                    <a:pt x="444" y="876"/>
                  </a:lnTo>
                  <a:lnTo>
                    <a:pt x="456" y="882"/>
                  </a:lnTo>
                  <a:lnTo>
                    <a:pt x="480" y="882"/>
                  </a:lnTo>
                  <a:lnTo>
                    <a:pt x="480" y="876"/>
                  </a:lnTo>
                  <a:lnTo>
                    <a:pt x="474" y="870"/>
                  </a:lnTo>
                  <a:lnTo>
                    <a:pt x="474" y="864"/>
                  </a:lnTo>
                  <a:lnTo>
                    <a:pt x="480" y="858"/>
                  </a:lnTo>
                  <a:lnTo>
                    <a:pt x="498" y="858"/>
                  </a:lnTo>
                  <a:lnTo>
                    <a:pt x="516" y="876"/>
                  </a:lnTo>
                  <a:lnTo>
                    <a:pt x="522" y="870"/>
                  </a:lnTo>
                  <a:lnTo>
                    <a:pt x="534" y="864"/>
                  </a:lnTo>
                  <a:lnTo>
                    <a:pt x="540" y="864"/>
                  </a:lnTo>
                  <a:lnTo>
                    <a:pt x="546" y="858"/>
                  </a:lnTo>
                  <a:lnTo>
                    <a:pt x="552" y="864"/>
                  </a:lnTo>
                  <a:lnTo>
                    <a:pt x="552" y="882"/>
                  </a:lnTo>
                  <a:lnTo>
                    <a:pt x="546" y="894"/>
                  </a:lnTo>
                  <a:lnTo>
                    <a:pt x="540" y="900"/>
                  </a:lnTo>
                  <a:lnTo>
                    <a:pt x="540" y="912"/>
                  </a:lnTo>
                  <a:lnTo>
                    <a:pt x="546" y="918"/>
                  </a:lnTo>
                  <a:lnTo>
                    <a:pt x="552" y="930"/>
                  </a:lnTo>
                  <a:lnTo>
                    <a:pt x="576" y="954"/>
                  </a:lnTo>
                  <a:lnTo>
                    <a:pt x="600" y="966"/>
                  </a:lnTo>
                  <a:lnTo>
                    <a:pt x="612" y="960"/>
                  </a:lnTo>
                  <a:lnTo>
                    <a:pt x="618" y="954"/>
                  </a:lnTo>
                  <a:lnTo>
                    <a:pt x="630" y="930"/>
                  </a:lnTo>
                  <a:lnTo>
                    <a:pt x="630" y="906"/>
                  </a:lnTo>
                  <a:lnTo>
                    <a:pt x="660" y="900"/>
                  </a:lnTo>
                  <a:lnTo>
                    <a:pt x="654" y="894"/>
                  </a:lnTo>
                  <a:lnTo>
                    <a:pt x="648" y="882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2" y="858"/>
                  </a:lnTo>
                  <a:lnTo>
                    <a:pt x="630" y="834"/>
                  </a:lnTo>
                  <a:lnTo>
                    <a:pt x="636" y="834"/>
                  </a:lnTo>
                  <a:lnTo>
                    <a:pt x="636" y="840"/>
                  </a:lnTo>
                  <a:lnTo>
                    <a:pt x="642" y="852"/>
                  </a:lnTo>
                  <a:lnTo>
                    <a:pt x="642" y="858"/>
                  </a:lnTo>
                  <a:lnTo>
                    <a:pt x="654" y="858"/>
                  </a:lnTo>
                  <a:lnTo>
                    <a:pt x="666" y="870"/>
                  </a:lnTo>
                  <a:lnTo>
                    <a:pt x="666" y="876"/>
                  </a:lnTo>
                  <a:lnTo>
                    <a:pt x="684" y="864"/>
                  </a:lnTo>
                  <a:lnTo>
                    <a:pt x="696" y="870"/>
                  </a:lnTo>
                  <a:lnTo>
                    <a:pt x="732" y="870"/>
                  </a:lnTo>
                  <a:lnTo>
                    <a:pt x="744" y="858"/>
                  </a:lnTo>
                  <a:lnTo>
                    <a:pt x="744" y="852"/>
                  </a:lnTo>
                  <a:lnTo>
                    <a:pt x="738" y="846"/>
                  </a:lnTo>
                  <a:lnTo>
                    <a:pt x="738" y="840"/>
                  </a:lnTo>
                  <a:lnTo>
                    <a:pt x="744" y="834"/>
                  </a:lnTo>
                  <a:lnTo>
                    <a:pt x="762" y="834"/>
                  </a:lnTo>
                  <a:lnTo>
                    <a:pt x="768" y="840"/>
                  </a:lnTo>
                  <a:lnTo>
                    <a:pt x="768" y="858"/>
                  </a:lnTo>
                  <a:lnTo>
                    <a:pt x="774" y="864"/>
                  </a:lnTo>
                  <a:lnTo>
                    <a:pt x="774" y="870"/>
                  </a:lnTo>
                  <a:lnTo>
                    <a:pt x="780" y="870"/>
                  </a:lnTo>
                  <a:lnTo>
                    <a:pt x="786" y="864"/>
                  </a:lnTo>
                  <a:lnTo>
                    <a:pt x="786" y="852"/>
                  </a:lnTo>
                  <a:lnTo>
                    <a:pt x="780" y="840"/>
                  </a:lnTo>
                  <a:lnTo>
                    <a:pt x="780" y="816"/>
                  </a:lnTo>
                  <a:lnTo>
                    <a:pt x="804" y="816"/>
                  </a:lnTo>
                  <a:lnTo>
                    <a:pt x="804" y="798"/>
                  </a:lnTo>
                  <a:lnTo>
                    <a:pt x="810" y="792"/>
                  </a:lnTo>
                  <a:lnTo>
                    <a:pt x="810" y="786"/>
                  </a:lnTo>
                  <a:lnTo>
                    <a:pt x="816" y="780"/>
                  </a:lnTo>
                  <a:lnTo>
                    <a:pt x="828" y="792"/>
                  </a:lnTo>
                  <a:lnTo>
                    <a:pt x="828" y="840"/>
                  </a:lnTo>
                  <a:lnTo>
                    <a:pt x="852" y="840"/>
                  </a:lnTo>
                  <a:lnTo>
                    <a:pt x="858" y="828"/>
                  </a:lnTo>
                  <a:lnTo>
                    <a:pt x="858" y="792"/>
                  </a:lnTo>
                  <a:lnTo>
                    <a:pt x="876" y="780"/>
                  </a:lnTo>
                  <a:close/>
                  <a:moveTo>
                    <a:pt x="498" y="912"/>
                  </a:moveTo>
                  <a:lnTo>
                    <a:pt x="486" y="906"/>
                  </a:lnTo>
                  <a:lnTo>
                    <a:pt x="480" y="900"/>
                  </a:lnTo>
                  <a:lnTo>
                    <a:pt x="468" y="894"/>
                  </a:lnTo>
                  <a:lnTo>
                    <a:pt x="444" y="894"/>
                  </a:lnTo>
                  <a:lnTo>
                    <a:pt x="438" y="900"/>
                  </a:lnTo>
                  <a:lnTo>
                    <a:pt x="438" y="924"/>
                  </a:lnTo>
                  <a:lnTo>
                    <a:pt x="432" y="924"/>
                  </a:lnTo>
                  <a:lnTo>
                    <a:pt x="426" y="918"/>
                  </a:lnTo>
                  <a:lnTo>
                    <a:pt x="396" y="918"/>
                  </a:lnTo>
                  <a:lnTo>
                    <a:pt x="390" y="924"/>
                  </a:lnTo>
                  <a:lnTo>
                    <a:pt x="390" y="942"/>
                  </a:lnTo>
                  <a:lnTo>
                    <a:pt x="396" y="948"/>
                  </a:lnTo>
                  <a:lnTo>
                    <a:pt x="396" y="954"/>
                  </a:lnTo>
                  <a:lnTo>
                    <a:pt x="378" y="972"/>
                  </a:lnTo>
                  <a:lnTo>
                    <a:pt x="390" y="978"/>
                  </a:lnTo>
                  <a:lnTo>
                    <a:pt x="396" y="990"/>
                  </a:lnTo>
                  <a:lnTo>
                    <a:pt x="408" y="1002"/>
                  </a:lnTo>
                  <a:lnTo>
                    <a:pt x="432" y="1014"/>
                  </a:lnTo>
                  <a:lnTo>
                    <a:pt x="438" y="1020"/>
                  </a:lnTo>
                  <a:lnTo>
                    <a:pt x="450" y="1026"/>
                  </a:lnTo>
                  <a:lnTo>
                    <a:pt x="450" y="984"/>
                  </a:lnTo>
                  <a:lnTo>
                    <a:pt x="456" y="972"/>
                  </a:lnTo>
                  <a:lnTo>
                    <a:pt x="462" y="966"/>
                  </a:lnTo>
                  <a:lnTo>
                    <a:pt x="474" y="960"/>
                  </a:lnTo>
                  <a:lnTo>
                    <a:pt x="486" y="960"/>
                  </a:lnTo>
                  <a:lnTo>
                    <a:pt x="492" y="966"/>
                  </a:lnTo>
                  <a:lnTo>
                    <a:pt x="504" y="972"/>
                  </a:lnTo>
                  <a:lnTo>
                    <a:pt x="510" y="984"/>
                  </a:lnTo>
                  <a:lnTo>
                    <a:pt x="516" y="990"/>
                  </a:lnTo>
                  <a:lnTo>
                    <a:pt x="516" y="978"/>
                  </a:lnTo>
                  <a:lnTo>
                    <a:pt x="522" y="966"/>
                  </a:lnTo>
                  <a:lnTo>
                    <a:pt x="522" y="954"/>
                  </a:lnTo>
                  <a:lnTo>
                    <a:pt x="528" y="942"/>
                  </a:lnTo>
                  <a:lnTo>
                    <a:pt x="528" y="930"/>
                  </a:lnTo>
                  <a:lnTo>
                    <a:pt x="522" y="918"/>
                  </a:lnTo>
                  <a:lnTo>
                    <a:pt x="516" y="912"/>
                  </a:lnTo>
                  <a:lnTo>
                    <a:pt x="516" y="906"/>
                  </a:lnTo>
                  <a:lnTo>
                    <a:pt x="498" y="912"/>
                  </a:lnTo>
                  <a:close/>
                  <a:moveTo>
                    <a:pt x="354" y="1050"/>
                  </a:moveTo>
                  <a:lnTo>
                    <a:pt x="354" y="1038"/>
                  </a:lnTo>
                  <a:lnTo>
                    <a:pt x="372" y="1020"/>
                  </a:lnTo>
                  <a:lnTo>
                    <a:pt x="372" y="1008"/>
                  </a:lnTo>
                  <a:lnTo>
                    <a:pt x="360" y="1002"/>
                  </a:lnTo>
                  <a:lnTo>
                    <a:pt x="354" y="990"/>
                  </a:lnTo>
                  <a:lnTo>
                    <a:pt x="348" y="984"/>
                  </a:lnTo>
                  <a:lnTo>
                    <a:pt x="336" y="978"/>
                  </a:lnTo>
                  <a:lnTo>
                    <a:pt x="336" y="966"/>
                  </a:lnTo>
                  <a:lnTo>
                    <a:pt x="330" y="960"/>
                  </a:lnTo>
                  <a:lnTo>
                    <a:pt x="324" y="960"/>
                  </a:lnTo>
                  <a:lnTo>
                    <a:pt x="318" y="954"/>
                  </a:lnTo>
                  <a:lnTo>
                    <a:pt x="300" y="954"/>
                  </a:lnTo>
                  <a:lnTo>
                    <a:pt x="294" y="948"/>
                  </a:lnTo>
                  <a:lnTo>
                    <a:pt x="270" y="936"/>
                  </a:lnTo>
                  <a:lnTo>
                    <a:pt x="258" y="936"/>
                  </a:lnTo>
                  <a:lnTo>
                    <a:pt x="240" y="954"/>
                  </a:lnTo>
                  <a:lnTo>
                    <a:pt x="204" y="972"/>
                  </a:lnTo>
                  <a:lnTo>
                    <a:pt x="234" y="1026"/>
                  </a:lnTo>
                  <a:lnTo>
                    <a:pt x="252" y="1014"/>
                  </a:lnTo>
                  <a:lnTo>
                    <a:pt x="252" y="1008"/>
                  </a:lnTo>
                  <a:lnTo>
                    <a:pt x="246" y="1002"/>
                  </a:lnTo>
                  <a:lnTo>
                    <a:pt x="246" y="990"/>
                  </a:lnTo>
                  <a:lnTo>
                    <a:pt x="252" y="990"/>
                  </a:lnTo>
                  <a:lnTo>
                    <a:pt x="264" y="1002"/>
                  </a:lnTo>
                  <a:lnTo>
                    <a:pt x="270" y="1014"/>
                  </a:lnTo>
                  <a:lnTo>
                    <a:pt x="276" y="1020"/>
                  </a:lnTo>
                  <a:lnTo>
                    <a:pt x="282" y="1032"/>
                  </a:lnTo>
                  <a:lnTo>
                    <a:pt x="282" y="1068"/>
                  </a:lnTo>
                  <a:lnTo>
                    <a:pt x="264" y="1074"/>
                  </a:lnTo>
                  <a:lnTo>
                    <a:pt x="264" y="1080"/>
                  </a:lnTo>
                  <a:lnTo>
                    <a:pt x="270" y="1086"/>
                  </a:lnTo>
                  <a:lnTo>
                    <a:pt x="270" y="1104"/>
                  </a:lnTo>
                  <a:lnTo>
                    <a:pt x="276" y="1116"/>
                  </a:lnTo>
                  <a:lnTo>
                    <a:pt x="282" y="1134"/>
                  </a:lnTo>
                  <a:lnTo>
                    <a:pt x="294" y="1146"/>
                  </a:lnTo>
                  <a:lnTo>
                    <a:pt x="300" y="1146"/>
                  </a:lnTo>
                  <a:lnTo>
                    <a:pt x="306" y="1140"/>
                  </a:lnTo>
                  <a:lnTo>
                    <a:pt x="306" y="1104"/>
                  </a:lnTo>
                  <a:lnTo>
                    <a:pt x="336" y="1116"/>
                  </a:lnTo>
                  <a:lnTo>
                    <a:pt x="336" y="1140"/>
                  </a:lnTo>
                  <a:lnTo>
                    <a:pt x="342" y="1146"/>
                  </a:lnTo>
                  <a:lnTo>
                    <a:pt x="342" y="1152"/>
                  </a:lnTo>
                  <a:lnTo>
                    <a:pt x="348" y="1152"/>
                  </a:lnTo>
                  <a:lnTo>
                    <a:pt x="348" y="1140"/>
                  </a:lnTo>
                  <a:lnTo>
                    <a:pt x="360" y="1128"/>
                  </a:lnTo>
                  <a:lnTo>
                    <a:pt x="366" y="1116"/>
                  </a:lnTo>
                  <a:lnTo>
                    <a:pt x="366" y="1110"/>
                  </a:lnTo>
                  <a:lnTo>
                    <a:pt x="360" y="1104"/>
                  </a:lnTo>
                  <a:lnTo>
                    <a:pt x="360" y="1074"/>
                  </a:lnTo>
                  <a:lnTo>
                    <a:pt x="354" y="1062"/>
                  </a:lnTo>
                  <a:lnTo>
                    <a:pt x="354" y="1050"/>
                  </a:lnTo>
                  <a:close/>
                  <a:moveTo>
                    <a:pt x="264" y="1026"/>
                  </a:moveTo>
                  <a:lnTo>
                    <a:pt x="246" y="1062"/>
                  </a:lnTo>
                  <a:lnTo>
                    <a:pt x="264" y="1056"/>
                  </a:lnTo>
                  <a:lnTo>
                    <a:pt x="264" y="1026"/>
                  </a:lnTo>
                  <a:close/>
                  <a:moveTo>
                    <a:pt x="624" y="618"/>
                  </a:moveTo>
                  <a:lnTo>
                    <a:pt x="636" y="618"/>
                  </a:lnTo>
                  <a:lnTo>
                    <a:pt x="636" y="594"/>
                  </a:lnTo>
                  <a:lnTo>
                    <a:pt x="630" y="594"/>
                  </a:lnTo>
                  <a:lnTo>
                    <a:pt x="612" y="570"/>
                  </a:lnTo>
                  <a:lnTo>
                    <a:pt x="606" y="582"/>
                  </a:lnTo>
                  <a:lnTo>
                    <a:pt x="618" y="600"/>
                  </a:lnTo>
                  <a:lnTo>
                    <a:pt x="624" y="618"/>
                  </a:lnTo>
                  <a:close/>
                  <a:moveTo>
                    <a:pt x="546" y="72"/>
                  </a:moveTo>
                  <a:lnTo>
                    <a:pt x="552" y="96"/>
                  </a:lnTo>
                  <a:lnTo>
                    <a:pt x="558" y="102"/>
                  </a:lnTo>
                  <a:lnTo>
                    <a:pt x="570" y="108"/>
                  </a:lnTo>
                  <a:lnTo>
                    <a:pt x="576" y="114"/>
                  </a:lnTo>
                  <a:lnTo>
                    <a:pt x="576" y="132"/>
                  </a:lnTo>
                  <a:lnTo>
                    <a:pt x="564" y="144"/>
                  </a:lnTo>
                  <a:lnTo>
                    <a:pt x="564" y="150"/>
                  </a:lnTo>
                  <a:lnTo>
                    <a:pt x="570" y="156"/>
                  </a:lnTo>
                  <a:lnTo>
                    <a:pt x="576" y="168"/>
                  </a:lnTo>
                  <a:lnTo>
                    <a:pt x="582" y="174"/>
                  </a:lnTo>
                  <a:lnTo>
                    <a:pt x="582" y="186"/>
                  </a:lnTo>
                  <a:lnTo>
                    <a:pt x="576" y="186"/>
                  </a:lnTo>
                  <a:lnTo>
                    <a:pt x="564" y="180"/>
                  </a:lnTo>
                  <a:lnTo>
                    <a:pt x="552" y="180"/>
                  </a:lnTo>
                  <a:lnTo>
                    <a:pt x="540" y="174"/>
                  </a:lnTo>
                  <a:lnTo>
                    <a:pt x="528" y="174"/>
                  </a:lnTo>
                  <a:lnTo>
                    <a:pt x="522" y="168"/>
                  </a:lnTo>
                  <a:lnTo>
                    <a:pt x="522" y="180"/>
                  </a:lnTo>
                  <a:lnTo>
                    <a:pt x="540" y="198"/>
                  </a:lnTo>
                  <a:lnTo>
                    <a:pt x="516" y="228"/>
                  </a:lnTo>
                  <a:lnTo>
                    <a:pt x="522" y="240"/>
                  </a:lnTo>
                  <a:lnTo>
                    <a:pt x="528" y="246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46" y="264"/>
                  </a:lnTo>
                  <a:lnTo>
                    <a:pt x="552" y="270"/>
                  </a:lnTo>
                  <a:lnTo>
                    <a:pt x="564" y="276"/>
                  </a:lnTo>
                  <a:lnTo>
                    <a:pt x="570" y="282"/>
                  </a:lnTo>
                  <a:lnTo>
                    <a:pt x="576" y="282"/>
                  </a:lnTo>
                  <a:lnTo>
                    <a:pt x="576" y="318"/>
                  </a:lnTo>
                  <a:lnTo>
                    <a:pt x="582" y="330"/>
                  </a:lnTo>
                  <a:lnTo>
                    <a:pt x="600" y="330"/>
                  </a:lnTo>
                  <a:lnTo>
                    <a:pt x="600" y="300"/>
                  </a:lnTo>
                  <a:lnTo>
                    <a:pt x="636" y="300"/>
                  </a:lnTo>
                  <a:lnTo>
                    <a:pt x="642" y="294"/>
                  </a:lnTo>
                  <a:lnTo>
                    <a:pt x="606" y="270"/>
                  </a:lnTo>
                  <a:lnTo>
                    <a:pt x="588" y="270"/>
                  </a:lnTo>
                  <a:lnTo>
                    <a:pt x="576" y="264"/>
                  </a:lnTo>
                  <a:lnTo>
                    <a:pt x="570" y="264"/>
                  </a:lnTo>
                  <a:lnTo>
                    <a:pt x="558" y="258"/>
                  </a:lnTo>
                  <a:lnTo>
                    <a:pt x="558" y="246"/>
                  </a:lnTo>
                  <a:lnTo>
                    <a:pt x="564" y="240"/>
                  </a:lnTo>
                  <a:lnTo>
                    <a:pt x="576" y="234"/>
                  </a:lnTo>
                  <a:lnTo>
                    <a:pt x="600" y="246"/>
                  </a:lnTo>
                  <a:lnTo>
                    <a:pt x="606" y="252"/>
                  </a:lnTo>
                  <a:lnTo>
                    <a:pt x="618" y="240"/>
                  </a:lnTo>
                  <a:lnTo>
                    <a:pt x="630" y="234"/>
                  </a:lnTo>
                  <a:lnTo>
                    <a:pt x="636" y="234"/>
                  </a:lnTo>
                  <a:lnTo>
                    <a:pt x="690" y="252"/>
                  </a:lnTo>
                  <a:lnTo>
                    <a:pt x="726" y="270"/>
                  </a:lnTo>
                  <a:lnTo>
                    <a:pt x="756" y="282"/>
                  </a:lnTo>
                  <a:lnTo>
                    <a:pt x="768" y="282"/>
                  </a:lnTo>
                  <a:lnTo>
                    <a:pt x="768" y="270"/>
                  </a:lnTo>
                  <a:lnTo>
                    <a:pt x="762" y="258"/>
                  </a:lnTo>
                  <a:lnTo>
                    <a:pt x="762" y="222"/>
                  </a:lnTo>
                  <a:lnTo>
                    <a:pt x="780" y="204"/>
                  </a:lnTo>
                  <a:lnTo>
                    <a:pt x="792" y="204"/>
                  </a:lnTo>
                  <a:lnTo>
                    <a:pt x="798" y="210"/>
                  </a:lnTo>
                  <a:lnTo>
                    <a:pt x="816" y="210"/>
                  </a:lnTo>
                  <a:lnTo>
                    <a:pt x="840" y="198"/>
                  </a:lnTo>
                  <a:lnTo>
                    <a:pt x="858" y="180"/>
                  </a:lnTo>
                  <a:lnTo>
                    <a:pt x="804" y="144"/>
                  </a:lnTo>
                  <a:lnTo>
                    <a:pt x="804" y="120"/>
                  </a:lnTo>
                  <a:lnTo>
                    <a:pt x="798" y="108"/>
                  </a:lnTo>
                  <a:lnTo>
                    <a:pt x="792" y="102"/>
                  </a:lnTo>
                  <a:lnTo>
                    <a:pt x="786" y="102"/>
                  </a:lnTo>
                  <a:lnTo>
                    <a:pt x="774" y="114"/>
                  </a:lnTo>
                  <a:lnTo>
                    <a:pt x="774" y="126"/>
                  </a:lnTo>
                  <a:lnTo>
                    <a:pt x="756" y="120"/>
                  </a:lnTo>
                  <a:lnTo>
                    <a:pt x="720" y="114"/>
                  </a:lnTo>
                  <a:lnTo>
                    <a:pt x="678" y="102"/>
                  </a:lnTo>
                  <a:lnTo>
                    <a:pt x="648" y="90"/>
                  </a:lnTo>
                  <a:lnTo>
                    <a:pt x="624" y="72"/>
                  </a:lnTo>
                  <a:lnTo>
                    <a:pt x="552" y="24"/>
                  </a:lnTo>
                  <a:lnTo>
                    <a:pt x="516" y="6"/>
                  </a:lnTo>
                  <a:lnTo>
                    <a:pt x="498" y="0"/>
                  </a:lnTo>
                  <a:lnTo>
                    <a:pt x="498" y="18"/>
                  </a:lnTo>
                  <a:lnTo>
                    <a:pt x="510" y="30"/>
                  </a:lnTo>
                  <a:lnTo>
                    <a:pt x="516" y="42"/>
                  </a:lnTo>
                  <a:lnTo>
                    <a:pt x="528" y="54"/>
                  </a:lnTo>
                  <a:lnTo>
                    <a:pt x="534" y="66"/>
                  </a:lnTo>
                  <a:lnTo>
                    <a:pt x="546" y="72"/>
                  </a:lnTo>
                  <a:close/>
                  <a:moveTo>
                    <a:pt x="282" y="1458"/>
                  </a:moveTo>
                  <a:lnTo>
                    <a:pt x="306" y="1458"/>
                  </a:lnTo>
                  <a:lnTo>
                    <a:pt x="276" y="1440"/>
                  </a:lnTo>
                  <a:lnTo>
                    <a:pt x="282" y="1458"/>
                  </a:lnTo>
                  <a:close/>
                  <a:moveTo>
                    <a:pt x="300" y="1386"/>
                  </a:moveTo>
                  <a:lnTo>
                    <a:pt x="312" y="1398"/>
                  </a:lnTo>
                  <a:lnTo>
                    <a:pt x="318" y="1398"/>
                  </a:lnTo>
                  <a:lnTo>
                    <a:pt x="330" y="1386"/>
                  </a:lnTo>
                  <a:lnTo>
                    <a:pt x="336" y="1386"/>
                  </a:lnTo>
                  <a:lnTo>
                    <a:pt x="342" y="1380"/>
                  </a:lnTo>
                  <a:lnTo>
                    <a:pt x="342" y="1368"/>
                  </a:lnTo>
                  <a:lnTo>
                    <a:pt x="336" y="1362"/>
                  </a:lnTo>
                  <a:lnTo>
                    <a:pt x="318" y="1362"/>
                  </a:lnTo>
                  <a:lnTo>
                    <a:pt x="306" y="1368"/>
                  </a:lnTo>
                  <a:lnTo>
                    <a:pt x="300" y="1380"/>
                  </a:lnTo>
                  <a:lnTo>
                    <a:pt x="300" y="1386"/>
                  </a:lnTo>
                  <a:close/>
                  <a:moveTo>
                    <a:pt x="312" y="1416"/>
                  </a:moveTo>
                  <a:lnTo>
                    <a:pt x="300" y="1416"/>
                  </a:lnTo>
                  <a:lnTo>
                    <a:pt x="300" y="1428"/>
                  </a:lnTo>
                  <a:lnTo>
                    <a:pt x="318" y="1428"/>
                  </a:lnTo>
                  <a:lnTo>
                    <a:pt x="318" y="1422"/>
                  </a:lnTo>
                  <a:lnTo>
                    <a:pt x="312" y="1416"/>
                  </a:lnTo>
                  <a:close/>
                  <a:moveTo>
                    <a:pt x="336" y="1200"/>
                  </a:moveTo>
                  <a:lnTo>
                    <a:pt x="336" y="1206"/>
                  </a:lnTo>
                  <a:lnTo>
                    <a:pt x="330" y="1206"/>
                  </a:lnTo>
                  <a:lnTo>
                    <a:pt x="318" y="1212"/>
                  </a:lnTo>
                  <a:lnTo>
                    <a:pt x="342" y="1230"/>
                  </a:lnTo>
                  <a:lnTo>
                    <a:pt x="342" y="1218"/>
                  </a:lnTo>
                  <a:lnTo>
                    <a:pt x="336" y="1206"/>
                  </a:lnTo>
                  <a:lnTo>
                    <a:pt x="336" y="1200"/>
                  </a:lnTo>
                  <a:close/>
                  <a:moveTo>
                    <a:pt x="366" y="1170"/>
                  </a:moveTo>
                  <a:lnTo>
                    <a:pt x="366" y="1182"/>
                  </a:lnTo>
                  <a:lnTo>
                    <a:pt x="360" y="1194"/>
                  </a:lnTo>
                  <a:lnTo>
                    <a:pt x="378" y="1224"/>
                  </a:lnTo>
                  <a:lnTo>
                    <a:pt x="378" y="1200"/>
                  </a:lnTo>
                  <a:lnTo>
                    <a:pt x="372" y="1194"/>
                  </a:lnTo>
                  <a:lnTo>
                    <a:pt x="372" y="1176"/>
                  </a:lnTo>
                  <a:lnTo>
                    <a:pt x="366" y="1170"/>
                  </a:lnTo>
                  <a:close/>
                  <a:moveTo>
                    <a:pt x="36" y="1698"/>
                  </a:moveTo>
                  <a:lnTo>
                    <a:pt x="54" y="1698"/>
                  </a:lnTo>
                  <a:lnTo>
                    <a:pt x="60" y="1692"/>
                  </a:lnTo>
                  <a:lnTo>
                    <a:pt x="72" y="1692"/>
                  </a:lnTo>
                  <a:lnTo>
                    <a:pt x="42" y="1680"/>
                  </a:lnTo>
                  <a:lnTo>
                    <a:pt x="36" y="1686"/>
                  </a:lnTo>
                  <a:lnTo>
                    <a:pt x="36" y="1698"/>
                  </a:lnTo>
                  <a:close/>
                  <a:moveTo>
                    <a:pt x="114" y="1662"/>
                  </a:moveTo>
                  <a:lnTo>
                    <a:pt x="96" y="1632"/>
                  </a:lnTo>
                  <a:lnTo>
                    <a:pt x="96" y="1662"/>
                  </a:lnTo>
                  <a:lnTo>
                    <a:pt x="102" y="1674"/>
                  </a:lnTo>
                  <a:lnTo>
                    <a:pt x="114" y="1680"/>
                  </a:lnTo>
                  <a:lnTo>
                    <a:pt x="120" y="1680"/>
                  </a:lnTo>
                  <a:lnTo>
                    <a:pt x="126" y="1674"/>
                  </a:lnTo>
                  <a:lnTo>
                    <a:pt x="126" y="1662"/>
                  </a:lnTo>
                  <a:lnTo>
                    <a:pt x="114" y="1662"/>
                  </a:lnTo>
                  <a:close/>
                  <a:moveTo>
                    <a:pt x="12" y="1686"/>
                  </a:moveTo>
                  <a:lnTo>
                    <a:pt x="6" y="1686"/>
                  </a:lnTo>
                  <a:lnTo>
                    <a:pt x="0" y="1692"/>
                  </a:lnTo>
                  <a:lnTo>
                    <a:pt x="0" y="1704"/>
                  </a:lnTo>
                  <a:lnTo>
                    <a:pt x="6" y="1710"/>
                  </a:lnTo>
                  <a:lnTo>
                    <a:pt x="12" y="1710"/>
                  </a:lnTo>
                  <a:lnTo>
                    <a:pt x="24" y="1698"/>
                  </a:lnTo>
                  <a:lnTo>
                    <a:pt x="24" y="1686"/>
                  </a:lnTo>
                  <a:lnTo>
                    <a:pt x="12" y="1686"/>
                  </a:lnTo>
                  <a:close/>
                  <a:moveTo>
                    <a:pt x="168" y="1536"/>
                  </a:moveTo>
                  <a:lnTo>
                    <a:pt x="168" y="1542"/>
                  </a:lnTo>
                  <a:lnTo>
                    <a:pt x="180" y="1548"/>
                  </a:lnTo>
                  <a:lnTo>
                    <a:pt x="186" y="1548"/>
                  </a:lnTo>
                  <a:lnTo>
                    <a:pt x="186" y="1536"/>
                  </a:lnTo>
                  <a:lnTo>
                    <a:pt x="180" y="1530"/>
                  </a:lnTo>
                  <a:lnTo>
                    <a:pt x="168" y="1530"/>
                  </a:lnTo>
                  <a:lnTo>
                    <a:pt x="168" y="1536"/>
                  </a:lnTo>
                  <a:close/>
                  <a:moveTo>
                    <a:pt x="264" y="1494"/>
                  </a:moveTo>
                  <a:lnTo>
                    <a:pt x="252" y="1518"/>
                  </a:lnTo>
                  <a:lnTo>
                    <a:pt x="246" y="1536"/>
                  </a:lnTo>
                  <a:lnTo>
                    <a:pt x="246" y="1548"/>
                  </a:lnTo>
                  <a:lnTo>
                    <a:pt x="240" y="1554"/>
                  </a:lnTo>
                  <a:lnTo>
                    <a:pt x="240" y="1560"/>
                  </a:lnTo>
                  <a:lnTo>
                    <a:pt x="258" y="1566"/>
                  </a:lnTo>
                  <a:lnTo>
                    <a:pt x="264" y="1554"/>
                  </a:lnTo>
                  <a:lnTo>
                    <a:pt x="264" y="1548"/>
                  </a:lnTo>
                  <a:lnTo>
                    <a:pt x="270" y="1542"/>
                  </a:lnTo>
                  <a:lnTo>
                    <a:pt x="270" y="1524"/>
                  </a:lnTo>
                  <a:lnTo>
                    <a:pt x="288" y="1506"/>
                  </a:lnTo>
                  <a:lnTo>
                    <a:pt x="282" y="1500"/>
                  </a:lnTo>
                  <a:lnTo>
                    <a:pt x="282" y="1494"/>
                  </a:lnTo>
                  <a:lnTo>
                    <a:pt x="276" y="1488"/>
                  </a:lnTo>
                  <a:lnTo>
                    <a:pt x="264" y="149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7" name="Italy" descr="© INSCALE GmbH, 05.05.2010&#10;http://www.presentationload.com/">
              <a:extLst>
                <a:ext uri="{FF2B5EF4-FFF2-40B4-BE49-F238E27FC236}">
                  <a16:creationId xmlns:a16="http://schemas.microsoft.com/office/drawing/2014/main" id="{10481B9C-49FD-B50F-E117-2955642DFFC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909748" y="2254149"/>
              <a:ext cx="366971" cy="390943"/>
            </a:xfrm>
            <a:custGeom>
              <a:avLst/>
              <a:gdLst>
                <a:gd name="T0" fmla="*/ 2147483647 w 780"/>
                <a:gd name="T1" fmla="*/ 2147483647 h 828"/>
                <a:gd name="T2" fmla="*/ 2147483647 w 780"/>
                <a:gd name="T3" fmla="*/ 2147483647 h 828"/>
                <a:gd name="T4" fmla="*/ 2147483647 w 780"/>
                <a:gd name="T5" fmla="*/ 2147483647 h 828"/>
                <a:gd name="T6" fmla="*/ 2147483647 w 780"/>
                <a:gd name="T7" fmla="*/ 2147483647 h 828"/>
                <a:gd name="T8" fmla="*/ 2147483647 w 780"/>
                <a:gd name="T9" fmla="*/ 2147483647 h 828"/>
                <a:gd name="T10" fmla="*/ 2147483647 w 780"/>
                <a:gd name="T11" fmla="*/ 2147483647 h 828"/>
                <a:gd name="T12" fmla="*/ 2147483647 w 780"/>
                <a:gd name="T13" fmla="*/ 2147483647 h 828"/>
                <a:gd name="T14" fmla="*/ 2147483647 w 780"/>
                <a:gd name="T15" fmla="*/ 2147483647 h 828"/>
                <a:gd name="T16" fmla="*/ 2147483647 w 780"/>
                <a:gd name="T17" fmla="*/ 2147483647 h 828"/>
                <a:gd name="T18" fmla="*/ 2147483647 w 780"/>
                <a:gd name="T19" fmla="*/ 2147483647 h 828"/>
                <a:gd name="T20" fmla="*/ 2147483647 w 780"/>
                <a:gd name="T21" fmla="*/ 2147483647 h 828"/>
                <a:gd name="T22" fmla="*/ 2147483647 w 780"/>
                <a:gd name="T23" fmla="*/ 2147483647 h 828"/>
                <a:gd name="T24" fmla="*/ 2147483647 w 780"/>
                <a:gd name="T25" fmla="*/ 2147483647 h 828"/>
                <a:gd name="T26" fmla="*/ 2147483647 w 780"/>
                <a:gd name="T27" fmla="*/ 2147483647 h 828"/>
                <a:gd name="T28" fmla="*/ 2147483647 w 780"/>
                <a:gd name="T29" fmla="*/ 2147483647 h 828"/>
                <a:gd name="T30" fmla="*/ 2147483647 w 780"/>
                <a:gd name="T31" fmla="*/ 2147483647 h 828"/>
                <a:gd name="T32" fmla="*/ 2147483647 w 780"/>
                <a:gd name="T33" fmla="*/ 2147483647 h 828"/>
                <a:gd name="T34" fmla="*/ 2147483647 w 780"/>
                <a:gd name="T35" fmla="*/ 2147483647 h 828"/>
                <a:gd name="T36" fmla="*/ 2147483647 w 780"/>
                <a:gd name="T37" fmla="*/ 2147483647 h 828"/>
                <a:gd name="T38" fmla="*/ 2147483647 w 780"/>
                <a:gd name="T39" fmla="*/ 2147483647 h 828"/>
                <a:gd name="T40" fmla="*/ 2147483647 w 780"/>
                <a:gd name="T41" fmla="*/ 2147483647 h 828"/>
                <a:gd name="T42" fmla="*/ 2147483647 w 780"/>
                <a:gd name="T43" fmla="*/ 2147483647 h 828"/>
                <a:gd name="T44" fmla="*/ 2147483647 w 780"/>
                <a:gd name="T45" fmla="*/ 2147483647 h 828"/>
                <a:gd name="T46" fmla="*/ 2147483647 w 780"/>
                <a:gd name="T47" fmla="*/ 2147483647 h 828"/>
                <a:gd name="T48" fmla="*/ 2147483647 w 780"/>
                <a:gd name="T49" fmla="*/ 2147483647 h 828"/>
                <a:gd name="T50" fmla="*/ 2147483647 w 780"/>
                <a:gd name="T51" fmla="*/ 2147483647 h 828"/>
                <a:gd name="T52" fmla="*/ 2147483647 w 780"/>
                <a:gd name="T53" fmla="*/ 2147483647 h 828"/>
                <a:gd name="T54" fmla="*/ 2147483647 w 780"/>
                <a:gd name="T55" fmla="*/ 2147483647 h 828"/>
                <a:gd name="T56" fmla="*/ 2147483647 w 780"/>
                <a:gd name="T57" fmla="*/ 2147483647 h 828"/>
                <a:gd name="T58" fmla="*/ 2147483647 w 780"/>
                <a:gd name="T59" fmla="*/ 2147483647 h 828"/>
                <a:gd name="T60" fmla="*/ 2147483647 w 780"/>
                <a:gd name="T61" fmla="*/ 2147483647 h 828"/>
                <a:gd name="T62" fmla="*/ 2147483647 w 780"/>
                <a:gd name="T63" fmla="*/ 2147483647 h 828"/>
                <a:gd name="T64" fmla="*/ 2147483647 w 780"/>
                <a:gd name="T65" fmla="*/ 2147483647 h 828"/>
                <a:gd name="T66" fmla="*/ 2147483647 w 780"/>
                <a:gd name="T67" fmla="*/ 2147483647 h 828"/>
                <a:gd name="T68" fmla="*/ 2147483647 w 780"/>
                <a:gd name="T69" fmla="*/ 2147483647 h 828"/>
                <a:gd name="T70" fmla="*/ 2147483647 w 780"/>
                <a:gd name="T71" fmla="*/ 2147483647 h 828"/>
                <a:gd name="T72" fmla="*/ 2147483647 w 780"/>
                <a:gd name="T73" fmla="*/ 2147483647 h 828"/>
                <a:gd name="T74" fmla="*/ 2147483647 w 780"/>
                <a:gd name="T75" fmla="*/ 2147483647 h 828"/>
                <a:gd name="T76" fmla="*/ 2147483647 w 780"/>
                <a:gd name="T77" fmla="*/ 2147483647 h 828"/>
                <a:gd name="T78" fmla="*/ 2147483647 w 780"/>
                <a:gd name="T79" fmla="*/ 2147483647 h 828"/>
                <a:gd name="T80" fmla="*/ 2147483647 w 780"/>
                <a:gd name="T81" fmla="*/ 2147483647 h 828"/>
                <a:gd name="T82" fmla="*/ 2147483647 w 780"/>
                <a:gd name="T83" fmla="*/ 2147483647 h 828"/>
                <a:gd name="T84" fmla="*/ 2147483647 w 780"/>
                <a:gd name="T85" fmla="*/ 2147483647 h 828"/>
                <a:gd name="T86" fmla="*/ 2147483647 w 780"/>
                <a:gd name="T87" fmla="*/ 2147483647 h 828"/>
                <a:gd name="T88" fmla="*/ 2147483647 w 780"/>
                <a:gd name="T89" fmla="*/ 2147483647 h 828"/>
                <a:gd name="T90" fmla="*/ 2147483647 w 780"/>
                <a:gd name="T91" fmla="*/ 2147483647 h 828"/>
                <a:gd name="T92" fmla="*/ 2147483647 w 780"/>
                <a:gd name="T93" fmla="*/ 2147483647 h 828"/>
                <a:gd name="T94" fmla="*/ 2147483647 w 780"/>
                <a:gd name="T95" fmla="*/ 2147483647 h 828"/>
                <a:gd name="T96" fmla="*/ 2147483647 w 780"/>
                <a:gd name="T97" fmla="*/ 2147483647 h 828"/>
                <a:gd name="T98" fmla="*/ 2147483647 w 780"/>
                <a:gd name="T99" fmla="*/ 2147483647 h 828"/>
                <a:gd name="T100" fmla="*/ 2147483647 w 780"/>
                <a:gd name="T101" fmla="*/ 2147483647 h 828"/>
                <a:gd name="T102" fmla="*/ 2147483647 w 780"/>
                <a:gd name="T103" fmla="*/ 2147483647 h 828"/>
                <a:gd name="T104" fmla="*/ 2147483647 w 780"/>
                <a:gd name="T105" fmla="*/ 2147483647 h 828"/>
                <a:gd name="T106" fmla="*/ 2147483647 w 780"/>
                <a:gd name="T107" fmla="*/ 2147483647 h 828"/>
                <a:gd name="T108" fmla="*/ 2147483647 w 780"/>
                <a:gd name="T109" fmla="*/ 2147483647 h 828"/>
                <a:gd name="T110" fmla="*/ 2147483647 w 780"/>
                <a:gd name="T111" fmla="*/ 2147483647 h 828"/>
                <a:gd name="T112" fmla="*/ 2147483647 w 780"/>
                <a:gd name="T113" fmla="*/ 2147483647 h 8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0"/>
                <a:gd name="T172" fmla="*/ 0 h 828"/>
                <a:gd name="T173" fmla="*/ 780 w 780"/>
                <a:gd name="T174" fmla="*/ 828 h 8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0" h="828">
                  <a:moveTo>
                    <a:pt x="570" y="720"/>
                  </a:moveTo>
                  <a:lnTo>
                    <a:pt x="558" y="714"/>
                  </a:lnTo>
                  <a:lnTo>
                    <a:pt x="552" y="708"/>
                  </a:lnTo>
                  <a:lnTo>
                    <a:pt x="540" y="708"/>
                  </a:lnTo>
                  <a:lnTo>
                    <a:pt x="534" y="714"/>
                  </a:lnTo>
                  <a:lnTo>
                    <a:pt x="522" y="720"/>
                  </a:lnTo>
                  <a:lnTo>
                    <a:pt x="516" y="726"/>
                  </a:lnTo>
                  <a:lnTo>
                    <a:pt x="468" y="726"/>
                  </a:lnTo>
                  <a:lnTo>
                    <a:pt x="456" y="720"/>
                  </a:lnTo>
                  <a:lnTo>
                    <a:pt x="444" y="708"/>
                  </a:lnTo>
                  <a:lnTo>
                    <a:pt x="438" y="708"/>
                  </a:lnTo>
                  <a:lnTo>
                    <a:pt x="420" y="726"/>
                  </a:lnTo>
                  <a:lnTo>
                    <a:pt x="402" y="714"/>
                  </a:lnTo>
                  <a:lnTo>
                    <a:pt x="396" y="714"/>
                  </a:lnTo>
                  <a:lnTo>
                    <a:pt x="384" y="726"/>
                  </a:lnTo>
                  <a:lnTo>
                    <a:pt x="384" y="738"/>
                  </a:lnTo>
                  <a:lnTo>
                    <a:pt x="396" y="750"/>
                  </a:lnTo>
                  <a:lnTo>
                    <a:pt x="420" y="762"/>
                  </a:lnTo>
                  <a:lnTo>
                    <a:pt x="426" y="762"/>
                  </a:lnTo>
                  <a:lnTo>
                    <a:pt x="444" y="780"/>
                  </a:lnTo>
                  <a:lnTo>
                    <a:pt x="444" y="786"/>
                  </a:lnTo>
                  <a:lnTo>
                    <a:pt x="456" y="786"/>
                  </a:lnTo>
                  <a:lnTo>
                    <a:pt x="468" y="798"/>
                  </a:lnTo>
                  <a:lnTo>
                    <a:pt x="480" y="804"/>
                  </a:lnTo>
                  <a:lnTo>
                    <a:pt x="498" y="798"/>
                  </a:lnTo>
                  <a:lnTo>
                    <a:pt x="504" y="804"/>
                  </a:lnTo>
                  <a:lnTo>
                    <a:pt x="516" y="810"/>
                  </a:lnTo>
                  <a:lnTo>
                    <a:pt x="522" y="822"/>
                  </a:lnTo>
                  <a:lnTo>
                    <a:pt x="534" y="828"/>
                  </a:lnTo>
                  <a:lnTo>
                    <a:pt x="558" y="828"/>
                  </a:lnTo>
                  <a:lnTo>
                    <a:pt x="570" y="816"/>
                  </a:lnTo>
                  <a:lnTo>
                    <a:pt x="570" y="792"/>
                  </a:lnTo>
                  <a:lnTo>
                    <a:pt x="564" y="780"/>
                  </a:lnTo>
                  <a:lnTo>
                    <a:pt x="564" y="768"/>
                  </a:lnTo>
                  <a:lnTo>
                    <a:pt x="570" y="750"/>
                  </a:lnTo>
                  <a:lnTo>
                    <a:pt x="576" y="738"/>
                  </a:lnTo>
                  <a:lnTo>
                    <a:pt x="582" y="732"/>
                  </a:lnTo>
                  <a:lnTo>
                    <a:pt x="582" y="714"/>
                  </a:lnTo>
                  <a:lnTo>
                    <a:pt x="576" y="702"/>
                  </a:lnTo>
                  <a:lnTo>
                    <a:pt x="570" y="720"/>
                  </a:lnTo>
                  <a:close/>
                  <a:moveTo>
                    <a:pt x="180" y="468"/>
                  </a:moveTo>
                  <a:lnTo>
                    <a:pt x="156" y="480"/>
                  </a:lnTo>
                  <a:lnTo>
                    <a:pt x="150" y="486"/>
                  </a:lnTo>
                  <a:lnTo>
                    <a:pt x="138" y="492"/>
                  </a:lnTo>
                  <a:lnTo>
                    <a:pt x="132" y="498"/>
                  </a:lnTo>
                  <a:lnTo>
                    <a:pt x="126" y="498"/>
                  </a:lnTo>
                  <a:lnTo>
                    <a:pt x="114" y="492"/>
                  </a:lnTo>
                  <a:lnTo>
                    <a:pt x="102" y="480"/>
                  </a:lnTo>
                  <a:lnTo>
                    <a:pt x="96" y="498"/>
                  </a:lnTo>
                  <a:lnTo>
                    <a:pt x="102" y="504"/>
                  </a:lnTo>
                  <a:lnTo>
                    <a:pt x="114" y="510"/>
                  </a:lnTo>
                  <a:lnTo>
                    <a:pt x="120" y="522"/>
                  </a:lnTo>
                  <a:lnTo>
                    <a:pt x="120" y="540"/>
                  </a:lnTo>
                  <a:lnTo>
                    <a:pt x="114" y="558"/>
                  </a:lnTo>
                  <a:lnTo>
                    <a:pt x="114" y="570"/>
                  </a:lnTo>
                  <a:lnTo>
                    <a:pt x="126" y="582"/>
                  </a:lnTo>
                  <a:lnTo>
                    <a:pt x="114" y="588"/>
                  </a:lnTo>
                  <a:lnTo>
                    <a:pt x="120" y="636"/>
                  </a:lnTo>
                  <a:lnTo>
                    <a:pt x="108" y="636"/>
                  </a:lnTo>
                  <a:lnTo>
                    <a:pt x="126" y="654"/>
                  </a:lnTo>
                  <a:lnTo>
                    <a:pt x="138" y="654"/>
                  </a:lnTo>
                  <a:lnTo>
                    <a:pt x="144" y="642"/>
                  </a:lnTo>
                  <a:lnTo>
                    <a:pt x="156" y="630"/>
                  </a:lnTo>
                  <a:lnTo>
                    <a:pt x="156" y="618"/>
                  </a:lnTo>
                  <a:lnTo>
                    <a:pt x="168" y="630"/>
                  </a:lnTo>
                  <a:lnTo>
                    <a:pt x="180" y="636"/>
                  </a:lnTo>
                  <a:lnTo>
                    <a:pt x="186" y="636"/>
                  </a:lnTo>
                  <a:lnTo>
                    <a:pt x="192" y="630"/>
                  </a:lnTo>
                  <a:lnTo>
                    <a:pt x="198" y="618"/>
                  </a:lnTo>
                  <a:lnTo>
                    <a:pt x="198" y="594"/>
                  </a:lnTo>
                  <a:lnTo>
                    <a:pt x="204" y="582"/>
                  </a:lnTo>
                  <a:lnTo>
                    <a:pt x="204" y="558"/>
                  </a:lnTo>
                  <a:lnTo>
                    <a:pt x="198" y="552"/>
                  </a:lnTo>
                  <a:lnTo>
                    <a:pt x="192" y="552"/>
                  </a:lnTo>
                  <a:lnTo>
                    <a:pt x="192" y="546"/>
                  </a:lnTo>
                  <a:lnTo>
                    <a:pt x="198" y="540"/>
                  </a:lnTo>
                  <a:lnTo>
                    <a:pt x="204" y="540"/>
                  </a:lnTo>
                  <a:lnTo>
                    <a:pt x="210" y="534"/>
                  </a:lnTo>
                  <a:lnTo>
                    <a:pt x="210" y="522"/>
                  </a:lnTo>
                  <a:lnTo>
                    <a:pt x="204" y="510"/>
                  </a:lnTo>
                  <a:lnTo>
                    <a:pt x="204" y="492"/>
                  </a:lnTo>
                  <a:lnTo>
                    <a:pt x="198" y="480"/>
                  </a:lnTo>
                  <a:lnTo>
                    <a:pt x="186" y="474"/>
                  </a:lnTo>
                  <a:lnTo>
                    <a:pt x="180" y="468"/>
                  </a:lnTo>
                  <a:close/>
                  <a:moveTo>
                    <a:pt x="774" y="546"/>
                  </a:moveTo>
                  <a:lnTo>
                    <a:pt x="768" y="534"/>
                  </a:lnTo>
                  <a:lnTo>
                    <a:pt x="756" y="528"/>
                  </a:lnTo>
                  <a:lnTo>
                    <a:pt x="738" y="510"/>
                  </a:lnTo>
                  <a:lnTo>
                    <a:pt x="678" y="480"/>
                  </a:lnTo>
                  <a:lnTo>
                    <a:pt x="672" y="480"/>
                  </a:lnTo>
                  <a:lnTo>
                    <a:pt x="660" y="474"/>
                  </a:lnTo>
                  <a:lnTo>
                    <a:pt x="648" y="474"/>
                  </a:lnTo>
                  <a:lnTo>
                    <a:pt x="630" y="468"/>
                  </a:lnTo>
                  <a:lnTo>
                    <a:pt x="606" y="456"/>
                  </a:lnTo>
                  <a:lnTo>
                    <a:pt x="606" y="450"/>
                  </a:lnTo>
                  <a:lnTo>
                    <a:pt x="612" y="438"/>
                  </a:lnTo>
                  <a:lnTo>
                    <a:pt x="624" y="426"/>
                  </a:lnTo>
                  <a:lnTo>
                    <a:pt x="624" y="420"/>
                  </a:lnTo>
                  <a:lnTo>
                    <a:pt x="618" y="414"/>
                  </a:lnTo>
                  <a:lnTo>
                    <a:pt x="612" y="414"/>
                  </a:lnTo>
                  <a:lnTo>
                    <a:pt x="594" y="408"/>
                  </a:lnTo>
                  <a:lnTo>
                    <a:pt x="552" y="408"/>
                  </a:lnTo>
                  <a:lnTo>
                    <a:pt x="540" y="402"/>
                  </a:lnTo>
                  <a:lnTo>
                    <a:pt x="534" y="396"/>
                  </a:lnTo>
                  <a:lnTo>
                    <a:pt x="516" y="384"/>
                  </a:lnTo>
                  <a:lnTo>
                    <a:pt x="492" y="360"/>
                  </a:lnTo>
                  <a:lnTo>
                    <a:pt x="480" y="342"/>
                  </a:lnTo>
                  <a:lnTo>
                    <a:pt x="474" y="336"/>
                  </a:lnTo>
                  <a:lnTo>
                    <a:pt x="468" y="324"/>
                  </a:lnTo>
                  <a:lnTo>
                    <a:pt x="468" y="312"/>
                  </a:lnTo>
                  <a:lnTo>
                    <a:pt x="450" y="276"/>
                  </a:lnTo>
                  <a:lnTo>
                    <a:pt x="438" y="270"/>
                  </a:lnTo>
                  <a:lnTo>
                    <a:pt x="432" y="264"/>
                  </a:lnTo>
                  <a:lnTo>
                    <a:pt x="420" y="258"/>
                  </a:lnTo>
                  <a:lnTo>
                    <a:pt x="414" y="252"/>
                  </a:lnTo>
                  <a:lnTo>
                    <a:pt x="378" y="222"/>
                  </a:lnTo>
                  <a:lnTo>
                    <a:pt x="372" y="210"/>
                  </a:lnTo>
                  <a:lnTo>
                    <a:pt x="360" y="198"/>
                  </a:lnTo>
                  <a:lnTo>
                    <a:pt x="360" y="186"/>
                  </a:lnTo>
                  <a:lnTo>
                    <a:pt x="366" y="180"/>
                  </a:lnTo>
                  <a:lnTo>
                    <a:pt x="384" y="180"/>
                  </a:lnTo>
                  <a:lnTo>
                    <a:pt x="384" y="174"/>
                  </a:lnTo>
                  <a:lnTo>
                    <a:pt x="372" y="162"/>
                  </a:lnTo>
                  <a:lnTo>
                    <a:pt x="366" y="150"/>
                  </a:lnTo>
                  <a:lnTo>
                    <a:pt x="366" y="138"/>
                  </a:lnTo>
                  <a:lnTo>
                    <a:pt x="402" y="120"/>
                  </a:lnTo>
                  <a:lnTo>
                    <a:pt x="408" y="114"/>
                  </a:lnTo>
                  <a:lnTo>
                    <a:pt x="414" y="114"/>
                  </a:lnTo>
                  <a:lnTo>
                    <a:pt x="438" y="108"/>
                  </a:lnTo>
                  <a:lnTo>
                    <a:pt x="444" y="72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2"/>
                  </a:lnTo>
                  <a:lnTo>
                    <a:pt x="384" y="42"/>
                  </a:lnTo>
                  <a:lnTo>
                    <a:pt x="378" y="24"/>
                  </a:lnTo>
                  <a:lnTo>
                    <a:pt x="366" y="24"/>
                  </a:lnTo>
                  <a:lnTo>
                    <a:pt x="366" y="6"/>
                  </a:lnTo>
                  <a:lnTo>
                    <a:pt x="360" y="0"/>
                  </a:lnTo>
                  <a:lnTo>
                    <a:pt x="342" y="0"/>
                  </a:lnTo>
                  <a:lnTo>
                    <a:pt x="336" y="6"/>
                  </a:lnTo>
                  <a:lnTo>
                    <a:pt x="336" y="12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70" y="24"/>
                  </a:lnTo>
                  <a:lnTo>
                    <a:pt x="252" y="24"/>
                  </a:lnTo>
                  <a:lnTo>
                    <a:pt x="246" y="42"/>
                  </a:lnTo>
                  <a:lnTo>
                    <a:pt x="222" y="42"/>
                  </a:lnTo>
                  <a:lnTo>
                    <a:pt x="222" y="48"/>
                  </a:lnTo>
                  <a:lnTo>
                    <a:pt x="234" y="60"/>
                  </a:lnTo>
                  <a:lnTo>
                    <a:pt x="228" y="72"/>
                  </a:lnTo>
                  <a:lnTo>
                    <a:pt x="210" y="60"/>
                  </a:lnTo>
                  <a:lnTo>
                    <a:pt x="192" y="66"/>
                  </a:lnTo>
                  <a:lnTo>
                    <a:pt x="180" y="48"/>
                  </a:lnTo>
                  <a:lnTo>
                    <a:pt x="174" y="72"/>
                  </a:lnTo>
                  <a:lnTo>
                    <a:pt x="162" y="84"/>
                  </a:lnTo>
                  <a:lnTo>
                    <a:pt x="162" y="102"/>
                  </a:lnTo>
                  <a:lnTo>
                    <a:pt x="138" y="78"/>
                  </a:lnTo>
                  <a:lnTo>
                    <a:pt x="132" y="78"/>
                  </a:lnTo>
                  <a:lnTo>
                    <a:pt x="132" y="72"/>
                  </a:lnTo>
                  <a:lnTo>
                    <a:pt x="126" y="66"/>
                  </a:lnTo>
                  <a:lnTo>
                    <a:pt x="126" y="60"/>
                  </a:lnTo>
                  <a:lnTo>
                    <a:pt x="120" y="54"/>
                  </a:lnTo>
                  <a:lnTo>
                    <a:pt x="108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84" y="96"/>
                  </a:lnTo>
                  <a:lnTo>
                    <a:pt x="78" y="96"/>
                  </a:lnTo>
                  <a:lnTo>
                    <a:pt x="66" y="84"/>
                  </a:lnTo>
                  <a:lnTo>
                    <a:pt x="54" y="84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30" y="102"/>
                  </a:lnTo>
                  <a:lnTo>
                    <a:pt x="24" y="102"/>
                  </a:lnTo>
                  <a:lnTo>
                    <a:pt x="18" y="108"/>
                  </a:lnTo>
                  <a:lnTo>
                    <a:pt x="42" y="132"/>
                  </a:lnTo>
                  <a:lnTo>
                    <a:pt x="42" y="138"/>
                  </a:lnTo>
                  <a:lnTo>
                    <a:pt x="24" y="156"/>
                  </a:lnTo>
                  <a:lnTo>
                    <a:pt x="0" y="156"/>
                  </a:lnTo>
                  <a:lnTo>
                    <a:pt x="12" y="174"/>
                  </a:lnTo>
                  <a:lnTo>
                    <a:pt x="24" y="174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24" y="198"/>
                  </a:lnTo>
                  <a:lnTo>
                    <a:pt x="24" y="204"/>
                  </a:lnTo>
                  <a:lnTo>
                    <a:pt x="18" y="210"/>
                  </a:lnTo>
                  <a:lnTo>
                    <a:pt x="18" y="216"/>
                  </a:lnTo>
                  <a:lnTo>
                    <a:pt x="24" y="222"/>
                  </a:lnTo>
                  <a:lnTo>
                    <a:pt x="36" y="228"/>
                  </a:lnTo>
                  <a:lnTo>
                    <a:pt x="42" y="228"/>
                  </a:lnTo>
                  <a:lnTo>
                    <a:pt x="42" y="234"/>
                  </a:lnTo>
                  <a:lnTo>
                    <a:pt x="66" y="234"/>
                  </a:lnTo>
                  <a:lnTo>
                    <a:pt x="72" y="240"/>
                  </a:lnTo>
                  <a:lnTo>
                    <a:pt x="72" y="246"/>
                  </a:lnTo>
                  <a:lnTo>
                    <a:pt x="54" y="264"/>
                  </a:lnTo>
                  <a:lnTo>
                    <a:pt x="54" y="270"/>
                  </a:lnTo>
                  <a:lnTo>
                    <a:pt x="66" y="270"/>
                  </a:lnTo>
                  <a:lnTo>
                    <a:pt x="90" y="258"/>
                  </a:lnTo>
                  <a:lnTo>
                    <a:pt x="120" y="228"/>
                  </a:lnTo>
                  <a:lnTo>
                    <a:pt x="144" y="216"/>
                  </a:lnTo>
                  <a:lnTo>
                    <a:pt x="156" y="216"/>
                  </a:lnTo>
                  <a:lnTo>
                    <a:pt x="168" y="222"/>
                  </a:lnTo>
                  <a:lnTo>
                    <a:pt x="204" y="234"/>
                  </a:lnTo>
                  <a:lnTo>
                    <a:pt x="216" y="240"/>
                  </a:lnTo>
                  <a:lnTo>
                    <a:pt x="228" y="252"/>
                  </a:lnTo>
                  <a:lnTo>
                    <a:pt x="234" y="264"/>
                  </a:lnTo>
                  <a:lnTo>
                    <a:pt x="234" y="276"/>
                  </a:lnTo>
                  <a:lnTo>
                    <a:pt x="240" y="282"/>
                  </a:lnTo>
                  <a:lnTo>
                    <a:pt x="240" y="288"/>
                  </a:lnTo>
                  <a:lnTo>
                    <a:pt x="252" y="300"/>
                  </a:lnTo>
                  <a:lnTo>
                    <a:pt x="252" y="306"/>
                  </a:lnTo>
                  <a:lnTo>
                    <a:pt x="246" y="318"/>
                  </a:lnTo>
                  <a:lnTo>
                    <a:pt x="246" y="324"/>
                  </a:lnTo>
                  <a:lnTo>
                    <a:pt x="258" y="336"/>
                  </a:lnTo>
                  <a:lnTo>
                    <a:pt x="282" y="348"/>
                  </a:lnTo>
                  <a:lnTo>
                    <a:pt x="288" y="354"/>
                  </a:lnTo>
                  <a:lnTo>
                    <a:pt x="294" y="354"/>
                  </a:lnTo>
                  <a:lnTo>
                    <a:pt x="300" y="372"/>
                  </a:lnTo>
                  <a:lnTo>
                    <a:pt x="330" y="372"/>
                  </a:lnTo>
                  <a:lnTo>
                    <a:pt x="348" y="390"/>
                  </a:lnTo>
                  <a:lnTo>
                    <a:pt x="354" y="402"/>
                  </a:lnTo>
                  <a:lnTo>
                    <a:pt x="366" y="414"/>
                  </a:lnTo>
                  <a:lnTo>
                    <a:pt x="378" y="420"/>
                  </a:lnTo>
                  <a:lnTo>
                    <a:pt x="384" y="432"/>
                  </a:lnTo>
                  <a:lnTo>
                    <a:pt x="420" y="468"/>
                  </a:lnTo>
                  <a:lnTo>
                    <a:pt x="456" y="468"/>
                  </a:lnTo>
                  <a:lnTo>
                    <a:pt x="462" y="474"/>
                  </a:lnTo>
                  <a:lnTo>
                    <a:pt x="468" y="486"/>
                  </a:lnTo>
                  <a:lnTo>
                    <a:pt x="492" y="498"/>
                  </a:lnTo>
                  <a:lnTo>
                    <a:pt x="510" y="504"/>
                  </a:lnTo>
                  <a:lnTo>
                    <a:pt x="528" y="504"/>
                  </a:lnTo>
                  <a:lnTo>
                    <a:pt x="540" y="510"/>
                  </a:lnTo>
                  <a:lnTo>
                    <a:pt x="546" y="510"/>
                  </a:lnTo>
                  <a:lnTo>
                    <a:pt x="552" y="522"/>
                  </a:lnTo>
                  <a:lnTo>
                    <a:pt x="552" y="534"/>
                  </a:lnTo>
                  <a:lnTo>
                    <a:pt x="564" y="558"/>
                  </a:lnTo>
                  <a:lnTo>
                    <a:pt x="570" y="564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600" y="558"/>
                  </a:lnTo>
                  <a:lnTo>
                    <a:pt x="600" y="570"/>
                  </a:lnTo>
                  <a:lnTo>
                    <a:pt x="606" y="582"/>
                  </a:lnTo>
                  <a:lnTo>
                    <a:pt x="606" y="606"/>
                  </a:lnTo>
                  <a:lnTo>
                    <a:pt x="612" y="618"/>
                  </a:lnTo>
                  <a:lnTo>
                    <a:pt x="630" y="636"/>
                  </a:lnTo>
                  <a:lnTo>
                    <a:pt x="630" y="666"/>
                  </a:lnTo>
                  <a:lnTo>
                    <a:pt x="612" y="666"/>
                  </a:lnTo>
                  <a:lnTo>
                    <a:pt x="612" y="690"/>
                  </a:lnTo>
                  <a:lnTo>
                    <a:pt x="606" y="696"/>
                  </a:lnTo>
                  <a:lnTo>
                    <a:pt x="600" y="708"/>
                  </a:lnTo>
                  <a:lnTo>
                    <a:pt x="594" y="714"/>
                  </a:lnTo>
                  <a:lnTo>
                    <a:pt x="594" y="732"/>
                  </a:lnTo>
                  <a:lnTo>
                    <a:pt x="606" y="732"/>
                  </a:lnTo>
                  <a:lnTo>
                    <a:pt x="618" y="726"/>
                  </a:lnTo>
                  <a:lnTo>
                    <a:pt x="624" y="726"/>
                  </a:lnTo>
                  <a:lnTo>
                    <a:pt x="636" y="702"/>
                  </a:lnTo>
                  <a:lnTo>
                    <a:pt x="654" y="696"/>
                  </a:lnTo>
                  <a:lnTo>
                    <a:pt x="654" y="666"/>
                  </a:lnTo>
                  <a:lnTo>
                    <a:pt x="666" y="654"/>
                  </a:lnTo>
                  <a:lnTo>
                    <a:pt x="678" y="654"/>
                  </a:lnTo>
                  <a:lnTo>
                    <a:pt x="684" y="648"/>
                  </a:lnTo>
                  <a:lnTo>
                    <a:pt x="696" y="648"/>
                  </a:lnTo>
                  <a:lnTo>
                    <a:pt x="696" y="636"/>
                  </a:lnTo>
                  <a:lnTo>
                    <a:pt x="690" y="630"/>
                  </a:lnTo>
                  <a:lnTo>
                    <a:pt x="690" y="618"/>
                  </a:lnTo>
                  <a:lnTo>
                    <a:pt x="678" y="606"/>
                  </a:lnTo>
                  <a:lnTo>
                    <a:pt x="666" y="606"/>
                  </a:lnTo>
                  <a:lnTo>
                    <a:pt x="648" y="588"/>
                  </a:lnTo>
                  <a:lnTo>
                    <a:pt x="654" y="582"/>
                  </a:lnTo>
                  <a:lnTo>
                    <a:pt x="660" y="570"/>
                  </a:lnTo>
                  <a:lnTo>
                    <a:pt x="666" y="552"/>
                  </a:lnTo>
                  <a:lnTo>
                    <a:pt x="672" y="540"/>
                  </a:lnTo>
                  <a:lnTo>
                    <a:pt x="684" y="528"/>
                  </a:lnTo>
                  <a:lnTo>
                    <a:pt x="690" y="534"/>
                  </a:lnTo>
                  <a:lnTo>
                    <a:pt x="702" y="534"/>
                  </a:lnTo>
                  <a:lnTo>
                    <a:pt x="708" y="540"/>
                  </a:lnTo>
                  <a:lnTo>
                    <a:pt x="738" y="540"/>
                  </a:lnTo>
                  <a:lnTo>
                    <a:pt x="738" y="552"/>
                  </a:lnTo>
                  <a:lnTo>
                    <a:pt x="744" y="558"/>
                  </a:lnTo>
                  <a:lnTo>
                    <a:pt x="744" y="564"/>
                  </a:lnTo>
                  <a:lnTo>
                    <a:pt x="750" y="576"/>
                  </a:lnTo>
                  <a:lnTo>
                    <a:pt x="762" y="576"/>
                  </a:lnTo>
                  <a:lnTo>
                    <a:pt x="774" y="570"/>
                  </a:lnTo>
                  <a:lnTo>
                    <a:pt x="780" y="564"/>
                  </a:lnTo>
                  <a:lnTo>
                    <a:pt x="780" y="558"/>
                  </a:lnTo>
                  <a:lnTo>
                    <a:pt x="774" y="54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8" name="Israel" descr="© INSCALE GmbH, 05.05.2010&#10;http://www.presentationload.com/">
              <a:extLst>
                <a:ext uri="{FF2B5EF4-FFF2-40B4-BE49-F238E27FC236}">
                  <a16:creationId xmlns:a16="http://schemas.microsoft.com/office/drawing/2014/main" id="{262AEDC1-7FF7-3CBD-0AC8-CD5CDB71D79C}"/>
                </a:ext>
              </a:extLst>
            </p:cNvPr>
            <p:cNvSpPr>
              <a:spLocks/>
            </p:cNvSpPr>
            <p:nvPr/>
          </p:nvSpPr>
          <p:spPr bwMode="gray">
            <a:xfrm>
              <a:off x="6793058" y="2770490"/>
              <a:ext cx="47946" cy="151215"/>
            </a:xfrm>
            <a:custGeom>
              <a:avLst/>
              <a:gdLst>
                <a:gd name="T0" fmla="*/ 0 w 102"/>
                <a:gd name="T1" fmla="*/ 2147483647 h 324"/>
                <a:gd name="T2" fmla="*/ 2147483647 w 102"/>
                <a:gd name="T3" fmla="*/ 2147483647 h 324"/>
                <a:gd name="T4" fmla="*/ 2147483647 w 102"/>
                <a:gd name="T5" fmla="*/ 2147483647 h 324"/>
                <a:gd name="T6" fmla="*/ 2147483647 w 102"/>
                <a:gd name="T7" fmla="*/ 2147483647 h 324"/>
                <a:gd name="T8" fmla="*/ 2147483647 w 102"/>
                <a:gd name="T9" fmla="*/ 2147483647 h 324"/>
                <a:gd name="T10" fmla="*/ 2147483647 w 102"/>
                <a:gd name="T11" fmla="*/ 2147483647 h 324"/>
                <a:gd name="T12" fmla="*/ 2147483647 w 102"/>
                <a:gd name="T13" fmla="*/ 2147483647 h 324"/>
                <a:gd name="T14" fmla="*/ 2147483647 w 102"/>
                <a:gd name="T15" fmla="*/ 2147483647 h 324"/>
                <a:gd name="T16" fmla="*/ 2147483647 w 102"/>
                <a:gd name="T17" fmla="*/ 2147483647 h 324"/>
                <a:gd name="T18" fmla="*/ 2147483647 w 102"/>
                <a:gd name="T19" fmla="*/ 2147483647 h 324"/>
                <a:gd name="T20" fmla="*/ 2147483647 w 102"/>
                <a:gd name="T21" fmla="*/ 2147483647 h 324"/>
                <a:gd name="T22" fmla="*/ 2147483647 w 102"/>
                <a:gd name="T23" fmla="*/ 2147483647 h 324"/>
                <a:gd name="T24" fmla="*/ 2147483647 w 102"/>
                <a:gd name="T25" fmla="*/ 2147483647 h 324"/>
                <a:gd name="T26" fmla="*/ 2147483647 w 102"/>
                <a:gd name="T27" fmla="*/ 2147483647 h 324"/>
                <a:gd name="T28" fmla="*/ 2147483647 w 102"/>
                <a:gd name="T29" fmla="*/ 2147483647 h 324"/>
                <a:gd name="T30" fmla="*/ 2147483647 w 102"/>
                <a:gd name="T31" fmla="*/ 2147483647 h 324"/>
                <a:gd name="T32" fmla="*/ 2147483647 w 102"/>
                <a:gd name="T33" fmla="*/ 2147483647 h 324"/>
                <a:gd name="T34" fmla="*/ 2147483647 w 102"/>
                <a:gd name="T35" fmla="*/ 2147483647 h 324"/>
                <a:gd name="T36" fmla="*/ 2147483647 w 102"/>
                <a:gd name="T37" fmla="*/ 2147483647 h 324"/>
                <a:gd name="T38" fmla="*/ 2147483647 w 102"/>
                <a:gd name="T39" fmla="*/ 2147483647 h 324"/>
                <a:gd name="T40" fmla="*/ 2147483647 w 102"/>
                <a:gd name="T41" fmla="*/ 2147483647 h 324"/>
                <a:gd name="T42" fmla="*/ 2147483647 w 102"/>
                <a:gd name="T43" fmla="*/ 2147483647 h 324"/>
                <a:gd name="T44" fmla="*/ 2147483647 w 102"/>
                <a:gd name="T45" fmla="*/ 2147483647 h 324"/>
                <a:gd name="T46" fmla="*/ 2147483647 w 102"/>
                <a:gd name="T47" fmla="*/ 2147483647 h 324"/>
                <a:gd name="T48" fmla="*/ 2147483647 w 102"/>
                <a:gd name="T49" fmla="*/ 0 h 324"/>
                <a:gd name="T50" fmla="*/ 2147483647 w 102"/>
                <a:gd name="T51" fmla="*/ 2147483647 h 324"/>
                <a:gd name="T52" fmla="*/ 2147483647 w 102"/>
                <a:gd name="T53" fmla="*/ 2147483647 h 324"/>
                <a:gd name="T54" fmla="*/ 2147483647 w 102"/>
                <a:gd name="T55" fmla="*/ 2147483647 h 324"/>
                <a:gd name="T56" fmla="*/ 2147483647 w 102"/>
                <a:gd name="T57" fmla="*/ 2147483647 h 324"/>
                <a:gd name="T58" fmla="*/ 2147483647 w 102"/>
                <a:gd name="T59" fmla="*/ 2147483647 h 324"/>
                <a:gd name="T60" fmla="*/ 2147483647 w 102"/>
                <a:gd name="T61" fmla="*/ 2147483647 h 324"/>
                <a:gd name="T62" fmla="*/ 2147483647 w 102"/>
                <a:gd name="T63" fmla="*/ 2147483647 h 324"/>
                <a:gd name="T64" fmla="*/ 2147483647 w 102"/>
                <a:gd name="T65" fmla="*/ 2147483647 h 324"/>
                <a:gd name="T66" fmla="*/ 2147483647 w 102"/>
                <a:gd name="T67" fmla="*/ 2147483647 h 324"/>
                <a:gd name="T68" fmla="*/ 2147483647 w 102"/>
                <a:gd name="T69" fmla="*/ 2147483647 h 324"/>
                <a:gd name="T70" fmla="*/ 2147483647 w 102"/>
                <a:gd name="T71" fmla="*/ 2147483647 h 324"/>
                <a:gd name="T72" fmla="*/ 2147483647 w 102"/>
                <a:gd name="T73" fmla="*/ 2147483647 h 324"/>
                <a:gd name="T74" fmla="*/ 2147483647 w 102"/>
                <a:gd name="T75" fmla="*/ 2147483647 h 324"/>
                <a:gd name="T76" fmla="*/ 2147483647 w 102"/>
                <a:gd name="T77" fmla="*/ 2147483647 h 324"/>
                <a:gd name="T78" fmla="*/ 0 w 102"/>
                <a:gd name="T79" fmla="*/ 2147483647 h 3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2"/>
                <a:gd name="T121" fmla="*/ 0 h 324"/>
                <a:gd name="T122" fmla="*/ 102 w 102"/>
                <a:gd name="T123" fmla="*/ 324 h 3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2" h="324">
                  <a:moveTo>
                    <a:pt x="0" y="168"/>
                  </a:moveTo>
                  <a:lnTo>
                    <a:pt x="54" y="312"/>
                  </a:lnTo>
                  <a:lnTo>
                    <a:pt x="60" y="324"/>
                  </a:lnTo>
                  <a:lnTo>
                    <a:pt x="60" y="306"/>
                  </a:lnTo>
                  <a:lnTo>
                    <a:pt x="66" y="294"/>
                  </a:lnTo>
                  <a:lnTo>
                    <a:pt x="66" y="234"/>
                  </a:lnTo>
                  <a:lnTo>
                    <a:pt x="72" y="228"/>
                  </a:lnTo>
                  <a:lnTo>
                    <a:pt x="78" y="216"/>
                  </a:lnTo>
                  <a:lnTo>
                    <a:pt x="84" y="210"/>
                  </a:lnTo>
                  <a:lnTo>
                    <a:pt x="90" y="198"/>
                  </a:lnTo>
                  <a:lnTo>
                    <a:pt x="90" y="186"/>
                  </a:lnTo>
                  <a:lnTo>
                    <a:pt x="78" y="174"/>
                  </a:lnTo>
                  <a:lnTo>
                    <a:pt x="78" y="162"/>
                  </a:lnTo>
                  <a:lnTo>
                    <a:pt x="72" y="156"/>
                  </a:lnTo>
                  <a:lnTo>
                    <a:pt x="66" y="162"/>
                  </a:lnTo>
                  <a:lnTo>
                    <a:pt x="66" y="168"/>
                  </a:lnTo>
                  <a:lnTo>
                    <a:pt x="60" y="168"/>
                  </a:lnTo>
                  <a:lnTo>
                    <a:pt x="54" y="174"/>
                  </a:lnTo>
                  <a:lnTo>
                    <a:pt x="48" y="168"/>
                  </a:lnTo>
                  <a:lnTo>
                    <a:pt x="48" y="96"/>
                  </a:lnTo>
                  <a:lnTo>
                    <a:pt x="66" y="78"/>
                  </a:lnTo>
                  <a:lnTo>
                    <a:pt x="84" y="78"/>
                  </a:lnTo>
                  <a:lnTo>
                    <a:pt x="90" y="60"/>
                  </a:lnTo>
                  <a:lnTo>
                    <a:pt x="84" y="18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66" y="36"/>
                  </a:lnTo>
                  <a:lnTo>
                    <a:pt x="60" y="36"/>
                  </a:lnTo>
                  <a:lnTo>
                    <a:pt x="54" y="30"/>
                  </a:lnTo>
                  <a:lnTo>
                    <a:pt x="42" y="54"/>
                  </a:lnTo>
                  <a:lnTo>
                    <a:pt x="30" y="60"/>
                  </a:lnTo>
                  <a:lnTo>
                    <a:pt x="36" y="72"/>
                  </a:lnTo>
                  <a:lnTo>
                    <a:pt x="36" y="84"/>
                  </a:lnTo>
                  <a:lnTo>
                    <a:pt x="42" y="90"/>
                  </a:lnTo>
                  <a:lnTo>
                    <a:pt x="42" y="96"/>
                  </a:lnTo>
                  <a:lnTo>
                    <a:pt x="18" y="138"/>
                  </a:lnTo>
                  <a:lnTo>
                    <a:pt x="18" y="156"/>
                  </a:lnTo>
                  <a:lnTo>
                    <a:pt x="0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09" name="Ir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13962F61-7C21-8BB5-B78C-29B0090996FB}"/>
                </a:ext>
              </a:extLst>
            </p:cNvPr>
            <p:cNvSpPr>
              <a:spLocks/>
            </p:cNvSpPr>
            <p:nvPr/>
          </p:nvSpPr>
          <p:spPr bwMode="gray">
            <a:xfrm>
              <a:off x="5428444" y="1955410"/>
              <a:ext cx="132773" cy="140149"/>
            </a:xfrm>
            <a:custGeom>
              <a:avLst/>
              <a:gdLst>
                <a:gd name="T0" fmla="*/ 2147483647 w 282"/>
                <a:gd name="T1" fmla="*/ 2147483647 h 300"/>
                <a:gd name="T2" fmla="*/ 2147483647 w 282"/>
                <a:gd name="T3" fmla="*/ 2147483647 h 300"/>
                <a:gd name="T4" fmla="*/ 2147483647 w 282"/>
                <a:gd name="T5" fmla="*/ 2147483647 h 300"/>
                <a:gd name="T6" fmla="*/ 2147483647 w 282"/>
                <a:gd name="T7" fmla="*/ 2147483647 h 300"/>
                <a:gd name="T8" fmla="*/ 2147483647 w 282"/>
                <a:gd name="T9" fmla="*/ 2147483647 h 300"/>
                <a:gd name="T10" fmla="*/ 2147483647 w 282"/>
                <a:gd name="T11" fmla="*/ 2147483647 h 300"/>
                <a:gd name="T12" fmla="*/ 2147483647 w 282"/>
                <a:gd name="T13" fmla="*/ 2147483647 h 300"/>
                <a:gd name="T14" fmla="*/ 2147483647 w 282"/>
                <a:gd name="T15" fmla="*/ 2147483647 h 300"/>
                <a:gd name="T16" fmla="*/ 2147483647 w 282"/>
                <a:gd name="T17" fmla="*/ 2147483647 h 300"/>
                <a:gd name="T18" fmla="*/ 2147483647 w 282"/>
                <a:gd name="T19" fmla="*/ 2147483647 h 300"/>
                <a:gd name="T20" fmla="*/ 2147483647 w 282"/>
                <a:gd name="T21" fmla="*/ 2147483647 h 300"/>
                <a:gd name="T22" fmla="*/ 2147483647 w 282"/>
                <a:gd name="T23" fmla="*/ 2147483647 h 300"/>
                <a:gd name="T24" fmla="*/ 2147483647 w 282"/>
                <a:gd name="T25" fmla="*/ 0 h 300"/>
                <a:gd name="T26" fmla="*/ 2147483647 w 282"/>
                <a:gd name="T27" fmla="*/ 2147483647 h 300"/>
                <a:gd name="T28" fmla="*/ 2147483647 w 282"/>
                <a:gd name="T29" fmla="*/ 2147483647 h 300"/>
                <a:gd name="T30" fmla="*/ 2147483647 w 282"/>
                <a:gd name="T31" fmla="*/ 2147483647 h 300"/>
                <a:gd name="T32" fmla="*/ 2147483647 w 282"/>
                <a:gd name="T33" fmla="*/ 2147483647 h 300"/>
                <a:gd name="T34" fmla="*/ 2147483647 w 282"/>
                <a:gd name="T35" fmla="*/ 2147483647 h 300"/>
                <a:gd name="T36" fmla="*/ 2147483647 w 282"/>
                <a:gd name="T37" fmla="*/ 2147483647 h 300"/>
                <a:gd name="T38" fmla="*/ 2147483647 w 282"/>
                <a:gd name="T39" fmla="*/ 2147483647 h 300"/>
                <a:gd name="T40" fmla="*/ 2147483647 w 282"/>
                <a:gd name="T41" fmla="*/ 2147483647 h 300"/>
                <a:gd name="T42" fmla="*/ 2147483647 w 282"/>
                <a:gd name="T43" fmla="*/ 2147483647 h 300"/>
                <a:gd name="T44" fmla="*/ 2147483647 w 282"/>
                <a:gd name="T45" fmla="*/ 2147483647 h 300"/>
                <a:gd name="T46" fmla="*/ 2147483647 w 282"/>
                <a:gd name="T47" fmla="*/ 2147483647 h 300"/>
                <a:gd name="T48" fmla="*/ 2147483647 w 282"/>
                <a:gd name="T49" fmla="*/ 2147483647 h 300"/>
                <a:gd name="T50" fmla="*/ 2147483647 w 282"/>
                <a:gd name="T51" fmla="*/ 2147483647 h 300"/>
                <a:gd name="T52" fmla="*/ 2147483647 w 282"/>
                <a:gd name="T53" fmla="*/ 2147483647 h 300"/>
                <a:gd name="T54" fmla="*/ 2147483647 w 282"/>
                <a:gd name="T55" fmla="*/ 2147483647 h 300"/>
                <a:gd name="T56" fmla="*/ 2147483647 w 282"/>
                <a:gd name="T57" fmla="*/ 2147483647 h 300"/>
                <a:gd name="T58" fmla="*/ 2147483647 w 282"/>
                <a:gd name="T59" fmla="*/ 2147483647 h 300"/>
                <a:gd name="T60" fmla="*/ 2147483647 w 282"/>
                <a:gd name="T61" fmla="*/ 2147483647 h 300"/>
                <a:gd name="T62" fmla="*/ 2147483647 w 282"/>
                <a:gd name="T63" fmla="*/ 2147483647 h 300"/>
                <a:gd name="T64" fmla="*/ 2147483647 w 282"/>
                <a:gd name="T65" fmla="*/ 2147483647 h 300"/>
                <a:gd name="T66" fmla="*/ 2147483647 w 282"/>
                <a:gd name="T67" fmla="*/ 2147483647 h 300"/>
                <a:gd name="T68" fmla="*/ 2147483647 w 282"/>
                <a:gd name="T69" fmla="*/ 2147483647 h 300"/>
                <a:gd name="T70" fmla="*/ 2147483647 w 282"/>
                <a:gd name="T71" fmla="*/ 2147483647 h 300"/>
                <a:gd name="T72" fmla="*/ 2147483647 w 282"/>
                <a:gd name="T73" fmla="*/ 2147483647 h 300"/>
                <a:gd name="T74" fmla="*/ 2147483647 w 282"/>
                <a:gd name="T75" fmla="*/ 2147483647 h 300"/>
                <a:gd name="T76" fmla="*/ 2147483647 w 282"/>
                <a:gd name="T77" fmla="*/ 2147483647 h 300"/>
                <a:gd name="T78" fmla="*/ 2147483647 w 282"/>
                <a:gd name="T79" fmla="*/ 2147483647 h 300"/>
                <a:gd name="T80" fmla="*/ 0 w 282"/>
                <a:gd name="T81" fmla="*/ 2147483647 h 300"/>
                <a:gd name="T82" fmla="*/ 2147483647 w 282"/>
                <a:gd name="T83" fmla="*/ 2147483647 h 300"/>
                <a:gd name="T84" fmla="*/ 2147483647 w 282"/>
                <a:gd name="T85" fmla="*/ 2147483647 h 300"/>
                <a:gd name="T86" fmla="*/ 2147483647 w 282"/>
                <a:gd name="T87" fmla="*/ 2147483647 h 300"/>
                <a:gd name="T88" fmla="*/ 2147483647 w 282"/>
                <a:gd name="T89" fmla="*/ 2147483647 h 300"/>
                <a:gd name="T90" fmla="*/ 2147483647 w 282"/>
                <a:gd name="T91" fmla="*/ 2147483647 h 300"/>
                <a:gd name="T92" fmla="*/ 2147483647 w 282"/>
                <a:gd name="T93" fmla="*/ 2147483647 h 300"/>
                <a:gd name="T94" fmla="*/ 2147483647 w 282"/>
                <a:gd name="T95" fmla="*/ 2147483647 h 300"/>
                <a:gd name="T96" fmla="*/ 2147483647 w 282"/>
                <a:gd name="T97" fmla="*/ 2147483647 h 300"/>
                <a:gd name="T98" fmla="*/ 2147483647 w 282"/>
                <a:gd name="T99" fmla="*/ 2147483647 h 300"/>
                <a:gd name="T100" fmla="*/ 2147483647 w 282"/>
                <a:gd name="T101" fmla="*/ 2147483647 h 300"/>
                <a:gd name="T102" fmla="*/ 2147483647 w 282"/>
                <a:gd name="T103" fmla="*/ 2147483647 h 300"/>
                <a:gd name="T104" fmla="*/ 2147483647 w 282"/>
                <a:gd name="T105" fmla="*/ 2147483647 h 300"/>
                <a:gd name="T106" fmla="*/ 2147483647 w 282"/>
                <a:gd name="T107" fmla="*/ 2147483647 h 300"/>
                <a:gd name="T108" fmla="*/ 2147483647 w 282"/>
                <a:gd name="T109" fmla="*/ 2147483647 h 300"/>
                <a:gd name="T110" fmla="*/ 2147483647 w 282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2"/>
                <a:gd name="T169" fmla="*/ 0 h 300"/>
                <a:gd name="T170" fmla="*/ 282 w 282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2" h="300">
                  <a:moveTo>
                    <a:pt x="276" y="156"/>
                  </a:moveTo>
                  <a:lnTo>
                    <a:pt x="276" y="144"/>
                  </a:lnTo>
                  <a:lnTo>
                    <a:pt x="270" y="132"/>
                  </a:lnTo>
                  <a:lnTo>
                    <a:pt x="264" y="126"/>
                  </a:lnTo>
                  <a:lnTo>
                    <a:pt x="264" y="114"/>
                  </a:lnTo>
                  <a:lnTo>
                    <a:pt x="258" y="108"/>
                  </a:lnTo>
                  <a:lnTo>
                    <a:pt x="258" y="102"/>
                  </a:lnTo>
                  <a:lnTo>
                    <a:pt x="276" y="102"/>
                  </a:lnTo>
                  <a:lnTo>
                    <a:pt x="282" y="96"/>
                  </a:lnTo>
                  <a:lnTo>
                    <a:pt x="246" y="90"/>
                  </a:lnTo>
                  <a:lnTo>
                    <a:pt x="228" y="66"/>
                  </a:lnTo>
                  <a:lnTo>
                    <a:pt x="204" y="90"/>
                  </a:lnTo>
                  <a:lnTo>
                    <a:pt x="192" y="90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74" y="60"/>
                  </a:lnTo>
                  <a:lnTo>
                    <a:pt x="180" y="60"/>
                  </a:lnTo>
                  <a:lnTo>
                    <a:pt x="186" y="54"/>
                  </a:lnTo>
                  <a:lnTo>
                    <a:pt x="192" y="54"/>
                  </a:lnTo>
                  <a:lnTo>
                    <a:pt x="192" y="42"/>
                  </a:lnTo>
                  <a:lnTo>
                    <a:pt x="234" y="18"/>
                  </a:lnTo>
                  <a:lnTo>
                    <a:pt x="240" y="12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28" y="0"/>
                  </a:lnTo>
                  <a:lnTo>
                    <a:pt x="222" y="0"/>
                  </a:lnTo>
                  <a:lnTo>
                    <a:pt x="210" y="6"/>
                  </a:lnTo>
                  <a:lnTo>
                    <a:pt x="204" y="18"/>
                  </a:lnTo>
                  <a:lnTo>
                    <a:pt x="198" y="6"/>
                  </a:lnTo>
                  <a:lnTo>
                    <a:pt x="174" y="6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50" y="18"/>
                  </a:lnTo>
                  <a:lnTo>
                    <a:pt x="150" y="30"/>
                  </a:lnTo>
                  <a:lnTo>
                    <a:pt x="144" y="36"/>
                  </a:lnTo>
                  <a:lnTo>
                    <a:pt x="144" y="42"/>
                  </a:lnTo>
                  <a:lnTo>
                    <a:pt x="126" y="42"/>
                  </a:lnTo>
                  <a:lnTo>
                    <a:pt x="120" y="48"/>
                  </a:lnTo>
                  <a:lnTo>
                    <a:pt x="120" y="54"/>
                  </a:lnTo>
                  <a:lnTo>
                    <a:pt x="138" y="54"/>
                  </a:lnTo>
                  <a:lnTo>
                    <a:pt x="144" y="60"/>
                  </a:lnTo>
                  <a:lnTo>
                    <a:pt x="150" y="60"/>
                  </a:lnTo>
                  <a:lnTo>
                    <a:pt x="150" y="66"/>
                  </a:lnTo>
                  <a:lnTo>
                    <a:pt x="144" y="72"/>
                  </a:lnTo>
                  <a:lnTo>
                    <a:pt x="132" y="72"/>
                  </a:lnTo>
                  <a:lnTo>
                    <a:pt x="132" y="78"/>
                  </a:lnTo>
                  <a:lnTo>
                    <a:pt x="126" y="84"/>
                  </a:lnTo>
                  <a:lnTo>
                    <a:pt x="102" y="84"/>
                  </a:lnTo>
                  <a:lnTo>
                    <a:pt x="102" y="90"/>
                  </a:lnTo>
                  <a:lnTo>
                    <a:pt x="90" y="78"/>
                  </a:lnTo>
                  <a:lnTo>
                    <a:pt x="42" y="78"/>
                  </a:lnTo>
                  <a:lnTo>
                    <a:pt x="42" y="102"/>
                  </a:lnTo>
                  <a:lnTo>
                    <a:pt x="54" y="102"/>
                  </a:lnTo>
                  <a:lnTo>
                    <a:pt x="54" y="108"/>
                  </a:lnTo>
                  <a:lnTo>
                    <a:pt x="60" y="114"/>
                  </a:lnTo>
                  <a:lnTo>
                    <a:pt x="42" y="126"/>
                  </a:lnTo>
                  <a:lnTo>
                    <a:pt x="36" y="126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42" y="150"/>
                  </a:lnTo>
                  <a:lnTo>
                    <a:pt x="54" y="156"/>
                  </a:lnTo>
                  <a:lnTo>
                    <a:pt x="60" y="162"/>
                  </a:lnTo>
                  <a:lnTo>
                    <a:pt x="72" y="162"/>
                  </a:lnTo>
                  <a:lnTo>
                    <a:pt x="78" y="156"/>
                  </a:lnTo>
                  <a:lnTo>
                    <a:pt x="96" y="156"/>
                  </a:lnTo>
                  <a:lnTo>
                    <a:pt x="96" y="168"/>
                  </a:lnTo>
                  <a:lnTo>
                    <a:pt x="90" y="174"/>
                  </a:lnTo>
                  <a:lnTo>
                    <a:pt x="72" y="174"/>
                  </a:lnTo>
                  <a:lnTo>
                    <a:pt x="72" y="192"/>
                  </a:lnTo>
                  <a:lnTo>
                    <a:pt x="54" y="192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2" y="234"/>
                  </a:lnTo>
                  <a:lnTo>
                    <a:pt x="18" y="234"/>
                  </a:lnTo>
                  <a:lnTo>
                    <a:pt x="12" y="240"/>
                  </a:lnTo>
                  <a:lnTo>
                    <a:pt x="6" y="240"/>
                  </a:lnTo>
                  <a:lnTo>
                    <a:pt x="6" y="246"/>
                  </a:lnTo>
                  <a:lnTo>
                    <a:pt x="12" y="246"/>
                  </a:lnTo>
                  <a:lnTo>
                    <a:pt x="18" y="252"/>
                  </a:lnTo>
                  <a:lnTo>
                    <a:pt x="6" y="252"/>
                  </a:lnTo>
                  <a:lnTo>
                    <a:pt x="0" y="258"/>
                  </a:lnTo>
                  <a:lnTo>
                    <a:pt x="0" y="270"/>
                  </a:lnTo>
                  <a:lnTo>
                    <a:pt x="42" y="270"/>
                  </a:lnTo>
                  <a:lnTo>
                    <a:pt x="24" y="288"/>
                  </a:lnTo>
                  <a:lnTo>
                    <a:pt x="30" y="282"/>
                  </a:lnTo>
                  <a:lnTo>
                    <a:pt x="48" y="282"/>
                  </a:lnTo>
                  <a:lnTo>
                    <a:pt x="48" y="288"/>
                  </a:lnTo>
                  <a:lnTo>
                    <a:pt x="42" y="288"/>
                  </a:lnTo>
                  <a:lnTo>
                    <a:pt x="36" y="294"/>
                  </a:lnTo>
                  <a:lnTo>
                    <a:pt x="30" y="294"/>
                  </a:lnTo>
                  <a:lnTo>
                    <a:pt x="36" y="300"/>
                  </a:lnTo>
                  <a:lnTo>
                    <a:pt x="60" y="300"/>
                  </a:lnTo>
                  <a:lnTo>
                    <a:pt x="96" y="288"/>
                  </a:lnTo>
                  <a:lnTo>
                    <a:pt x="108" y="282"/>
                  </a:lnTo>
                  <a:lnTo>
                    <a:pt x="120" y="270"/>
                  </a:lnTo>
                  <a:lnTo>
                    <a:pt x="120" y="264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50" y="264"/>
                  </a:lnTo>
                  <a:lnTo>
                    <a:pt x="162" y="252"/>
                  </a:lnTo>
                  <a:lnTo>
                    <a:pt x="180" y="246"/>
                  </a:lnTo>
                  <a:lnTo>
                    <a:pt x="204" y="246"/>
                  </a:lnTo>
                  <a:lnTo>
                    <a:pt x="210" y="240"/>
                  </a:lnTo>
                  <a:lnTo>
                    <a:pt x="252" y="240"/>
                  </a:lnTo>
                  <a:lnTo>
                    <a:pt x="246" y="222"/>
                  </a:lnTo>
                  <a:lnTo>
                    <a:pt x="264" y="222"/>
                  </a:lnTo>
                  <a:lnTo>
                    <a:pt x="264" y="198"/>
                  </a:lnTo>
                  <a:lnTo>
                    <a:pt x="270" y="192"/>
                  </a:lnTo>
                  <a:lnTo>
                    <a:pt x="270" y="180"/>
                  </a:lnTo>
                  <a:lnTo>
                    <a:pt x="276" y="168"/>
                  </a:lnTo>
                  <a:lnTo>
                    <a:pt x="276" y="15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0" name="Iraq" descr="© INSCALE GmbH, 05.05.2010&#10;http://www.presentationload.com/">
              <a:extLst>
                <a:ext uri="{FF2B5EF4-FFF2-40B4-BE49-F238E27FC236}">
                  <a16:creationId xmlns:a16="http://schemas.microsoft.com/office/drawing/2014/main" id="{4671D9AB-40BB-54AE-0AD1-760F1E645C62}"/>
                </a:ext>
              </a:extLst>
            </p:cNvPr>
            <p:cNvSpPr>
              <a:spLocks/>
            </p:cNvSpPr>
            <p:nvPr/>
          </p:nvSpPr>
          <p:spPr bwMode="gray">
            <a:xfrm>
              <a:off x="6931364" y="2622964"/>
              <a:ext cx="322714" cy="311648"/>
            </a:xfrm>
            <a:custGeom>
              <a:avLst/>
              <a:gdLst>
                <a:gd name="T0" fmla="*/ 2147483647 w 684"/>
                <a:gd name="T1" fmla="*/ 2147483647 h 660"/>
                <a:gd name="T2" fmla="*/ 2147483647 w 684"/>
                <a:gd name="T3" fmla="*/ 2147483647 h 660"/>
                <a:gd name="T4" fmla="*/ 2147483647 w 684"/>
                <a:gd name="T5" fmla="*/ 2147483647 h 660"/>
                <a:gd name="T6" fmla="*/ 2147483647 w 684"/>
                <a:gd name="T7" fmla="*/ 2147483647 h 660"/>
                <a:gd name="T8" fmla="*/ 2147483647 w 684"/>
                <a:gd name="T9" fmla="*/ 2147483647 h 660"/>
                <a:gd name="T10" fmla="*/ 2147483647 w 684"/>
                <a:gd name="T11" fmla="*/ 2147483647 h 660"/>
                <a:gd name="T12" fmla="*/ 2147483647 w 684"/>
                <a:gd name="T13" fmla="*/ 2147483647 h 660"/>
                <a:gd name="T14" fmla="*/ 2147483647 w 684"/>
                <a:gd name="T15" fmla="*/ 2147483647 h 660"/>
                <a:gd name="T16" fmla="*/ 2147483647 w 684"/>
                <a:gd name="T17" fmla="*/ 2147483647 h 660"/>
                <a:gd name="T18" fmla="*/ 2147483647 w 684"/>
                <a:gd name="T19" fmla="*/ 2147483647 h 660"/>
                <a:gd name="T20" fmla="*/ 2147483647 w 684"/>
                <a:gd name="T21" fmla="*/ 2147483647 h 660"/>
                <a:gd name="T22" fmla="*/ 2147483647 w 684"/>
                <a:gd name="T23" fmla="*/ 2147483647 h 660"/>
                <a:gd name="T24" fmla="*/ 2147483647 w 684"/>
                <a:gd name="T25" fmla="*/ 2147483647 h 660"/>
                <a:gd name="T26" fmla="*/ 2147483647 w 684"/>
                <a:gd name="T27" fmla="*/ 2147483647 h 660"/>
                <a:gd name="T28" fmla="*/ 2147483647 w 684"/>
                <a:gd name="T29" fmla="*/ 2147483647 h 660"/>
                <a:gd name="T30" fmla="*/ 2147483647 w 684"/>
                <a:gd name="T31" fmla="*/ 2147483647 h 660"/>
                <a:gd name="T32" fmla="*/ 2147483647 w 684"/>
                <a:gd name="T33" fmla="*/ 2147483647 h 660"/>
                <a:gd name="T34" fmla="*/ 2147483647 w 684"/>
                <a:gd name="T35" fmla="*/ 2147483647 h 660"/>
                <a:gd name="T36" fmla="*/ 2147483647 w 684"/>
                <a:gd name="T37" fmla="*/ 2147483647 h 660"/>
                <a:gd name="T38" fmla="*/ 2147483647 w 684"/>
                <a:gd name="T39" fmla="*/ 2147483647 h 660"/>
                <a:gd name="T40" fmla="*/ 2147483647 w 684"/>
                <a:gd name="T41" fmla="*/ 2147483647 h 660"/>
                <a:gd name="T42" fmla="*/ 2147483647 w 684"/>
                <a:gd name="T43" fmla="*/ 2147483647 h 660"/>
                <a:gd name="T44" fmla="*/ 2147483647 w 684"/>
                <a:gd name="T45" fmla="*/ 2147483647 h 660"/>
                <a:gd name="T46" fmla="*/ 2147483647 w 684"/>
                <a:gd name="T47" fmla="*/ 2147483647 h 660"/>
                <a:gd name="T48" fmla="*/ 2147483647 w 684"/>
                <a:gd name="T49" fmla="*/ 2147483647 h 660"/>
                <a:gd name="T50" fmla="*/ 2147483647 w 684"/>
                <a:gd name="T51" fmla="*/ 2147483647 h 660"/>
                <a:gd name="T52" fmla="*/ 2147483647 w 684"/>
                <a:gd name="T53" fmla="*/ 0 h 660"/>
                <a:gd name="T54" fmla="*/ 2147483647 w 684"/>
                <a:gd name="T55" fmla="*/ 2147483647 h 660"/>
                <a:gd name="T56" fmla="*/ 2147483647 w 684"/>
                <a:gd name="T57" fmla="*/ 2147483647 h 660"/>
                <a:gd name="T58" fmla="*/ 2147483647 w 684"/>
                <a:gd name="T59" fmla="*/ 0 h 660"/>
                <a:gd name="T60" fmla="*/ 2147483647 w 684"/>
                <a:gd name="T61" fmla="*/ 2147483647 h 660"/>
                <a:gd name="T62" fmla="*/ 2147483647 w 684"/>
                <a:gd name="T63" fmla="*/ 2147483647 h 660"/>
                <a:gd name="T64" fmla="*/ 2147483647 w 684"/>
                <a:gd name="T65" fmla="*/ 2147483647 h 660"/>
                <a:gd name="T66" fmla="*/ 2147483647 w 684"/>
                <a:gd name="T67" fmla="*/ 2147483647 h 660"/>
                <a:gd name="T68" fmla="*/ 2147483647 w 684"/>
                <a:gd name="T69" fmla="*/ 2147483647 h 660"/>
                <a:gd name="T70" fmla="*/ 2147483647 w 684"/>
                <a:gd name="T71" fmla="*/ 2147483647 h 660"/>
                <a:gd name="T72" fmla="*/ 2147483647 w 684"/>
                <a:gd name="T73" fmla="*/ 2147483647 h 660"/>
                <a:gd name="T74" fmla="*/ 2147483647 w 684"/>
                <a:gd name="T75" fmla="*/ 2147483647 h 660"/>
                <a:gd name="T76" fmla="*/ 2147483647 w 684"/>
                <a:gd name="T77" fmla="*/ 2147483647 h 660"/>
                <a:gd name="T78" fmla="*/ 2147483647 w 684"/>
                <a:gd name="T79" fmla="*/ 2147483647 h 660"/>
                <a:gd name="T80" fmla="*/ 2147483647 w 684"/>
                <a:gd name="T81" fmla="*/ 2147483647 h 660"/>
                <a:gd name="T82" fmla="*/ 2147483647 w 684"/>
                <a:gd name="T83" fmla="*/ 2147483647 h 660"/>
                <a:gd name="T84" fmla="*/ 2147483647 w 684"/>
                <a:gd name="T85" fmla="*/ 2147483647 h 660"/>
                <a:gd name="T86" fmla="*/ 0 w 684"/>
                <a:gd name="T87" fmla="*/ 2147483647 h 660"/>
                <a:gd name="T88" fmla="*/ 2147483647 w 684"/>
                <a:gd name="T89" fmla="*/ 2147483647 h 660"/>
                <a:gd name="T90" fmla="*/ 2147483647 w 684"/>
                <a:gd name="T91" fmla="*/ 2147483647 h 660"/>
                <a:gd name="T92" fmla="*/ 2147483647 w 684"/>
                <a:gd name="T93" fmla="*/ 2147483647 h 660"/>
                <a:gd name="T94" fmla="*/ 2147483647 w 684"/>
                <a:gd name="T95" fmla="*/ 2147483647 h 660"/>
                <a:gd name="T96" fmla="*/ 2147483647 w 684"/>
                <a:gd name="T97" fmla="*/ 2147483647 h 660"/>
                <a:gd name="T98" fmla="*/ 2147483647 w 684"/>
                <a:gd name="T99" fmla="*/ 2147483647 h 660"/>
                <a:gd name="T100" fmla="*/ 2147483647 w 684"/>
                <a:gd name="T101" fmla="*/ 2147483647 h 660"/>
                <a:gd name="T102" fmla="*/ 2147483647 w 684"/>
                <a:gd name="T103" fmla="*/ 2147483647 h 660"/>
                <a:gd name="T104" fmla="*/ 2147483647 w 684"/>
                <a:gd name="T105" fmla="*/ 2147483647 h 660"/>
                <a:gd name="T106" fmla="*/ 2147483647 w 684"/>
                <a:gd name="T107" fmla="*/ 2147483647 h 660"/>
                <a:gd name="T108" fmla="*/ 2147483647 w 684"/>
                <a:gd name="T109" fmla="*/ 2147483647 h 660"/>
                <a:gd name="T110" fmla="*/ 2147483647 w 684"/>
                <a:gd name="T111" fmla="*/ 2147483647 h 660"/>
                <a:gd name="T112" fmla="*/ 2147483647 w 684"/>
                <a:gd name="T113" fmla="*/ 2147483647 h 660"/>
                <a:gd name="T114" fmla="*/ 2147483647 w 684"/>
                <a:gd name="T115" fmla="*/ 2147483647 h 6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84"/>
                <a:gd name="T175" fmla="*/ 0 h 660"/>
                <a:gd name="T176" fmla="*/ 684 w 684"/>
                <a:gd name="T177" fmla="*/ 660 h 6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84" h="660">
                  <a:moveTo>
                    <a:pt x="678" y="564"/>
                  </a:moveTo>
                  <a:lnTo>
                    <a:pt x="666" y="552"/>
                  </a:lnTo>
                  <a:lnTo>
                    <a:pt x="654" y="546"/>
                  </a:lnTo>
                  <a:lnTo>
                    <a:pt x="648" y="516"/>
                  </a:lnTo>
                  <a:lnTo>
                    <a:pt x="642" y="516"/>
                  </a:lnTo>
                  <a:lnTo>
                    <a:pt x="636" y="510"/>
                  </a:lnTo>
                  <a:lnTo>
                    <a:pt x="624" y="504"/>
                  </a:lnTo>
                  <a:lnTo>
                    <a:pt x="618" y="498"/>
                  </a:lnTo>
                  <a:lnTo>
                    <a:pt x="618" y="462"/>
                  </a:lnTo>
                  <a:lnTo>
                    <a:pt x="624" y="450"/>
                  </a:lnTo>
                  <a:lnTo>
                    <a:pt x="624" y="438"/>
                  </a:lnTo>
                  <a:lnTo>
                    <a:pt x="594" y="402"/>
                  </a:lnTo>
                  <a:lnTo>
                    <a:pt x="588" y="390"/>
                  </a:lnTo>
                  <a:lnTo>
                    <a:pt x="582" y="384"/>
                  </a:lnTo>
                  <a:lnTo>
                    <a:pt x="564" y="384"/>
                  </a:lnTo>
                  <a:lnTo>
                    <a:pt x="546" y="366"/>
                  </a:lnTo>
                  <a:lnTo>
                    <a:pt x="534" y="360"/>
                  </a:lnTo>
                  <a:lnTo>
                    <a:pt x="528" y="354"/>
                  </a:lnTo>
                  <a:lnTo>
                    <a:pt x="504" y="354"/>
                  </a:lnTo>
                  <a:lnTo>
                    <a:pt x="504" y="312"/>
                  </a:lnTo>
                  <a:lnTo>
                    <a:pt x="498" y="312"/>
                  </a:lnTo>
                  <a:lnTo>
                    <a:pt x="492" y="306"/>
                  </a:lnTo>
                  <a:lnTo>
                    <a:pt x="468" y="294"/>
                  </a:lnTo>
                  <a:lnTo>
                    <a:pt x="456" y="282"/>
                  </a:lnTo>
                  <a:lnTo>
                    <a:pt x="444" y="276"/>
                  </a:lnTo>
                  <a:lnTo>
                    <a:pt x="438" y="270"/>
                  </a:lnTo>
                  <a:lnTo>
                    <a:pt x="438" y="264"/>
                  </a:lnTo>
                  <a:lnTo>
                    <a:pt x="444" y="252"/>
                  </a:lnTo>
                  <a:lnTo>
                    <a:pt x="450" y="246"/>
                  </a:lnTo>
                  <a:lnTo>
                    <a:pt x="438" y="234"/>
                  </a:lnTo>
                  <a:lnTo>
                    <a:pt x="438" y="228"/>
                  </a:lnTo>
                  <a:lnTo>
                    <a:pt x="450" y="216"/>
                  </a:lnTo>
                  <a:lnTo>
                    <a:pt x="462" y="216"/>
                  </a:lnTo>
                  <a:lnTo>
                    <a:pt x="462" y="186"/>
                  </a:lnTo>
                  <a:lnTo>
                    <a:pt x="468" y="186"/>
                  </a:lnTo>
                  <a:lnTo>
                    <a:pt x="480" y="174"/>
                  </a:lnTo>
                  <a:lnTo>
                    <a:pt x="480" y="168"/>
                  </a:lnTo>
                  <a:lnTo>
                    <a:pt x="474" y="156"/>
                  </a:lnTo>
                  <a:lnTo>
                    <a:pt x="462" y="144"/>
                  </a:lnTo>
                  <a:lnTo>
                    <a:pt x="462" y="138"/>
                  </a:lnTo>
                  <a:lnTo>
                    <a:pt x="480" y="120"/>
                  </a:lnTo>
                  <a:lnTo>
                    <a:pt x="480" y="114"/>
                  </a:lnTo>
                  <a:lnTo>
                    <a:pt x="468" y="114"/>
                  </a:lnTo>
                  <a:lnTo>
                    <a:pt x="456" y="120"/>
                  </a:lnTo>
                  <a:lnTo>
                    <a:pt x="450" y="126"/>
                  </a:lnTo>
                  <a:lnTo>
                    <a:pt x="438" y="108"/>
                  </a:lnTo>
                  <a:lnTo>
                    <a:pt x="414" y="102"/>
                  </a:lnTo>
                  <a:lnTo>
                    <a:pt x="414" y="84"/>
                  </a:lnTo>
                  <a:lnTo>
                    <a:pt x="402" y="72"/>
                  </a:lnTo>
                  <a:lnTo>
                    <a:pt x="378" y="24"/>
                  </a:lnTo>
                  <a:lnTo>
                    <a:pt x="378" y="12"/>
                  </a:lnTo>
                  <a:lnTo>
                    <a:pt x="336" y="24"/>
                  </a:lnTo>
                  <a:lnTo>
                    <a:pt x="336" y="6"/>
                  </a:lnTo>
                  <a:lnTo>
                    <a:pt x="330" y="0"/>
                  </a:lnTo>
                  <a:lnTo>
                    <a:pt x="306" y="0"/>
                  </a:lnTo>
                  <a:lnTo>
                    <a:pt x="306" y="6"/>
                  </a:lnTo>
                  <a:lnTo>
                    <a:pt x="300" y="12"/>
                  </a:lnTo>
                  <a:lnTo>
                    <a:pt x="288" y="12"/>
                  </a:lnTo>
                  <a:lnTo>
                    <a:pt x="276" y="0"/>
                  </a:lnTo>
                  <a:lnTo>
                    <a:pt x="234" y="0"/>
                  </a:lnTo>
                  <a:lnTo>
                    <a:pt x="234" y="12"/>
                  </a:lnTo>
                  <a:lnTo>
                    <a:pt x="228" y="18"/>
                  </a:lnTo>
                  <a:lnTo>
                    <a:pt x="216" y="24"/>
                  </a:lnTo>
                  <a:lnTo>
                    <a:pt x="204" y="36"/>
                  </a:lnTo>
                  <a:lnTo>
                    <a:pt x="198" y="48"/>
                  </a:lnTo>
                  <a:lnTo>
                    <a:pt x="192" y="54"/>
                  </a:lnTo>
                  <a:lnTo>
                    <a:pt x="180" y="54"/>
                  </a:lnTo>
                  <a:lnTo>
                    <a:pt x="168" y="60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4" y="78"/>
                  </a:lnTo>
                  <a:lnTo>
                    <a:pt x="144" y="90"/>
                  </a:lnTo>
                  <a:lnTo>
                    <a:pt x="150" y="102"/>
                  </a:lnTo>
                  <a:lnTo>
                    <a:pt x="156" y="108"/>
                  </a:lnTo>
                  <a:lnTo>
                    <a:pt x="156" y="120"/>
                  </a:lnTo>
                  <a:lnTo>
                    <a:pt x="162" y="132"/>
                  </a:lnTo>
                  <a:lnTo>
                    <a:pt x="162" y="162"/>
                  </a:lnTo>
                  <a:lnTo>
                    <a:pt x="156" y="174"/>
                  </a:lnTo>
                  <a:lnTo>
                    <a:pt x="150" y="192"/>
                  </a:lnTo>
                  <a:lnTo>
                    <a:pt x="150" y="198"/>
                  </a:lnTo>
                  <a:lnTo>
                    <a:pt x="168" y="216"/>
                  </a:lnTo>
                  <a:lnTo>
                    <a:pt x="168" y="222"/>
                  </a:lnTo>
                  <a:lnTo>
                    <a:pt x="162" y="228"/>
                  </a:lnTo>
                  <a:lnTo>
                    <a:pt x="138" y="240"/>
                  </a:lnTo>
                  <a:lnTo>
                    <a:pt x="78" y="264"/>
                  </a:lnTo>
                  <a:lnTo>
                    <a:pt x="66" y="270"/>
                  </a:lnTo>
                  <a:lnTo>
                    <a:pt x="6" y="318"/>
                  </a:lnTo>
                  <a:lnTo>
                    <a:pt x="0" y="318"/>
                  </a:lnTo>
                  <a:lnTo>
                    <a:pt x="0" y="324"/>
                  </a:lnTo>
                  <a:lnTo>
                    <a:pt x="24" y="366"/>
                  </a:lnTo>
                  <a:lnTo>
                    <a:pt x="24" y="384"/>
                  </a:lnTo>
                  <a:lnTo>
                    <a:pt x="48" y="402"/>
                  </a:lnTo>
                  <a:lnTo>
                    <a:pt x="48" y="414"/>
                  </a:lnTo>
                  <a:lnTo>
                    <a:pt x="60" y="426"/>
                  </a:lnTo>
                  <a:lnTo>
                    <a:pt x="126" y="426"/>
                  </a:lnTo>
                  <a:lnTo>
                    <a:pt x="156" y="456"/>
                  </a:lnTo>
                  <a:lnTo>
                    <a:pt x="168" y="462"/>
                  </a:lnTo>
                  <a:lnTo>
                    <a:pt x="180" y="474"/>
                  </a:lnTo>
                  <a:lnTo>
                    <a:pt x="228" y="498"/>
                  </a:lnTo>
                  <a:lnTo>
                    <a:pt x="234" y="504"/>
                  </a:lnTo>
                  <a:lnTo>
                    <a:pt x="246" y="510"/>
                  </a:lnTo>
                  <a:lnTo>
                    <a:pt x="438" y="654"/>
                  </a:lnTo>
                  <a:lnTo>
                    <a:pt x="522" y="654"/>
                  </a:lnTo>
                  <a:lnTo>
                    <a:pt x="570" y="660"/>
                  </a:lnTo>
                  <a:lnTo>
                    <a:pt x="564" y="660"/>
                  </a:lnTo>
                  <a:lnTo>
                    <a:pt x="570" y="654"/>
                  </a:lnTo>
                  <a:lnTo>
                    <a:pt x="588" y="618"/>
                  </a:lnTo>
                  <a:lnTo>
                    <a:pt x="588" y="606"/>
                  </a:lnTo>
                  <a:lnTo>
                    <a:pt x="594" y="600"/>
                  </a:lnTo>
                  <a:lnTo>
                    <a:pt x="600" y="588"/>
                  </a:lnTo>
                  <a:lnTo>
                    <a:pt x="648" y="588"/>
                  </a:lnTo>
                  <a:lnTo>
                    <a:pt x="654" y="594"/>
                  </a:lnTo>
                  <a:lnTo>
                    <a:pt x="678" y="582"/>
                  </a:lnTo>
                  <a:lnTo>
                    <a:pt x="684" y="576"/>
                  </a:lnTo>
                  <a:lnTo>
                    <a:pt x="678" y="570"/>
                  </a:lnTo>
                  <a:lnTo>
                    <a:pt x="678" y="56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1" name="Iran" descr="© INSCALE GmbH, 05.05.2010&#10;http://www.presentationload.com/">
              <a:extLst>
                <a:ext uri="{FF2B5EF4-FFF2-40B4-BE49-F238E27FC236}">
                  <a16:creationId xmlns:a16="http://schemas.microsoft.com/office/drawing/2014/main" id="{AE0C3743-D2DD-A25D-DE42-0BC5CC93BB4C}"/>
                </a:ext>
              </a:extLst>
            </p:cNvPr>
            <p:cNvSpPr>
              <a:spLocks/>
            </p:cNvSpPr>
            <p:nvPr/>
          </p:nvSpPr>
          <p:spPr bwMode="gray">
            <a:xfrm>
              <a:off x="7069669" y="2528916"/>
              <a:ext cx="678618" cy="556909"/>
            </a:xfrm>
            <a:custGeom>
              <a:avLst/>
              <a:gdLst>
                <a:gd name="T0" fmla="*/ 2147483647 w 1440"/>
                <a:gd name="T1" fmla="*/ 2147483647 h 1182"/>
                <a:gd name="T2" fmla="*/ 2147483647 w 1440"/>
                <a:gd name="T3" fmla="*/ 2147483647 h 1182"/>
                <a:gd name="T4" fmla="*/ 2147483647 w 1440"/>
                <a:gd name="T5" fmla="*/ 2147483647 h 1182"/>
                <a:gd name="T6" fmla="*/ 2147483647 w 1440"/>
                <a:gd name="T7" fmla="*/ 2147483647 h 1182"/>
                <a:gd name="T8" fmla="*/ 2147483647 w 1440"/>
                <a:gd name="T9" fmla="*/ 2147483647 h 1182"/>
                <a:gd name="T10" fmla="*/ 2147483647 w 1440"/>
                <a:gd name="T11" fmla="*/ 2147483647 h 1182"/>
                <a:gd name="T12" fmla="*/ 2147483647 w 1440"/>
                <a:gd name="T13" fmla="*/ 2147483647 h 1182"/>
                <a:gd name="T14" fmla="*/ 2147483647 w 1440"/>
                <a:gd name="T15" fmla="*/ 2147483647 h 1182"/>
                <a:gd name="T16" fmla="*/ 2147483647 w 1440"/>
                <a:gd name="T17" fmla="*/ 2147483647 h 1182"/>
                <a:gd name="T18" fmla="*/ 2147483647 w 1440"/>
                <a:gd name="T19" fmla="*/ 2147483647 h 1182"/>
                <a:gd name="T20" fmla="*/ 2147483647 w 1440"/>
                <a:gd name="T21" fmla="*/ 2147483647 h 1182"/>
                <a:gd name="T22" fmla="*/ 2147483647 w 1440"/>
                <a:gd name="T23" fmla="*/ 2147483647 h 1182"/>
                <a:gd name="T24" fmla="*/ 2147483647 w 1440"/>
                <a:gd name="T25" fmla="*/ 2147483647 h 1182"/>
                <a:gd name="T26" fmla="*/ 2147483647 w 1440"/>
                <a:gd name="T27" fmla="*/ 2147483647 h 1182"/>
                <a:gd name="T28" fmla="*/ 2147483647 w 1440"/>
                <a:gd name="T29" fmla="*/ 2147483647 h 1182"/>
                <a:gd name="T30" fmla="*/ 2147483647 w 1440"/>
                <a:gd name="T31" fmla="*/ 2147483647 h 1182"/>
                <a:gd name="T32" fmla="*/ 2147483647 w 1440"/>
                <a:gd name="T33" fmla="*/ 2147483647 h 1182"/>
                <a:gd name="T34" fmla="*/ 2147483647 w 1440"/>
                <a:gd name="T35" fmla="*/ 2147483647 h 1182"/>
                <a:gd name="T36" fmla="*/ 2147483647 w 1440"/>
                <a:gd name="T37" fmla="*/ 2147483647 h 1182"/>
                <a:gd name="T38" fmla="*/ 2147483647 w 1440"/>
                <a:gd name="T39" fmla="*/ 2147483647 h 1182"/>
                <a:gd name="T40" fmla="*/ 2147483647 w 1440"/>
                <a:gd name="T41" fmla="*/ 2147483647 h 1182"/>
                <a:gd name="T42" fmla="*/ 2147483647 w 1440"/>
                <a:gd name="T43" fmla="*/ 2147483647 h 1182"/>
                <a:gd name="T44" fmla="*/ 2147483647 w 1440"/>
                <a:gd name="T45" fmla="*/ 2147483647 h 1182"/>
                <a:gd name="T46" fmla="*/ 2147483647 w 1440"/>
                <a:gd name="T47" fmla="*/ 2147483647 h 1182"/>
                <a:gd name="T48" fmla="*/ 2147483647 w 1440"/>
                <a:gd name="T49" fmla="*/ 2147483647 h 1182"/>
                <a:gd name="T50" fmla="*/ 2147483647 w 1440"/>
                <a:gd name="T51" fmla="*/ 2147483647 h 1182"/>
                <a:gd name="T52" fmla="*/ 2147483647 w 1440"/>
                <a:gd name="T53" fmla="*/ 2147483647 h 1182"/>
                <a:gd name="T54" fmla="*/ 2147483647 w 1440"/>
                <a:gd name="T55" fmla="*/ 2147483647 h 1182"/>
                <a:gd name="T56" fmla="*/ 2147483647 w 1440"/>
                <a:gd name="T57" fmla="*/ 2147483647 h 1182"/>
                <a:gd name="T58" fmla="*/ 2147483647 w 1440"/>
                <a:gd name="T59" fmla="*/ 2147483647 h 1182"/>
                <a:gd name="T60" fmla="*/ 2147483647 w 1440"/>
                <a:gd name="T61" fmla="*/ 0 h 1182"/>
                <a:gd name="T62" fmla="*/ 2147483647 w 1440"/>
                <a:gd name="T63" fmla="*/ 2147483647 h 1182"/>
                <a:gd name="T64" fmla="*/ 2147483647 w 1440"/>
                <a:gd name="T65" fmla="*/ 2147483647 h 1182"/>
                <a:gd name="T66" fmla="*/ 2147483647 w 1440"/>
                <a:gd name="T67" fmla="*/ 2147483647 h 1182"/>
                <a:gd name="T68" fmla="*/ 2147483647 w 1440"/>
                <a:gd name="T69" fmla="*/ 2147483647 h 1182"/>
                <a:gd name="T70" fmla="*/ 2147483647 w 1440"/>
                <a:gd name="T71" fmla="*/ 2147483647 h 1182"/>
                <a:gd name="T72" fmla="*/ 2147483647 w 1440"/>
                <a:gd name="T73" fmla="*/ 2147483647 h 1182"/>
                <a:gd name="T74" fmla="*/ 2147483647 w 1440"/>
                <a:gd name="T75" fmla="*/ 2147483647 h 1182"/>
                <a:gd name="T76" fmla="*/ 2147483647 w 1440"/>
                <a:gd name="T77" fmla="*/ 2147483647 h 1182"/>
                <a:gd name="T78" fmla="*/ 2147483647 w 1440"/>
                <a:gd name="T79" fmla="*/ 2147483647 h 1182"/>
                <a:gd name="T80" fmla="*/ 2147483647 w 1440"/>
                <a:gd name="T81" fmla="*/ 2147483647 h 1182"/>
                <a:gd name="T82" fmla="*/ 2147483647 w 1440"/>
                <a:gd name="T83" fmla="*/ 2147483647 h 1182"/>
                <a:gd name="T84" fmla="*/ 2147483647 w 1440"/>
                <a:gd name="T85" fmla="*/ 2147483647 h 1182"/>
                <a:gd name="T86" fmla="*/ 2147483647 w 1440"/>
                <a:gd name="T87" fmla="*/ 2147483647 h 1182"/>
                <a:gd name="T88" fmla="*/ 2147483647 w 1440"/>
                <a:gd name="T89" fmla="*/ 2147483647 h 1182"/>
                <a:gd name="T90" fmla="*/ 2147483647 w 1440"/>
                <a:gd name="T91" fmla="*/ 2147483647 h 1182"/>
                <a:gd name="T92" fmla="*/ 2147483647 w 1440"/>
                <a:gd name="T93" fmla="*/ 2147483647 h 1182"/>
                <a:gd name="T94" fmla="*/ 2147483647 w 1440"/>
                <a:gd name="T95" fmla="*/ 2147483647 h 1182"/>
                <a:gd name="T96" fmla="*/ 2147483647 w 1440"/>
                <a:gd name="T97" fmla="*/ 2147483647 h 1182"/>
                <a:gd name="T98" fmla="*/ 2147483647 w 1440"/>
                <a:gd name="T99" fmla="*/ 2147483647 h 1182"/>
                <a:gd name="T100" fmla="*/ 2147483647 w 1440"/>
                <a:gd name="T101" fmla="*/ 2147483647 h 1182"/>
                <a:gd name="T102" fmla="*/ 2147483647 w 1440"/>
                <a:gd name="T103" fmla="*/ 2147483647 h 1182"/>
                <a:gd name="T104" fmla="*/ 2147483647 w 1440"/>
                <a:gd name="T105" fmla="*/ 2147483647 h 1182"/>
                <a:gd name="T106" fmla="*/ 2147483647 w 1440"/>
                <a:gd name="T107" fmla="*/ 2147483647 h 1182"/>
                <a:gd name="T108" fmla="*/ 2147483647 w 1440"/>
                <a:gd name="T109" fmla="*/ 2147483647 h 1182"/>
                <a:gd name="T110" fmla="*/ 2147483647 w 1440"/>
                <a:gd name="T111" fmla="*/ 2147483647 h 11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40"/>
                <a:gd name="T169" fmla="*/ 0 h 1182"/>
                <a:gd name="T170" fmla="*/ 1440 w 1440"/>
                <a:gd name="T171" fmla="*/ 1182 h 11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40" h="1182">
                  <a:moveTo>
                    <a:pt x="1338" y="1176"/>
                  </a:moveTo>
                  <a:lnTo>
                    <a:pt x="1338" y="1170"/>
                  </a:lnTo>
                  <a:lnTo>
                    <a:pt x="1332" y="1158"/>
                  </a:lnTo>
                  <a:lnTo>
                    <a:pt x="1332" y="1128"/>
                  </a:lnTo>
                  <a:lnTo>
                    <a:pt x="1344" y="1116"/>
                  </a:lnTo>
                  <a:lnTo>
                    <a:pt x="1344" y="1110"/>
                  </a:lnTo>
                  <a:lnTo>
                    <a:pt x="1350" y="1104"/>
                  </a:lnTo>
                  <a:lnTo>
                    <a:pt x="1356" y="1086"/>
                  </a:lnTo>
                  <a:lnTo>
                    <a:pt x="1368" y="1086"/>
                  </a:lnTo>
                  <a:lnTo>
                    <a:pt x="1374" y="1080"/>
                  </a:lnTo>
                  <a:lnTo>
                    <a:pt x="1374" y="1074"/>
                  </a:lnTo>
                  <a:lnTo>
                    <a:pt x="1380" y="1074"/>
                  </a:lnTo>
                  <a:lnTo>
                    <a:pt x="1380" y="1068"/>
                  </a:lnTo>
                  <a:lnTo>
                    <a:pt x="1386" y="1062"/>
                  </a:lnTo>
                  <a:lnTo>
                    <a:pt x="1398" y="1056"/>
                  </a:lnTo>
                  <a:lnTo>
                    <a:pt x="1428" y="1056"/>
                  </a:lnTo>
                  <a:lnTo>
                    <a:pt x="1428" y="1062"/>
                  </a:lnTo>
                  <a:lnTo>
                    <a:pt x="1434" y="1062"/>
                  </a:lnTo>
                  <a:lnTo>
                    <a:pt x="1440" y="1056"/>
                  </a:lnTo>
                  <a:lnTo>
                    <a:pt x="1440" y="1044"/>
                  </a:lnTo>
                  <a:lnTo>
                    <a:pt x="1434" y="1026"/>
                  </a:lnTo>
                  <a:lnTo>
                    <a:pt x="1428" y="1014"/>
                  </a:lnTo>
                  <a:lnTo>
                    <a:pt x="1422" y="1008"/>
                  </a:lnTo>
                  <a:lnTo>
                    <a:pt x="1404" y="1008"/>
                  </a:lnTo>
                  <a:lnTo>
                    <a:pt x="1404" y="996"/>
                  </a:lnTo>
                  <a:lnTo>
                    <a:pt x="1398" y="984"/>
                  </a:lnTo>
                  <a:lnTo>
                    <a:pt x="1398" y="960"/>
                  </a:lnTo>
                  <a:lnTo>
                    <a:pt x="1392" y="960"/>
                  </a:lnTo>
                  <a:lnTo>
                    <a:pt x="1398" y="930"/>
                  </a:lnTo>
                  <a:lnTo>
                    <a:pt x="1374" y="930"/>
                  </a:lnTo>
                  <a:lnTo>
                    <a:pt x="1362" y="912"/>
                  </a:lnTo>
                  <a:lnTo>
                    <a:pt x="1350" y="918"/>
                  </a:lnTo>
                  <a:lnTo>
                    <a:pt x="1332" y="918"/>
                  </a:lnTo>
                  <a:lnTo>
                    <a:pt x="1326" y="912"/>
                  </a:lnTo>
                  <a:lnTo>
                    <a:pt x="1314" y="894"/>
                  </a:lnTo>
                  <a:lnTo>
                    <a:pt x="1308" y="876"/>
                  </a:lnTo>
                  <a:lnTo>
                    <a:pt x="1296" y="864"/>
                  </a:lnTo>
                  <a:lnTo>
                    <a:pt x="1284" y="846"/>
                  </a:lnTo>
                  <a:lnTo>
                    <a:pt x="1278" y="840"/>
                  </a:lnTo>
                  <a:lnTo>
                    <a:pt x="1272" y="828"/>
                  </a:lnTo>
                  <a:lnTo>
                    <a:pt x="1248" y="804"/>
                  </a:lnTo>
                  <a:lnTo>
                    <a:pt x="1242" y="804"/>
                  </a:lnTo>
                  <a:lnTo>
                    <a:pt x="1242" y="792"/>
                  </a:lnTo>
                  <a:lnTo>
                    <a:pt x="1260" y="774"/>
                  </a:lnTo>
                  <a:lnTo>
                    <a:pt x="1266" y="762"/>
                  </a:lnTo>
                  <a:lnTo>
                    <a:pt x="1272" y="756"/>
                  </a:lnTo>
                  <a:lnTo>
                    <a:pt x="1296" y="708"/>
                  </a:lnTo>
                  <a:lnTo>
                    <a:pt x="1284" y="684"/>
                  </a:lnTo>
                  <a:lnTo>
                    <a:pt x="1278" y="678"/>
                  </a:lnTo>
                  <a:lnTo>
                    <a:pt x="1242" y="678"/>
                  </a:lnTo>
                  <a:lnTo>
                    <a:pt x="1230" y="672"/>
                  </a:lnTo>
                  <a:lnTo>
                    <a:pt x="1224" y="672"/>
                  </a:lnTo>
                  <a:lnTo>
                    <a:pt x="1218" y="666"/>
                  </a:lnTo>
                  <a:lnTo>
                    <a:pt x="1218" y="612"/>
                  </a:lnTo>
                  <a:lnTo>
                    <a:pt x="1212" y="606"/>
                  </a:lnTo>
                  <a:lnTo>
                    <a:pt x="1200" y="582"/>
                  </a:lnTo>
                  <a:lnTo>
                    <a:pt x="1188" y="564"/>
                  </a:lnTo>
                  <a:lnTo>
                    <a:pt x="1176" y="540"/>
                  </a:lnTo>
                  <a:lnTo>
                    <a:pt x="1182" y="528"/>
                  </a:lnTo>
                  <a:lnTo>
                    <a:pt x="1200" y="510"/>
                  </a:lnTo>
                  <a:lnTo>
                    <a:pt x="1200" y="504"/>
                  </a:lnTo>
                  <a:lnTo>
                    <a:pt x="1194" y="498"/>
                  </a:lnTo>
                  <a:lnTo>
                    <a:pt x="1170" y="498"/>
                  </a:lnTo>
                  <a:lnTo>
                    <a:pt x="1170" y="468"/>
                  </a:lnTo>
                  <a:lnTo>
                    <a:pt x="1158" y="456"/>
                  </a:lnTo>
                  <a:lnTo>
                    <a:pt x="1158" y="450"/>
                  </a:lnTo>
                  <a:lnTo>
                    <a:pt x="1164" y="444"/>
                  </a:lnTo>
                  <a:lnTo>
                    <a:pt x="1176" y="438"/>
                  </a:lnTo>
                  <a:lnTo>
                    <a:pt x="1182" y="432"/>
                  </a:lnTo>
                  <a:lnTo>
                    <a:pt x="1188" y="432"/>
                  </a:lnTo>
                  <a:lnTo>
                    <a:pt x="1176" y="414"/>
                  </a:lnTo>
                  <a:lnTo>
                    <a:pt x="1200" y="408"/>
                  </a:lnTo>
                  <a:lnTo>
                    <a:pt x="1200" y="402"/>
                  </a:lnTo>
                  <a:lnTo>
                    <a:pt x="1194" y="396"/>
                  </a:lnTo>
                  <a:lnTo>
                    <a:pt x="1194" y="372"/>
                  </a:lnTo>
                  <a:lnTo>
                    <a:pt x="1188" y="360"/>
                  </a:lnTo>
                  <a:lnTo>
                    <a:pt x="1188" y="354"/>
                  </a:lnTo>
                  <a:lnTo>
                    <a:pt x="1194" y="342"/>
                  </a:lnTo>
                  <a:lnTo>
                    <a:pt x="1200" y="336"/>
                  </a:lnTo>
                  <a:lnTo>
                    <a:pt x="1188" y="306"/>
                  </a:lnTo>
                  <a:lnTo>
                    <a:pt x="1194" y="282"/>
                  </a:lnTo>
                  <a:lnTo>
                    <a:pt x="1182" y="282"/>
                  </a:lnTo>
                  <a:lnTo>
                    <a:pt x="1182" y="246"/>
                  </a:lnTo>
                  <a:lnTo>
                    <a:pt x="1116" y="252"/>
                  </a:lnTo>
                  <a:lnTo>
                    <a:pt x="1110" y="246"/>
                  </a:lnTo>
                  <a:lnTo>
                    <a:pt x="1104" y="234"/>
                  </a:lnTo>
                  <a:lnTo>
                    <a:pt x="1092" y="228"/>
                  </a:lnTo>
                  <a:lnTo>
                    <a:pt x="1080" y="216"/>
                  </a:lnTo>
                  <a:lnTo>
                    <a:pt x="1068" y="216"/>
                  </a:lnTo>
                  <a:lnTo>
                    <a:pt x="1062" y="210"/>
                  </a:lnTo>
                  <a:lnTo>
                    <a:pt x="1056" y="210"/>
                  </a:lnTo>
                  <a:lnTo>
                    <a:pt x="1050" y="204"/>
                  </a:lnTo>
                  <a:lnTo>
                    <a:pt x="1044" y="192"/>
                  </a:lnTo>
                  <a:lnTo>
                    <a:pt x="1044" y="186"/>
                  </a:lnTo>
                  <a:lnTo>
                    <a:pt x="1038" y="180"/>
                  </a:lnTo>
                  <a:lnTo>
                    <a:pt x="1032" y="180"/>
                  </a:lnTo>
                  <a:lnTo>
                    <a:pt x="1020" y="174"/>
                  </a:lnTo>
                  <a:lnTo>
                    <a:pt x="1002" y="174"/>
                  </a:lnTo>
                  <a:lnTo>
                    <a:pt x="990" y="168"/>
                  </a:lnTo>
                  <a:lnTo>
                    <a:pt x="972" y="168"/>
                  </a:lnTo>
                  <a:lnTo>
                    <a:pt x="972" y="174"/>
                  </a:lnTo>
                  <a:lnTo>
                    <a:pt x="960" y="168"/>
                  </a:lnTo>
                  <a:lnTo>
                    <a:pt x="954" y="162"/>
                  </a:lnTo>
                  <a:lnTo>
                    <a:pt x="942" y="156"/>
                  </a:lnTo>
                  <a:lnTo>
                    <a:pt x="936" y="150"/>
                  </a:lnTo>
                  <a:lnTo>
                    <a:pt x="906" y="150"/>
                  </a:lnTo>
                  <a:lnTo>
                    <a:pt x="906" y="138"/>
                  </a:lnTo>
                  <a:lnTo>
                    <a:pt x="894" y="126"/>
                  </a:lnTo>
                  <a:lnTo>
                    <a:pt x="834" y="126"/>
                  </a:lnTo>
                  <a:lnTo>
                    <a:pt x="834" y="132"/>
                  </a:lnTo>
                  <a:lnTo>
                    <a:pt x="828" y="138"/>
                  </a:lnTo>
                  <a:lnTo>
                    <a:pt x="816" y="132"/>
                  </a:lnTo>
                  <a:lnTo>
                    <a:pt x="780" y="132"/>
                  </a:lnTo>
                  <a:lnTo>
                    <a:pt x="768" y="138"/>
                  </a:lnTo>
                  <a:lnTo>
                    <a:pt x="750" y="156"/>
                  </a:lnTo>
                  <a:lnTo>
                    <a:pt x="738" y="162"/>
                  </a:lnTo>
                  <a:lnTo>
                    <a:pt x="732" y="168"/>
                  </a:lnTo>
                  <a:lnTo>
                    <a:pt x="732" y="180"/>
                  </a:lnTo>
                  <a:lnTo>
                    <a:pt x="720" y="186"/>
                  </a:lnTo>
                  <a:lnTo>
                    <a:pt x="708" y="198"/>
                  </a:lnTo>
                  <a:lnTo>
                    <a:pt x="678" y="198"/>
                  </a:lnTo>
                  <a:lnTo>
                    <a:pt x="690" y="210"/>
                  </a:lnTo>
                  <a:lnTo>
                    <a:pt x="690" y="222"/>
                  </a:lnTo>
                  <a:lnTo>
                    <a:pt x="696" y="228"/>
                  </a:lnTo>
                  <a:lnTo>
                    <a:pt x="696" y="234"/>
                  </a:lnTo>
                  <a:lnTo>
                    <a:pt x="690" y="240"/>
                  </a:lnTo>
                  <a:lnTo>
                    <a:pt x="678" y="240"/>
                  </a:lnTo>
                  <a:lnTo>
                    <a:pt x="666" y="234"/>
                  </a:lnTo>
                  <a:lnTo>
                    <a:pt x="660" y="228"/>
                  </a:lnTo>
                  <a:lnTo>
                    <a:pt x="654" y="228"/>
                  </a:lnTo>
                  <a:lnTo>
                    <a:pt x="648" y="234"/>
                  </a:lnTo>
                  <a:lnTo>
                    <a:pt x="624" y="234"/>
                  </a:lnTo>
                  <a:lnTo>
                    <a:pt x="612" y="240"/>
                  </a:lnTo>
                  <a:lnTo>
                    <a:pt x="600" y="240"/>
                  </a:lnTo>
                  <a:lnTo>
                    <a:pt x="582" y="246"/>
                  </a:lnTo>
                  <a:lnTo>
                    <a:pt x="558" y="258"/>
                  </a:lnTo>
                  <a:lnTo>
                    <a:pt x="546" y="252"/>
                  </a:lnTo>
                  <a:lnTo>
                    <a:pt x="534" y="252"/>
                  </a:lnTo>
                  <a:lnTo>
                    <a:pt x="522" y="246"/>
                  </a:lnTo>
                  <a:lnTo>
                    <a:pt x="498" y="246"/>
                  </a:lnTo>
                  <a:lnTo>
                    <a:pt x="480" y="240"/>
                  </a:lnTo>
                  <a:lnTo>
                    <a:pt x="468" y="228"/>
                  </a:lnTo>
                  <a:lnTo>
                    <a:pt x="456" y="222"/>
                  </a:lnTo>
                  <a:lnTo>
                    <a:pt x="444" y="210"/>
                  </a:lnTo>
                  <a:lnTo>
                    <a:pt x="438" y="198"/>
                  </a:lnTo>
                  <a:lnTo>
                    <a:pt x="432" y="192"/>
                  </a:lnTo>
                  <a:lnTo>
                    <a:pt x="432" y="186"/>
                  </a:lnTo>
                  <a:lnTo>
                    <a:pt x="378" y="186"/>
                  </a:lnTo>
                  <a:lnTo>
                    <a:pt x="354" y="162"/>
                  </a:lnTo>
                  <a:lnTo>
                    <a:pt x="336" y="126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12" y="114"/>
                  </a:lnTo>
                  <a:lnTo>
                    <a:pt x="312" y="108"/>
                  </a:lnTo>
                  <a:lnTo>
                    <a:pt x="306" y="102"/>
                  </a:lnTo>
                  <a:lnTo>
                    <a:pt x="300" y="102"/>
                  </a:lnTo>
                  <a:lnTo>
                    <a:pt x="294" y="96"/>
                  </a:lnTo>
                  <a:lnTo>
                    <a:pt x="282" y="90"/>
                  </a:lnTo>
                  <a:lnTo>
                    <a:pt x="270" y="78"/>
                  </a:lnTo>
                  <a:lnTo>
                    <a:pt x="270" y="72"/>
                  </a:lnTo>
                  <a:lnTo>
                    <a:pt x="282" y="72"/>
                  </a:lnTo>
                  <a:lnTo>
                    <a:pt x="288" y="66"/>
                  </a:lnTo>
                  <a:lnTo>
                    <a:pt x="288" y="60"/>
                  </a:lnTo>
                  <a:lnTo>
                    <a:pt x="282" y="54"/>
                  </a:lnTo>
                  <a:lnTo>
                    <a:pt x="276" y="54"/>
                  </a:lnTo>
                  <a:lnTo>
                    <a:pt x="276" y="42"/>
                  </a:lnTo>
                  <a:lnTo>
                    <a:pt x="282" y="36"/>
                  </a:lnTo>
                  <a:lnTo>
                    <a:pt x="282" y="18"/>
                  </a:lnTo>
                  <a:lnTo>
                    <a:pt x="276" y="12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46" y="6"/>
                  </a:lnTo>
                  <a:lnTo>
                    <a:pt x="234" y="18"/>
                  </a:lnTo>
                  <a:lnTo>
                    <a:pt x="222" y="24"/>
                  </a:lnTo>
                  <a:lnTo>
                    <a:pt x="204" y="36"/>
                  </a:lnTo>
                  <a:lnTo>
                    <a:pt x="192" y="48"/>
                  </a:lnTo>
                  <a:lnTo>
                    <a:pt x="192" y="54"/>
                  </a:lnTo>
                  <a:lnTo>
                    <a:pt x="186" y="60"/>
                  </a:lnTo>
                  <a:lnTo>
                    <a:pt x="180" y="72"/>
                  </a:lnTo>
                  <a:lnTo>
                    <a:pt x="132" y="72"/>
                  </a:lnTo>
                  <a:lnTo>
                    <a:pt x="96" y="60"/>
                  </a:lnTo>
                  <a:lnTo>
                    <a:pt x="84" y="54"/>
                  </a:lnTo>
                  <a:lnTo>
                    <a:pt x="66" y="36"/>
                  </a:lnTo>
                  <a:lnTo>
                    <a:pt x="54" y="12"/>
                  </a:lnTo>
                  <a:lnTo>
                    <a:pt x="54" y="6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24" y="18"/>
                  </a:lnTo>
                  <a:lnTo>
                    <a:pt x="24" y="30"/>
                  </a:lnTo>
                  <a:lnTo>
                    <a:pt x="0" y="30"/>
                  </a:lnTo>
                  <a:lnTo>
                    <a:pt x="18" y="54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108"/>
                  </a:lnTo>
                  <a:lnTo>
                    <a:pt x="36" y="114"/>
                  </a:lnTo>
                  <a:lnTo>
                    <a:pt x="42" y="114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30" y="138"/>
                  </a:lnTo>
                  <a:lnTo>
                    <a:pt x="24" y="144"/>
                  </a:lnTo>
                  <a:lnTo>
                    <a:pt x="60" y="162"/>
                  </a:lnTo>
                  <a:lnTo>
                    <a:pt x="60" y="192"/>
                  </a:lnTo>
                  <a:lnTo>
                    <a:pt x="84" y="198"/>
                  </a:lnTo>
                  <a:lnTo>
                    <a:pt x="84" y="210"/>
                  </a:lnTo>
                  <a:lnTo>
                    <a:pt x="96" y="246"/>
                  </a:lnTo>
                  <a:lnTo>
                    <a:pt x="108" y="270"/>
                  </a:lnTo>
                  <a:lnTo>
                    <a:pt x="120" y="282"/>
                  </a:lnTo>
                  <a:lnTo>
                    <a:pt x="120" y="300"/>
                  </a:lnTo>
                  <a:lnTo>
                    <a:pt x="144" y="306"/>
                  </a:lnTo>
                  <a:lnTo>
                    <a:pt x="156" y="324"/>
                  </a:lnTo>
                  <a:lnTo>
                    <a:pt x="162" y="318"/>
                  </a:lnTo>
                  <a:lnTo>
                    <a:pt x="174" y="312"/>
                  </a:lnTo>
                  <a:lnTo>
                    <a:pt x="186" y="312"/>
                  </a:lnTo>
                  <a:lnTo>
                    <a:pt x="186" y="318"/>
                  </a:lnTo>
                  <a:lnTo>
                    <a:pt x="168" y="336"/>
                  </a:lnTo>
                  <a:lnTo>
                    <a:pt x="168" y="342"/>
                  </a:lnTo>
                  <a:lnTo>
                    <a:pt x="180" y="354"/>
                  </a:lnTo>
                  <a:lnTo>
                    <a:pt x="186" y="366"/>
                  </a:lnTo>
                  <a:lnTo>
                    <a:pt x="186" y="372"/>
                  </a:lnTo>
                  <a:lnTo>
                    <a:pt x="174" y="384"/>
                  </a:lnTo>
                  <a:lnTo>
                    <a:pt x="168" y="384"/>
                  </a:lnTo>
                  <a:lnTo>
                    <a:pt x="168" y="414"/>
                  </a:lnTo>
                  <a:lnTo>
                    <a:pt x="156" y="414"/>
                  </a:lnTo>
                  <a:lnTo>
                    <a:pt x="144" y="426"/>
                  </a:lnTo>
                  <a:lnTo>
                    <a:pt x="144" y="432"/>
                  </a:lnTo>
                  <a:lnTo>
                    <a:pt x="156" y="444"/>
                  </a:lnTo>
                  <a:lnTo>
                    <a:pt x="150" y="450"/>
                  </a:lnTo>
                  <a:lnTo>
                    <a:pt x="144" y="462"/>
                  </a:lnTo>
                  <a:lnTo>
                    <a:pt x="144" y="468"/>
                  </a:lnTo>
                  <a:lnTo>
                    <a:pt x="150" y="474"/>
                  </a:lnTo>
                  <a:lnTo>
                    <a:pt x="162" y="480"/>
                  </a:lnTo>
                  <a:lnTo>
                    <a:pt x="174" y="492"/>
                  </a:lnTo>
                  <a:lnTo>
                    <a:pt x="198" y="504"/>
                  </a:lnTo>
                  <a:lnTo>
                    <a:pt x="204" y="510"/>
                  </a:lnTo>
                  <a:lnTo>
                    <a:pt x="210" y="510"/>
                  </a:lnTo>
                  <a:lnTo>
                    <a:pt x="210" y="552"/>
                  </a:lnTo>
                  <a:lnTo>
                    <a:pt x="234" y="552"/>
                  </a:lnTo>
                  <a:lnTo>
                    <a:pt x="240" y="558"/>
                  </a:lnTo>
                  <a:lnTo>
                    <a:pt x="252" y="564"/>
                  </a:lnTo>
                  <a:lnTo>
                    <a:pt x="270" y="582"/>
                  </a:lnTo>
                  <a:lnTo>
                    <a:pt x="288" y="582"/>
                  </a:lnTo>
                  <a:lnTo>
                    <a:pt x="294" y="588"/>
                  </a:lnTo>
                  <a:lnTo>
                    <a:pt x="300" y="600"/>
                  </a:lnTo>
                  <a:lnTo>
                    <a:pt x="330" y="636"/>
                  </a:lnTo>
                  <a:lnTo>
                    <a:pt x="330" y="648"/>
                  </a:lnTo>
                  <a:lnTo>
                    <a:pt x="324" y="660"/>
                  </a:lnTo>
                  <a:lnTo>
                    <a:pt x="324" y="696"/>
                  </a:lnTo>
                  <a:lnTo>
                    <a:pt x="330" y="702"/>
                  </a:lnTo>
                  <a:lnTo>
                    <a:pt x="342" y="708"/>
                  </a:lnTo>
                  <a:lnTo>
                    <a:pt x="348" y="714"/>
                  </a:lnTo>
                  <a:lnTo>
                    <a:pt x="354" y="714"/>
                  </a:lnTo>
                  <a:lnTo>
                    <a:pt x="360" y="744"/>
                  </a:lnTo>
                  <a:lnTo>
                    <a:pt x="372" y="750"/>
                  </a:lnTo>
                  <a:lnTo>
                    <a:pt x="384" y="762"/>
                  </a:lnTo>
                  <a:lnTo>
                    <a:pt x="384" y="768"/>
                  </a:lnTo>
                  <a:lnTo>
                    <a:pt x="390" y="774"/>
                  </a:lnTo>
                  <a:lnTo>
                    <a:pt x="402" y="780"/>
                  </a:lnTo>
                  <a:lnTo>
                    <a:pt x="408" y="786"/>
                  </a:lnTo>
                  <a:lnTo>
                    <a:pt x="420" y="792"/>
                  </a:lnTo>
                  <a:lnTo>
                    <a:pt x="426" y="786"/>
                  </a:lnTo>
                  <a:lnTo>
                    <a:pt x="426" y="774"/>
                  </a:lnTo>
                  <a:lnTo>
                    <a:pt x="420" y="768"/>
                  </a:lnTo>
                  <a:lnTo>
                    <a:pt x="420" y="762"/>
                  </a:lnTo>
                  <a:lnTo>
                    <a:pt x="426" y="756"/>
                  </a:lnTo>
                  <a:lnTo>
                    <a:pt x="438" y="750"/>
                  </a:lnTo>
                  <a:lnTo>
                    <a:pt x="444" y="756"/>
                  </a:lnTo>
                  <a:lnTo>
                    <a:pt x="450" y="756"/>
                  </a:lnTo>
                  <a:lnTo>
                    <a:pt x="450" y="768"/>
                  </a:lnTo>
                  <a:lnTo>
                    <a:pt x="456" y="780"/>
                  </a:lnTo>
                  <a:lnTo>
                    <a:pt x="474" y="780"/>
                  </a:lnTo>
                  <a:lnTo>
                    <a:pt x="474" y="786"/>
                  </a:lnTo>
                  <a:lnTo>
                    <a:pt x="474" y="780"/>
                  </a:lnTo>
                  <a:lnTo>
                    <a:pt x="480" y="780"/>
                  </a:lnTo>
                  <a:lnTo>
                    <a:pt x="480" y="768"/>
                  </a:lnTo>
                  <a:lnTo>
                    <a:pt x="504" y="768"/>
                  </a:lnTo>
                  <a:lnTo>
                    <a:pt x="504" y="804"/>
                  </a:lnTo>
                  <a:lnTo>
                    <a:pt x="510" y="810"/>
                  </a:lnTo>
                  <a:lnTo>
                    <a:pt x="516" y="810"/>
                  </a:lnTo>
                  <a:lnTo>
                    <a:pt x="528" y="816"/>
                  </a:lnTo>
                  <a:lnTo>
                    <a:pt x="540" y="828"/>
                  </a:lnTo>
                  <a:lnTo>
                    <a:pt x="540" y="846"/>
                  </a:lnTo>
                  <a:lnTo>
                    <a:pt x="552" y="858"/>
                  </a:lnTo>
                  <a:lnTo>
                    <a:pt x="558" y="870"/>
                  </a:lnTo>
                  <a:lnTo>
                    <a:pt x="564" y="876"/>
                  </a:lnTo>
                  <a:lnTo>
                    <a:pt x="570" y="876"/>
                  </a:lnTo>
                  <a:lnTo>
                    <a:pt x="582" y="894"/>
                  </a:lnTo>
                  <a:lnTo>
                    <a:pt x="582" y="906"/>
                  </a:lnTo>
                  <a:lnTo>
                    <a:pt x="594" y="930"/>
                  </a:lnTo>
                  <a:lnTo>
                    <a:pt x="600" y="936"/>
                  </a:lnTo>
                  <a:lnTo>
                    <a:pt x="606" y="936"/>
                  </a:lnTo>
                  <a:lnTo>
                    <a:pt x="612" y="942"/>
                  </a:lnTo>
                  <a:lnTo>
                    <a:pt x="618" y="954"/>
                  </a:lnTo>
                  <a:lnTo>
                    <a:pt x="618" y="960"/>
                  </a:lnTo>
                  <a:lnTo>
                    <a:pt x="648" y="960"/>
                  </a:lnTo>
                  <a:lnTo>
                    <a:pt x="666" y="984"/>
                  </a:lnTo>
                  <a:lnTo>
                    <a:pt x="684" y="978"/>
                  </a:lnTo>
                  <a:lnTo>
                    <a:pt x="702" y="978"/>
                  </a:lnTo>
                  <a:lnTo>
                    <a:pt x="720" y="996"/>
                  </a:lnTo>
                  <a:lnTo>
                    <a:pt x="738" y="1008"/>
                  </a:lnTo>
                  <a:lnTo>
                    <a:pt x="756" y="1026"/>
                  </a:lnTo>
                  <a:lnTo>
                    <a:pt x="792" y="1050"/>
                  </a:lnTo>
                  <a:lnTo>
                    <a:pt x="810" y="1050"/>
                  </a:lnTo>
                  <a:lnTo>
                    <a:pt x="822" y="1056"/>
                  </a:lnTo>
                  <a:lnTo>
                    <a:pt x="834" y="1068"/>
                  </a:lnTo>
                  <a:lnTo>
                    <a:pt x="852" y="1068"/>
                  </a:lnTo>
                  <a:lnTo>
                    <a:pt x="876" y="1056"/>
                  </a:lnTo>
                  <a:lnTo>
                    <a:pt x="876" y="1050"/>
                  </a:lnTo>
                  <a:lnTo>
                    <a:pt x="900" y="1056"/>
                  </a:lnTo>
                  <a:lnTo>
                    <a:pt x="912" y="1032"/>
                  </a:lnTo>
                  <a:lnTo>
                    <a:pt x="930" y="1032"/>
                  </a:lnTo>
                  <a:lnTo>
                    <a:pt x="954" y="1008"/>
                  </a:lnTo>
                  <a:lnTo>
                    <a:pt x="966" y="1020"/>
                  </a:lnTo>
                  <a:lnTo>
                    <a:pt x="972" y="1014"/>
                  </a:lnTo>
                  <a:lnTo>
                    <a:pt x="984" y="1014"/>
                  </a:lnTo>
                  <a:lnTo>
                    <a:pt x="1002" y="1032"/>
                  </a:lnTo>
                  <a:lnTo>
                    <a:pt x="1014" y="1050"/>
                  </a:lnTo>
                  <a:lnTo>
                    <a:pt x="1020" y="1068"/>
                  </a:lnTo>
                  <a:lnTo>
                    <a:pt x="1032" y="1080"/>
                  </a:lnTo>
                  <a:lnTo>
                    <a:pt x="1032" y="1098"/>
                  </a:lnTo>
                  <a:lnTo>
                    <a:pt x="1038" y="1110"/>
                  </a:lnTo>
                  <a:lnTo>
                    <a:pt x="1044" y="1116"/>
                  </a:lnTo>
                  <a:lnTo>
                    <a:pt x="1056" y="1122"/>
                  </a:lnTo>
                  <a:lnTo>
                    <a:pt x="1080" y="1122"/>
                  </a:lnTo>
                  <a:lnTo>
                    <a:pt x="1080" y="1128"/>
                  </a:lnTo>
                  <a:lnTo>
                    <a:pt x="1086" y="1134"/>
                  </a:lnTo>
                  <a:lnTo>
                    <a:pt x="1098" y="1140"/>
                  </a:lnTo>
                  <a:lnTo>
                    <a:pt x="1164" y="1140"/>
                  </a:lnTo>
                  <a:lnTo>
                    <a:pt x="1176" y="1146"/>
                  </a:lnTo>
                  <a:lnTo>
                    <a:pt x="1200" y="1170"/>
                  </a:lnTo>
                  <a:lnTo>
                    <a:pt x="1212" y="1170"/>
                  </a:lnTo>
                  <a:lnTo>
                    <a:pt x="1224" y="1164"/>
                  </a:lnTo>
                  <a:lnTo>
                    <a:pt x="1230" y="1164"/>
                  </a:lnTo>
                  <a:lnTo>
                    <a:pt x="1242" y="1158"/>
                  </a:lnTo>
                  <a:lnTo>
                    <a:pt x="1248" y="1158"/>
                  </a:lnTo>
                  <a:lnTo>
                    <a:pt x="1254" y="1164"/>
                  </a:lnTo>
                  <a:lnTo>
                    <a:pt x="1278" y="1176"/>
                  </a:lnTo>
                  <a:lnTo>
                    <a:pt x="1296" y="1182"/>
                  </a:lnTo>
                  <a:lnTo>
                    <a:pt x="1326" y="1182"/>
                  </a:lnTo>
                  <a:lnTo>
                    <a:pt x="1338" y="11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3" name="India" descr="© INSCALE GmbH, 05.05.2010&#10;http://www.presentationload.com/">
              <a:extLst>
                <a:ext uri="{FF2B5EF4-FFF2-40B4-BE49-F238E27FC236}">
                  <a16:creationId xmlns:a16="http://schemas.microsoft.com/office/drawing/2014/main" id="{FEED6E96-8F5E-C6FC-8F46-11C9C6EF158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927162" y="2672754"/>
              <a:ext cx="922036" cy="1111975"/>
            </a:xfrm>
            <a:custGeom>
              <a:avLst/>
              <a:gdLst>
                <a:gd name="T0" fmla="*/ 2147483647 w 1956"/>
                <a:gd name="T1" fmla="*/ 2147483647 h 2358"/>
                <a:gd name="T2" fmla="*/ 2147483647 w 1956"/>
                <a:gd name="T3" fmla="*/ 2147483647 h 2358"/>
                <a:gd name="T4" fmla="*/ 2147483647 w 1956"/>
                <a:gd name="T5" fmla="*/ 2147483647 h 2358"/>
                <a:gd name="T6" fmla="*/ 2147483647 w 1956"/>
                <a:gd name="T7" fmla="*/ 2147483647 h 2358"/>
                <a:gd name="T8" fmla="*/ 2147483647 w 1956"/>
                <a:gd name="T9" fmla="*/ 2147483647 h 2358"/>
                <a:gd name="T10" fmla="*/ 2147483647 w 1956"/>
                <a:gd name="T11" fmla="*/ 2147483647 h 2358"/>
                <a:gd name="T12" fmla="*/ 2147483647 w 1956"/>
                <a:gd name="T13" fmla="*/ 2147483647 h 2358"/>
                <a:gd name="T14" fmla="*/ 2147483647 w 1956"/>
                <a:gd name="T15" fmla="*/ 2147483647 h 2358"/>
                <a:gd name="T16" fmla="*/ 2147483647 w 1956"/>
                <a:gd name="T17" fmla="*/ 2147483647 h 2358"/>
                <a:gd name="T18" fmla="*/ 2147483647 w 1956"/>
                <a:gd name="T19" fmla="*/ 2147483647 h 2358"/>
                <a:gd name="T20" fmla="*/ 2147483647 w 1956"/>
                <a:gd name="T21" fmla="*/ 2147483647 h 2358"/>
                <a:gd name="T22" fmla="*/ 2147483647 w 1956"/>
                <a:gd name="T23" fmla="*/ 2147483647 h 2358"/>
                <a:gd name="T24" fmla="*/ 2147483647 w 1956"/>
                <a:gd name="T25" fmla="*/ 2147483647 h 2358"/>
                <a:gd name="T26" fmla="*/ 2147483647 w 1956"/>
                <a:gd name="T27" fmla="*/ 2147483647 h 2358"/>
                <a:gd name="T28" fmla="*/ 2147483647 w 1956"/>
                <a:gd name="T29" fmla="*/ 2147483647 h 2358"/>
                <a:gd name="T30" fmla="*/ 2147483647 w 1956"/>
                <a:gd name="T31" fmla="*/ 2147483647 h 2358"/>
                <a:gd name="T32" fmla="*/ 2147483647 w 1956"/>
                <a:gd name="T33" fmla="*/ 2147483647 h 2358"/>
                <a:gd name="T34" fmla="*/ 2147483647 w 1956"/>
                <a:gd name="T35" fmla="*/ 2147483647 h 2358"/>
                <a:gd name="T36" fmla="*/ 2147483647 w 1956"/>
                <a:gd name="T37" fmla="*/ 2147483647 h 2358"/>
                <a:gd name="T38" fmla="*/ 2147483647 w 1956"/>
                <a:gd name="T39" fmla="*/ 2147483647 h 2358"/>
                <a:gd name="T40" fmla="*/ 2147483647 w 1956"/>
                <a:gd name="T41" fmla="*/ 2147483647 h 2358"/>
                <a:gd name="T42" fmla="*/ 2147483647 w 1956"/>
                <a:gd name="T43" fmla="*/ 2147483647 h 2358"/>
                <a:gd name="T44" fmla="*/ 2147483647 w 1956"/>
                <a:gd name="T45" fmla="*/ 2147483647 h 2358"/>
                <a:gd name="T46" fmla="*/ 2147483647 w 1956"/>
                <a:gd name="T47" fmla="*/ 2147483647 h 2358"/>
                <a:gd name="T48" fmla="*/ 2147483647 w 1956"/>
                <a:gd name="T49" fmla="*/ 2147483647 h 2358"/>
                <a:gd name="T50" fmla="*/ 2147483647 w 1956"/>
                <a:gd name="T51" fmla="*/ 2147483647 h 2358"/>
                <a:gd name="T52" fmla="*/ 2147483647 w 1956"/>
                <a:gd name="T53" fmla="*/ 2147483647 h 2358"/>
                <a:gd name="T54" fmla="*/ 2147483647 w 1956"/>
                <a:gd name="T55" fmla="*/ 2147483647 h 2358"/>
                <a:gd name="T56" fmla="*/ 2147483647 w 1956"/>
                <a:gd name="T57" fmla="*/ 2147483647 h 2358"/>
                <a:gd name="T58" fmla="*/ 2147483647 w 1956"/>
                <a:gd name="T59" fmla="*/ 2147483647 h 2358"/>
                <a:gd name="T60" fmla="*/ 2147483647 w 1956"/>
                <a:gd name="T61" fmla="*/ 2147483647 h 2358"/>
                <a:gd name="T62" fmla="*/ 2147483647 w 1956"/>
                <a:gd name="T63" fmla="*/ 2147483647 h 2358"/>
                <a:gd name="T64" fmla="*/ 2147483647 w 1956"/>
                <a:gd name="T65" fmla="*/ 2147483647 h 2358"/>
                <a:gd name="T66" fmla="*/ 2147483647 w 1956"/>
                <a:gd name="T67" fmla="*/ 2147483647 h 2358"/>
                <a:gd name="T68" fmla="*/ 2147483647 w 1956"/>
                <a:gd name="T69" fmla="*/ 2147483647 h 2358"/>
                <a:gd name="T70" fmla="*/ 2147483647 w 1956"/>
                <a:gd name="T71" fmla="*/ 2147483647 h 2358"/>
                <a:gd name="T72" fmla="*/ 2147483647 w 1956"/>
                <a:gd name="T73" fmla="*/ 2147483647 h 2358"/>
                <a:gd name="T74" fmla="*/ 2147483647 w 1956"/>
                <a:gd name="T75" fmla="*/ 2147483647 h 2358"/>
                <a:gd name="T76" fmla="*/ 2147483647 w 1956"/>
                <a:gd name="T77" fmla="*/ 2147483647 h 2358"/>
                <a:gd name="T78" fmla="*/ 2147483647 w 1956"/>
                <a:gd name="T79" fmla="*/ 2147483647 h 2358"/>
                <a:gd name="T80" fmla="*/ 2147483647 w 1956"/>
                <a:gd name="T81" fmla="*/ 2147483647 h 2358"/>
                <a:gd name="T82" fmla="*/ 2147483647 w 1956"/>
                <a:gd name="T83" fmla="*/ 2147483647 h 2358"/>
                <a:gd name="T84" fmla="*/ 2147483647 w 1956"/>
                <a:gd name="T85" fmla="*/ 2147483647 h 2358"/>
                <a:gd name="T86" fmla="*/ 2147483647 w 1956"/>
                <a:gd name="T87" fmla="*/ 2147483647 h 2358"/>
                <a:gd name="T88" fmla="*/ 2147483647 w 1956"/>
                <a:gd name="T89" fmla="*/ 2147483647 h 2358"/>
                <a:gd name="T90" fmla="*/ 2147483647 w 1956"/>
                <a:gd name="T91" fmla="*/ 2147483647 h 2358"/>
                <a:gd name="T92" fmla="*/ 2147483647 w 1956"/>
                <a:gd name="T93" fmla="*/ 2147483647 h 2358"/>
                <a:gd name="T94" fmla="*/ 2147483647 w 1956"/>
                <a:gd name="T95" fmla="*/ 2147483647 h 2358"/>
                <a:gd name="T96" fmla="*/ 2147483647 w 1956"/>
                <a:gd name="T97" fmla="*/ 2147483647 h 2358"/>
                <a:gd name="T98" fmla="*/ 2147483647 w 1956"/>
                <a:gd name="T99" fmla="*/ 2147483647 h 2358"/>
                <a:gd name="T100" fmla="*/ 2147483647 w 1956"/>
                <a:gd name="T101" fmla="*/ 2147483647 h 2358"/>
                <a:gd name="T102" fmla="*/ 2147483647 w 1956"/>
                <a:gd name="T103" fmla="*/ 2147483647 h 2358"/>
                <a:gd name="T104" fmla="*/ 2147483647 w 1956"/>
                <a:gd name="T105" fmla="*/ 2147483647 h 2358"/>
                <a:gd name="T106" fmla="*/ 2147483647 w 1956"/>
                <a:gd name="T107" fmla="*/ 2147483647 h 2358"/>
                <a:gd name="T108" fmla="*/ 2147483647 w 1956"/>
                <a:gd name="T109" fmla="*/ 2147483647 h 2358"/>
                <a:gd name="T110" fmla="*/ 2147483647 w 1956"/>
                <a:gd name="T111" fmla="*/ 2147483647 h 2358"/>
                <a:gd name="T112" fmla="*/ 2147483647 w 1956"/>
                <a:gd name="T113" fmla="*/ 2147483647 h 2358"/>
                <a:gd name="T114" fmla="*/ 2147483647 w 1956"/>
                <a:gd name="T115" fmla="*/ 2147483647 h 2358"/>
                <a:gd name="T116" fmla="*/ 2147483647 w 1956"/>
                <a:gd name="T117" fmla="*/ 2147483647 h 2358"/>
                <a:gd name="T118" fmla="*/ 2147483647 w 1956"/>
                <a:gd name="T119" fmla="*/ 2147483647 h 23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56"/>
                <a:gd name="T181" fmla="*/ 0 h 2358"/>
                <a:gd name="T182" fmla="*/ 1956 w 1956"/>
                <a:gd name="T183" fmla="*/ 2358 h 23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56" h="2358">
                  <a:moveTo>
                    <a:pt x="1806" y="1788"/>
                  </a:moveTo>
                  <a:lnTo>
                    <a:pt x="1794" y="1800"/>
                  </a:lnTo>
                  <a:lnTo>
                    <a:pt x="1782" y="1824"/>
                  </a:lnTo>
                  <a:lnTo>
                    <a:pt x="1782" y="1884"/>
                  </a:lnTo>
                  <a:lnTo>
                    <a:pt x="1788" y="1980"/>
                  </a:lnTo>
                  <a:lnTo>
                    <a:pt x="1800" y="1950"/>
                  </a:lnTo>
                  <a:lnTo>
                    <a:pt x="1800" y="1848"/>
                  </a:lnTo>
                  <a:lnTo>
                    <a:pt x="1806" y="1836"/>
                  </a:lnTo>
                  <a:lnTo>
                    <a:pt x="1806" y="1830"/>
                  </a:lnTo>
                  <a:lnTo>
                    <a:pt x="1812" y="1818"/>
                  </a:lnTo>
                  <a:lnTo>
                    <a:pt x="1812" y="1806"/>
                  </a:lnTo>
                  <a:lnTo>
                    <a:pt x="1818" y="1800"/>
                  </a:lnTo>
                  <a:lnTo>
                    <a:pt x="1812" y="1788"/>
                  </a:lnTo>
                  <a:lnTo>
                    <a:pt x="1806" y="1788"/>
                  </a:lnTo>
                  <a:close/>
                  <a:moveTo>
                    <a:pt x="1794" y="2028"/>
                  </a:moveTo>
                  <a:lnTo>
                    <a:pt x="1788" y="2028"/>
                  </a:lnTo>
                  <a:lnTo>
                    <a:pt x="1782" y="2040"/>
                  </a:lnTo>
                  <a:lnTo>
                    <a:pt x="1782" y="2046"/>
                  </a:lnTo>
                  <a:lnTo>
                    <a:pt x="1788" y="2058"/>
                  </a:lnTo>
                  <a:lnTo>
                    <a:pt x="1788" y="2064"/>
                  </a:lnTo>
                  <a:lnTo>
                    <a:pt x="1794" y="2076"/>
                  </a:lnTo>
                  <a:lnTo>
                    <a:pt x="1800" y="2064"/>
                  </a:lnTo>
                  <a:lnTo>
                    <a:pt x="1800" y="2028"/>
                  </a:lnTo>
                  <a:lnTo>
                    <a:pt x="1794" y="2028"/>
                  </a:lnTo>
                  <a:close/>
                  <a:moveTo>
                    <a:pt x="1890" y="2310"/>
                  </a:moveTo>
                  <a:lnTo>
                    <a:pt x="1884" y="2316"/>
                  </a:lnTo>
                  <a:lnTo>
                    <a:pt x="1884" y="2334"/>
                  </a:lnTo>
                  <a:lnTo>
                    <a:pt x="1890" y="2346"/>
                  </a:lnTo>
                  <a:lnTo>
                    <a:pt x="1896" y="2352"/>
                  </a:lnTo>
                  <a:lnTo>
                    <a:pt x="1908" y="2358"/>
                  </a:lnTo>
                  <a:lnTo>
                    <a:pt x="1908" y="2346"/>
                  </a:lnTo>
                  <a:lnTo>
                    <a:pt x="1902" y="2334"/>
                  </a:lnTo>
                  <a:lnTo>
                    <a:pt x="1902" y="2322"/>
                  </a:lnTo>
                  <a:lnTo>
                    <a:pt x="1896" y="2310"/>
                  </a:lnTo>
                  <a:lnTo>
                    <a:pt x="1890" y="2310"/>
                  </a:lnTo>
                  <a:close/>
                  <a:moveTo>
                    <a:pt x="1920" y="672"/>
                  </a:moveTo>
                  <a:lnTo>
                    <a:pt x="1932" y="660"/>
                  </a:lnTo>
                  <a:lnTo>
                    <a:pt x="1944" y="654"/>
                  </a:lnTo>
                  <a:lnTo>
                    <a:pt x="1950" y="648"/>
                  </a:lnTo>
                  <a:lnTo>
                    <a:pt x="1956" y="648"/>
                  </a:lnTo>
                  <a:lnTo>
                    <a:pt x="1956" y="618"/>
                  </a:lnTo>
                  <a:lnTo>
                    <a:pt x="1950" y="618"/>
                  </a:lnTo>
                  <a:lnTo>
                    <a:pt x="1944" y="612"/>
                  </a:lnTo>
                  <a:lnTo>
                    <a:pt x="1878" y="612"/>
                  </a:lnTo>
                  <a:lnTo>
                    <a:pt x="1878" y="606"/>
                  </a:lnTo>
                  <a:lnTo>
                    <a:pt x="1890" y="594"/>
                  </a:lnTo>
                  <a:lnTo>
                    <a:pt x="1896" y="594"/>
                  </a:lnTo>
                  <a:lnTo>
                    <a:pt x="1878" y="564"/>
                  </a:lnTo>
                  <a:lnTo>
                    <a:pt x="1848" y="564"/>
                  </a:lnTo>
                  <a:lnTo>
                    <a:pt x="1842" y="558"/>
                  </a:lnTo>
                  <a:lnTo>
                    <a:pt x="1848" y="558"/>
                  </a:lnTo>
                  <a:lnTo>
                    <a:pt x="1860" y="546"/>
                  </a:lnTo>
                  <a:lnTo>
                    <a:pt x="1854" y="540"/>
                  </a:lnTo>
                  <a:lnTo>
                    <a:pt x="1818" y="522"/>
                  </a:lnTo>
                  <a:lnTo>
                    <a:pt x="1806" y="534"/>
                  </a:lnTo>
                  <a:lnTo>
                    <a:pt x="1806" y="558"/>
                  </a:lnTo>
                  <a:lnTo>
                    <a:pt x="1788" y="558"/>
                  </a:lnTo>
                  <a:lnTo>
                    <a:pt x="1770" y="546"/>
                  </a:lnTo>
                  <a:lnTo>
                    <a:pt x="1758" y="540"/>
                  </a:lnTo>
                  <a:lnTo>
                    <a:pt x="1740" y="540"/>
                  </a:lnTo>
                  <a:lnTo>
                    <a:pt x="1728" y="552"/>
                  </a:lnTo>
                  <a:lnTo>
                    <a:pt x="1716" y="558"/>
                  </a:lnTo>
                  <a:lnTo>
                    <a:pt x="1692" y="582"/>
                  </a:lnTo>
                  <a:lnTo>
                    <a:pt x="1656" y="582"/>
                  </a:lnTo>
                  <a:lnTo>
                    <a:pt x="1656" y="588"/>
                  </a:lnTo>
                  <a:lnTo>
                    <a:pt x="1662" y="594"/>
                  </a:lnTo>
                  <a:lnTo>
                    <a:pt x="1662" y="618"/>
                  </a:lnTo>
                  <a:lnTo>
                    <a:pt x="1656" y="624"/>
                  </a:lnTo>
                  <a:lnTo>
                    <a:pt x="1626" y="624"/>
                  </a:lnTo>
                  <a:lnTo>
                    <a:pt x="1632" y="636"/>
                  </a:lnTo>
                  <a:lnTo>
                    <a:pt x="1632" y="654"/>
                  </a:lnTo>
                  <a:lnTo>
                    <a:pt x="1620" y="666"/>
                  </a:lnTo>
                  <a:lnTo>
                    <a:pt x="1566" y="666"/>
                  </a:lnTo>
                  <a:lnTo>
                    <a:pt x="1566" y="684"/>
                  </a:lnTo>
                  <a:lnTo>
                    <a:pt x="1572" y="690"/>
                  </a:lnTo>
                  <a:lnTo>
                    <a:pt x="1596" y="690"/>
                  </a:lnTo>
                  <a:lnTo>
                    <a:pt x="1596" y="714"/>
                  </a:lnTo>
                  <a:lnTo>
                    <a:pt x="1608" y="726"/>
                  </a:lnTo>
                  <a:lnTo>
                    <a:pt x="1608" y="732"/>
                  </a:lnTo>
                  <a:lnTo>
                    <a:pt x="1584" y="744"/>
                  </a:lnTo>
                  <a:lnTo>
                    <a:pt x="1572" y="744"/>
                  </a:lnTo>
                  <a:lnTo>
                    <a:pt x="1566" y="738"/>
                  </a:lnTo>
                  <a:lnTo>
                    <a:pt x="1554" y="738"/>
                  </a:lnTo>
                  <a:lnTo>
                    <a:pt x="1542" y="744"/>
                  </a:lnTo>
                  <a:lnTo>
                    <a:pt x="1512" y="744"/>
                  </a:lnTo>
                  <a:lnTo>
                    <a:pt x="1500" y="738"/>
                  </a:lnTo>
                  <a:lnTo>
                    <a:pt x="1482" y="738"/>
                  </a:lnTo>
                  <a:lnTo>
                    <a:pt x="1476" y="744"/>
                  </a:lnTo>
                  <a:lnTo>
                    <a:pt x="1464" y="750"/>
                  </a:lnTo>
                  <a:lnTo>
                    <a:pt x="1440" y="750"/>
                  </a:lnTo>
                  <a:lnTo>
                    <a:pt x="1428" y="738"/>
                  </a:lnTo>
                  <a:lnTo>
                    <a:pt x="1428" y="732"/>
                  </a:lnTo>
                  <a:lnTo>
                    <a:pt x="1428" y="738"/>
                  </a:lnTo>
                  <a:lnTo>
                    <a:pt x="1416" y="738"/>
                  </a:lnTo>
                  <a:lnTo>
                    <a:pt x="1392" y="726"/>
                  </a:lnTo>
                  <a:lnTo>
                    <a:pt x="1374" y="708"/>
                  </a:lnTo>
                  <a:lnTo>
                    <a:pt x="1374" y="696"/>
                  </a:lnTo>
                  <a:lnTo>
                    <a:pt x="1380" y="696"/>
                  </a:lnTo>
                  <a:lnTo>
                    <a:pt x="1374" y="696"/>
                  </a:lnTo>
                  <a:lnTo>
                    <a:pt x="1368" y="690"/>
                  </a:lnTo>
                  <a:lnTo>
                    <a:pt x="1368" y="642"/>
                  </a:lnTo>
                  <a:lnTo>
                    <a:pt x="1362" y="636"/>
                  </a:lnTo>
                  <a:lnTo>
                    <a:pt x="1350" y="630"/>
                  </a:lnTo>
                  <a:lnTo>
                    <a:pt x="1338" y="630"/>
                  </a:lnTo>
                  <a:lnTo>
                    <a:pt x="1326" y="642"/>
                  </a:lnTo>
                  <a:lnTo>
                    <a:pt x="1314" y="648"/>
                  </a:lnTo>
                  <a:lnTo>
                    <a:pt x="1326" y="666"/>
                  </a:lnTo>
                  <a:lnTo>
                    <a:pt x="1326" y="714"/>
                  </a:lnTo>
                  <a:lnTo>
                    <a:pt x="1338" y="738"/>
                  </a:lnTo>
                  <a:lnTo>
                    <a:pt x="1338" y="774"/>
                  </a:lnTo>
                  <a:lnTo>
                    <a:pt x="1272" y="774"/>
                  </a:lnTo>
                  <a:lnTo>
                    <a:pt x="1272" y="762"/>
                  </a:lnTo>
                  <a:lnTo>
                    <a:pt x="1266" y="756"/>
                  </a:lnTo>
                  <a:lnTo>
                    <a:pt x="1260" y="756"/>
                  </a:lnTo>
                  <a:lnTo>
                    <a:pt x="1248" y="762"/>
                  </a:lnTo>
                  <a:lnTo>
                    <a:pt x="1242" y="774"/>
                  </a:lnTo>
                  <a:lnTo>
                    <a:pt x="1236" y="762"/>
                  </a:lnTo>
                  <a:lnTo>
                    <a:pt x="1224" y="756"/>
                  </a:lnTo>
                  <a:lnTo>
                    <a:pt x="1206" y="750"/>
                  </a:lnTo>
                  <a:lnTo>
                    <a:pt x="1188" y="750"/>
                  </a:lnTo>
                  <a:lnTo>
                    <a:pt x="1182" y="756"/>
                  </a:lnTo>
                  <a:lnTo>
                    <a:pt x="1152" y="738"/>
                  </a:lnTo>
                  <a:lnTo>
                    <a:pt x="1134" y="750"/>
                  </a:lnTo>
                  <a:lnTo>
                    <a:pt x="1080" y="696"/>
                  </a:lnTo>
                  <a:lnTo>
                    <a:pt x="1056" y="696"/>
                  </a:lnTo>
                  <a:lnTo>
                    <a:pt x="1056" y="690"/>
                  </a:lnTo>
                  <a:lnTo>
                    <a:pt x="1044" y="678"/>
                  </a:lnTo>
                  <a:lnTo>
                    <a:pt x="1038" y="678"/>
                  </a:lnTo>
                  <a:lnTo>
                    <a:pt x="1032" y="684"/>
                  </a:lnTo>
                  <a:lnTo>
                    <a:pt x="1032" y="702"/>
                  </a:lnTo>
                  <a:lnTo>
                    <a:pt x="1032" y="696"/>
                  </a:lnTo>
                  <a:lnTo>
                    <a:pt x="1026" y="690"/>
                  </a:lnTo>
                  <a:lnTo>
                    <a:pt x="1008" y="690"/>
                  </a:lnTo>
                  <a:lnTo>
                    <a:pt x="996" y="702"/>
                  </a:lnTo>
                  <a:lnTo>
                    <a:pt x="990" y="690"/>
                  </a:lnTo>
                  <a:lnTo>
                    <a:pt x="984" y="684"/>
                  </a:lnTo>
                  <a:lnTo>
                    <a:pt x="960" y="684"/>
                  </a:lnTo>
                  <a:lnTo>
                    <a:pt x="954" y="678"/>
                  </a:lnTo>
                  <a:lnTo>
                    <a:pt x="954" y="666"/>
                  </a:lnTo>
                  <a:lnTo>
                    <a:pt x="942" y="666"/>
                  </a:lnTo>
                  <a:lnTo>
                    <a:pt x="936" y="672"/>
                  </a:lnTo>
                  <a:lnTo>
                    <a:pt x="918" y="672"/>
                  </a:lnTo>
                  <a:lnTo>
                    <a:pt x="912" y="666"/>
                  </a:lnTo>
                  <a:lnTo>
                    <a:pt x="906" y="654"/>
                  </a:lnTo>
                  <a:lnTo>
                    <a:pt x="900" y="648"/>
                  </a:lnTo>
                  <a:lnTo>
                    <a:pt x="888" y="648"/>
                  </a:lnTo>
                  <a:lnTo>
                    <a:pt x="846" y="630"/>
                  </a:lnTo>
                  <a:lnTo>
                    <a:pt x="834" y="612"/>
                  </a:lnTo>
                  <a:lnTo>
                    <a:pt x="810" y="612"/>
                  </a:lnTo>
                  <a:lnTo>
                    <a:pt x="792" y="588"/>
                  </a:lnTo>
                  <a:lnTo>
                    <a:pt x="780" y="594"/>
                  </a:lnTo>
                  <a:lnTo>
                    <a:pt x="750" y="564"/>
                  </a:lnTo>
                  <a:lnTo>
                    <a:pt x="750" y="552"/>
                  </a:lnTo>
                  <a:lnTo>
                    <a:pt x="762" y="540"/>
                  </a:lnTo>
                  <a:lnTo>
                    <a:pt x="768" y="540"/>
                  </a:lnTo>
                  <a:lnTo>
                    <a:pt x="756" y="528"/>
                  </a:lnTo>
                  <a:lnTo>
                    <a:pt x="756" y="522"/>
                  </a:lnTo>
                  <a:lnTo>
                    <a:pt x="762" y="516"/>
                  </a:lnTo>
                  <a:lnTo>
                    <a:pt x="756" y="504"/>
                  </a:lnTo>
                  <a:lnTo>
                    <a:pt x="780" y="480"/>
                  </a:lnTo>
                  <a:lnTo>
                    <a:pt x="786" y="456"/>
                  </a:lnTo>
                  <a:lnTo>
                    <a:pt x="762" y="438"/>
                  </a:lnTo>
                  <a:lnTo>
                    <a:pt x="750" y="438"/>
                  </a:lnTo>
                  <a:lnTo>
                    <a:pt x="738" y="432"/>
                  </a:lnTo>
                  <a:lnTo>
                    <a:pt x="738" y="414"/>
                  </a:lnTo>
                  <a:lnTo>
                    <a:pt x="720" y="420"/>
                  </a:lnTo>
                  <a:lnTo>
                    <a:pt x="702" y="402"/>
                  </a:lnTo>
                  <a:lnTo>
                    <a:pt x="696" y="402"/>
                  </a:lnTo>
                  <a:lnTo>
                    <a:pt x="690" y="396"/>
                  </a:lnTo>
                  <a:lnTo>
                    <a:pt x="678" y="396"/>
                  </a:lnTo>
                  <a:lnTo>
                    <a:pt x="666" y="390"/>
                  </a:lnTo>
                  <a:lnTo>
                    <a:pt x="654" y="378"/>
                  </a:lnTo>
                  <a:lnTo>
                    <a:pt x="648" y="366"/>
                  </a:lnTo>
                  <a:lnTo>
                    <a:pt x="618" y="366"/>
                  </a:lnTo>
                  <a:lnTo>
                    <a:pt x="612" y="360"/>
                  </a:lnTo>
                  <a:lnTo>
                    <a:pt x="612" y="342"/>
                  </a:lnTo>
                  <a:lnTo>
                    <a:pt x="618" y="336"/>
                  </a:lnTo>
                  <a:lnTo>
                    <a:pt x="618" y="324"/>
                  </a:lnTo>
                  <a:lnTo>
                    <a:pt x="612" y="324"/>
                  </a:lnTo>
                  <a:lnTo>
                    <a:pt x="600" y="312"/>
                  </a:lnTo>
                  <a:lnTo>
                    <a:pt x="594" y="300"/>
                  </a:lnTo>
                  <a:lnTo>
                    <a:pt x="588" y="294"/>
                  </a:lnTo>
                  <a:lnTo>
                    <a:pt x="588" y="276"/>
                  </a:lnTo>
                  <a:lnTo>
                    <a:pt x="594" y="276"/>
                  </a:lnTo>
                  <a:lnTo>
                    <a:pt x="600" y="270"/>
                  </a:lnTo>
                  <a:lnTo>
                    <a:pt x="612" y="270"/>
                  </a:lnTo>
                  <a:lnTo>
                    <a:pt x="612" y="288"/>
                  </a:lnTo>
                  <a:lnTo>
                    <a:pt x="624" y="300"/>
                  </a:lnTo>
                  <a:lnTo>
                    <a:pt x="636" y="282"/>
                  </a:lnTo>
                  <a:lnTo>
                    <a:pt x="642" y="282"/>
                  </a:lnTo>
                  <a:lnTo>
                    <a:pt x="648" y="276"/>
                  </a:lnTo>
                  <a:lnTo>
                    <a:pt x="660" y="270"/>
                  </a:lnTo>
                  <a:lnTo>
                    <a:pt x="660" y="258"/>
                  </a:lnTo>
                  <a:lnTo>
                    <a:pt x="642" y="240"/>
                  </a:lnTo>
                  <a:lnTo>
                    <a:pt x="636" y="228"/>
                  </a:lnTo>
                  <a:lnTo>
                    <a:pt x="630" y="222"/>
                  </a:lnTo>
                  <a:lnTo>
                    <a:pt x="618" y="222"/>
                  </a:lnTo>
                  <a:lnTo>
                    <a:pt x="594" y="210"/>
                  </a:lnTo>
                  <a:lnTo>
                    <a:pt x="594" y="186"/>
                  </a:lnTo>
                  <a:lnTo>
                    <a:pt x="612" y="180"/>
                  </a:lnTo>
                  <a:lnTo>
                    <a:pt x="594" y="156"/>
                  </a:lnTo>
                  <a:lnTo>
                    <a:pt x="624" y="156"/>
                  </a:lnTo>
                  <a:lnTo>
                    <a:pt x="636" y="150"/>
                  </a:lnTo>
                  <a:lnTo>
                    <a:pt x="642" y="138"/>
                  </a:lnTo>
                  <a:lnTo>
                    <a:pt x="642" y="114"/>
                  </a:lnTo>
                  <a:lnTo>
                    <a:pt x="636" y="108"/>
                  </a:lnTo>
                  <a:lnTo>
                    <a:pt x="636" y="102"/>
                  </a:lnTo>
                  <a:lnTo>
                    <a:pt x="654" y="102"/>
                  </a:lnTo>
                  <a:lnTo>
                    <a:pt x="660" y="96"/>
                  </a:lnTo>
                  <a:lnTo>
                    <a:pt x="660" y="36"/>
                  </a:lnTo>
                  <a:lnTo>
                    <a:pt x="618" y="36"/>
                  </a:lnTo>
                  <a:lnTo>
                    <a:pt x="594" y="12"/>
                  </a:lnTo>
                  <a:lnTo>
                    <a:pt x="576" y="0"/>
                  </a:lnTo>
                  <a:lnTo>
                    <a:pt x="564" y="0"/>
                  </a:lnTo>
                  <a:lnTo>
                    <a:pt x="540" y="12"/>
                  </a:lnTo>
                  <a:lnTo>
                    <a:pt x="522" y="18"/>
                  </a:lnTo>
                  <a:lnTo>
                    <a:pt x="516" y="30"/>
                  </a:lnTo>
                  <a:lnTo>
                    <a:pt x="504" y="36"/>
                  </a:lnTo>
                  <a:lnTo>
                    <a:pt x="480" y="36"/>
                  </a:lnTo>
                  <a:lnTo>
                    <a:pt x="456" y="72"/>
                  </a:lnTo>
                  <a:lnTo>
                    <a:pt x="432" y="78"/>
                  </a:lnTo>
                  <a:lnTo>
                    <a:pt x="432" y="96"/>
                  </a:lnTo>
                  <a:lnTo>
                    <a:pt x="408" y="96"/>
                  </a:lnTo>
                  <a:lnTo>
                    <a:pt x="402" y="102"/>
                  </a:lnTo>
                  <a:lnTo>
                    <a:pt x="396" y="96"/>
                  </a:lnTo>
                  <a:lnTo>
                    <a:pt x="390" y="102"/>
                  </a:lnTo>
                  <a:lnTo>
                    <a:pt x="378" y="108"/>
                  </a:lnTo>
                  <a:lnTo>
                    <a:pt x="372" y="114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48" y="108"/>
                  </a:lnTo>
                  <a:lnTo>
                    <a:pt x="342" y="102"/>
                  </a:lnTo>
                  <a:lnTo>
                    <a:pt x="324" y="102"/>
                  </a:lnTo>
                  <a:lnTo>
                    <a:pt x="306" y="96"/>
                  </a:lnTo>
                  <a:lnTo>
                    <a:pt x="264" y="96"/>
                  </a:lnTo>
                  <a:lnTo>
                    <a:pt x="240" y="108"/>
                  </a:lnTo>
                  <a:lnTo>
                    <a:pt x="234" y="120"/>
                  </a:lnTo>
                  <a:lnTo>
                    <a:pt x="234" y="126"/>
                  </a:lnTo>
                  <a:lnTo>
                    <a:pt x="258" y="144"/>
                  </a:lnTo>
                  <a:lnTo>
                    <a:pt x="252" y="156"/>
                  </a:lnTo>
                  <a:lnTo>
                    <a:pt x="282" y="162"/>
                  </a:lnTo>
                  <a:lnTo>
                    <a:pt x="276" y="168"/>
                  </a:lnTo>
                  <a:lnTo>
                    <a:pt x="270" y="180"/>
                  </a:lnTo>
                  <a:lnTo>
                    <a:pt x="264" y="186"/>
                  </a:lnTo>
                  <a:lnTo>
                    <a:pt x="264" y="192"/>
                  </a:lnTo>
                  <a:lnTo>
                    <a:pt x="276" y="204"/>
                  </a:lnTo>
                  <a:lnTo>
                    <a:pt x="282" y="204"/>
                  </a:lnTo>
                  <a:lnTo>
                    <a:pt x="282" y="210"/>
                  </a:lnTo>
                  <a:lnTo>
                    <a:pt x="276" y="222"/>
                  </a:lnTo>
                  <a:lnTo>
                    <a:pt x="276" y="234"/>
                  </a:lnTo>
                  <a:lnTo>
                    <a:pt x="294" y="234"/>
                  </a:lnTo>
                  <a:lnTo>
                    <a:pt x="306" y="252"/>
                  </a:lnTo>
                  <a:lnTo>
                    <a:pt x="324" y="252"/>
                  </a:lnTo>
                  <a:lnTo>
                    <a:pt x="330" y="288"/>
                  </a:lnTo>
                  <a:lnTo>
                    <a:pt x="366" y="288"/>
                  </a:lnTo>
                  <a:lnTo>
                    <a:pt x="378" y="294"/>
                  </a:lnTo>
                  <a:lnTo>
                    <a:pt x="384" y="300"/>
                  </a:lnTo>
                  <a:lnTo>
                    <a:pt x="384" y="306"/>
                  </a:lnTo>
                  <a:lnTo>
                    <a:pt x="378" y="312"/>
                  </a:lnTo>
                  <a:lnTo>
                    <a:pt x="354" y="324"/>
                  </a:lnTo>
                  <a:lnTo>
                    <a:pt x="342" y="324"/>
                  </a:lnTo>
                  <a:lnTo>
                    <a:pt x="336" y="330"/>
                  </a:lnTo>
                  <a:lnTo>
                    <a:pt x="336" y="366"/>
                  </a:lnTo>
                  <a:lnTo>
                    <a:pt x="342" y="378"/>
                  </a:lnTo>
                  <a:lnTo>
                    <a:pt x="354" y="390"/>
                  </a:lnTo>
                  <a:lnTo>
                    <a:pt x="354" y="396"/>
                  </a:lnTo>
                  <a:lnTo>
                    <a:pt x="324" y="414"/>
                  </a:lnTo>
                  <a:lnTo>
                    <a:pt x="300" y="450"/>
                  </a:lnTo>
                  <a:lnTo>
                    <a:pt x="318" y="474"/>
                  </a:lnTo>
                  <a:lnTo>
                    <a:pt x="306" y="474"/>
                  </a:lnTo>
                  <a:lnTo>
                    <a:pt x="300" y="480"/>
                  </a:lnTo>
                  <a:lnTo>
                    <a:pt x="288" y="486"/>
                  </a:lnTo>
                  <a:lnTo>
                    <a:pt x="282" y="492"/>
                  </a:lnTo>
                  <a:lnTo>
                    <a:pt x="282" y="504"/>
                  </a:lnTo>
                  <a:lnTo>
                    <a:pt x="276" y="522"/>
                  </a:lnTo>
                  <a:lnTo>
                    <a:pt x="276" y="534"/>
                  </a:lnTo>
                  <a:lnTo>
                    <a:pt x="270" y="552"/>
                  </a:lnTo>
                  <a:lnTo>
                    <a:pt x="258" y="564"/>
                  </a:lnTo>
                  <a:lnTo>
                    <a:pt x="234" y="576"/>
                  </a:lnTo>
                  <a:lnTo>
                    <a:pt x="228" y="582"/>
                  </a:lnTo>
                  <a:lnTo>
                    <a:pt x="228" y="588"/>
                  </a:lnTo>
                  <a:lnTo>
                    <a:pt x="222" y="594"/>
                  </a:lnTo>
                  <a:lnTo>
                    <a:pt x="222" y="612"/>
                  </a:lnTo>
                  <a:lnTo>
                    <a:pt x="204" y="624"/>
                  </a:lnTo>
                  <a:lnTo>
                    <a:pt x="204" y="630"/>
                  </a:lnTo>
                  <a:lnTo>
                    <a:pt x="198" y="636"/>
                  </a:lnTo>
                  <a:lnTo>
                    <a:pt x="192" y="648"/>
                  </a:lnTo>
                  <a:lnTo>
                    <a:pt x="186" y="654"/>
                  </a:lnTo>
                  <a:lnTo>
                    <a:pt x="168" y="654"/>
                  </a:lnTo>
                  <a:lnTo>
                    <a:pt x="162" y="648"/>
                  </a:lnTo>
                  <a:lnTo>
                    <a:pt x="156" y="654"/>
                  </a:lnTo>
                  <a:lnTo>
                    <a:pt x="132" y="666"/>
                  </a:lnTo>
                  <a:lnTo>
                    <a:pt x="126" y="666"/>
                  </a:lnTo>
                  <a:lnTo>
                    <a:pt x="120" y="660"/>
                  </a:lnTo>
                  <a:lnTo>
                    <a:pt x="120" y="648"/>
                  </a:lnTo>
                  <a:lnTo>
                    <a:pt x="114" y="642"/>
                  </a:lnTo>
                  <a:lnTo>
                    <a:pt x="108" y="642"/>
                  </a:lnTo>
                  <a:lnTo>
                    <a:pt x="96" y="648"/>
                  </a:lnTo>
                  <a:lnTo>
                    <a:pt x="84" y="660"/>
                  </a:lnTo>
                  <a:lnTo>
                    <a:pt x="84" y="666"/>
                  </a:lnTo>
                  <a:lnTo>
                    <a:pt x="78" y="678"/>
                  </a:lnTo>
                  <a:lnTo>
                    <a:pt x="72" y="684"/>
                  </a:lnTo>
                  <a:lnTo>
                    <a:pt x="66" y="696"/>
                  </a:lnTo>
                  <a:lnTo>
                    <a:pt x="54" y="708"/>
                  </a:lnTo>
                  <a:lnTo>
                    <a:pt x="48" y="720"/>
                  </a:lnTo>
                  <a:lnTo>
                    <a:pt x="48" y="744"/>
                  </a:lnTo>
                  <a:lnTo>
                    <a:pt x="54" y="750"/>
                  </a:lnTo>
                  <a:lnTo>
                    <a:pt x="66" y="756"/>
                  </a:lnTo>
                  <a:lnTo>
                    <a:pt x="72" y="756"/>
                  </a:lnTo>
                  <a:lnTo>
                    <a:pt x="102" y="750"/>
                  </a:lnTo>
                  <a:lnTo>
                    <a:pt x="102" y="768"/>
                  </a:lnTo>
                  <a:lnTo>
                    <a:pt x="96" y="798"/>
                  </a:lnTo>
                  <a:lnTo>
                    <a:pt x="102" y="804"/>
                  </a:lnTo>
                  <a:lnTo>
                    <a:pt x="108" y="816"/>
                  </a:lnTo>
                  <a:lnTo>
                    <a:pt x="120" y="828"/>
                  </a:lnTo>
                  <a:lnTo>
                    <a:pt x="144" y="828"/>
                  </a:lnTo>
                  <a:lnTo>
                    <a:pt x="144" y="852"/>
                  </a:lnTo>
                  <a:lnTo>
                    <a:pt x="168" y="894"/>
                  </a:lnTo>
                  <a:lnTo>
                    <a:pt x="174" y="906"/>
                  </a:lnTo>
                  <a:lnTo>
                    <a:pt x="180" y="912"/>
                  </a:lnTo>
                  <a:lnTo>
                    <a:pt x="180" y="936"/>
                  </a:lnTo>
                  <a:lnTo>
                    <a:pt x="168" y="942"/>
                  </a:lnTo>
                  <a:lnTo>
                    <a:pt x="162" y="948"/>
                  </a:lnTo>
                  <a:lnTo>
                    <a:pt x="144" y="948"/>
                  </a:lnTo>
                  <a:lnTo>
                    <a:pt x="138" y="942"/>
                  </a:lnTo>
                  <a:lnTo>
                    <a:pt x="138" y="930"/>
                  </a:lnTo>
                  <a:lnTo>
                    <a:pt x="132" y="930"/>
                  </a:lnTo>
                  <a:lnTo>
                    <a:pt x="120" y="936"/>
                  </a:lnTo>
                  <a:lnTo>
                    <a:pt x="108" y="948"/>
                  </a:lnTo>
                  <a:lnTo>
                    <a:pt x="84" y="948"/>
                  </a:lnTo>
                  <a:lnTo>
                    <a:pt x="78" y="942"/>
                  </a:lnTo>
                  <a:lnTo>
                    <a:pt x="78" y="936"/>
                  </a:lnTo>
                  <a:lnTo>
                    <a:pt x="54" y="948"/>
                  </a:lnTo>
                  <a:lnTo>
                    <a:pt x="48" y="942"/>
                  </a:lnTo>
                  <a:lnTo>
                    <a:pt x="36" y="936"/>
                  </a:lnTo>
                  <a:lnTo>
                    <a:pt x="24" y="936"/>
                  </a:lnTo>
                  <a:lnTo>
                    <a:pt x="12" y="948"/>
                  </a:lnTo>
                  <a:lnTo>
                    <a:pt x="12" y="960"/>
                  </a:lnTo>
                  <a:lnTo>
                    <a:pt x="18" y="966"/>
                  </a:lnTo>
                  <a:lnTo>
                    <a:pt x="0" y="972"/>
                  </a:lnTo>
                  <a:lnTo>
                    <a:pt x="36" y="972"/>
                  </a:lnTo>
                  <a:lnTo>
                    <a:pt x="30" y="984"/>
                  </a:lnTo>
                  <a:lnTo>
                    <a:pt x="30" y="1014"/>
                  </a:lnTo>
                  <a:lnTo>
                    <a:pt x="36" y="1026"/>
                  </a:lnTo>
                  <a:lnTo>
                    <a:pt x="48" y="1032"/>
                  </a:lnTo>
                  <a:lnTo>
                    <a:pt x="66" y="1038"/>
                  </a:lnTo>
                  <a:lnTo>
                    <a:pt x="120" y="1038"/>
                  </a:lnTo>
                  <a:lnTo>
                    <a:pt x="132" y="1032"/>
                  </a:lnTo>
                  <a:lnTo>
                    <a:pt x="150" y="1014"/>
                  </a:lnTo>
                  <a:lnTo>
                    <a:pt x="162" y="1008"/>
                  </a:lnTo>
                  <a:lnTo>
                    <a:pt x="168" y="1020"/>
                  </a:lnTo>
                  <a:lnTo>
                    <a:pt x="168" y="1026"/>
                  </a:lnTo>
                  <a:lnTo>
                    <a:pt x="162" y="1038"/>
                  </a:lnTo>
                  <a:lnTo>
                    <a:pt x="144" y="1056"/>
                  </a:lnTo>
                  <a:lnTo>
                    <a:pt x="120" y="1068"/>
                  </a:lnTo>
                  <a:lnTo>
                    <a:pt x="114" y="1074"/>
                  </a:lnTo>
                  <a:lnTo>
                    <a:pt x="90" y="1074"/>
                  </a:lnTo>
                  <a:lnTo>
                    <a:pt x="78" y="1080"/>
                  </a:lnTo>
                  <a:lnTo>
                    <a:pt x="60" y="1086"/>
                  </a:lnTo>
                  <a:lnTo>
                    <a:pt x="48" y="1092"/>
                  </a:lnTo>
                  <a:lnTo>
                    <a:pt x="42" y="1098"/>
                  </a:lnTo>
                  <a:lnTo>
                    <a:pt x="54" y="1122"/>
                  </a:lnTo>
                  <a:lnTo>
                    <a:pt x="66" y="1128"/>
                  </a:lnTo>
                  <a:lnTo>
                    <a:pt x="78" y="1140"/>
                  </a:lnTo>
                  <a:lnTo>
                    <a:pt x="96" y="1152"/>
                  </a:lnTo>
                  <a:lnTo>
                    <a:pt x="108" y="1164"/>
                  </a:lnTo>
                  <a:lnTo>
                    <a:pt x="132" y="1182"/>
                  </a:lnTo>
                  <a:lnTo>
                    <a:pt x="162" y="1206"/>
                  </a:lnTo>
                  <a:lnTo>
                    <a:pt x="204" y="1224"/>
                  </a:lnTo>
                  <a:lnTo>
                    <a:pt x="240" y="1218"/>
                  </a:lnTo>
                  <a:lnTo>
                    <a:pt x="270" y="1200"/>
                  </a:lnTo>
                  <a:lnTo>
                    <a:pt x="294" y="1176"/>
                  </a:lnTo>
                  <a:lnTo>
                    <a:pt x="300" y="1158"/>
                  </a:lnTo>
                  <a:lnTo>
                    <a:pt x="300" y="1128"/>
                  </a:lnTo>
                  <a:lnTo>
                    <a:pt x="306" y="1116"/>
                  </a:lnTo>
                  <a:lnTo>
                    <a:pt x="318" y="1104"/>
                  </a:lnTo>
                  <a:lnTo>
                    <a:pt x="324" y="1092"/>
                  </a:lnTo>
                  <a:lnTo>
                    <a:pt x="330" y="1086"/>
                  </a:lnTo>
                  <a:lnTo>
                    <a:pt x="342" y="1086"/>
                  </a:lnTo>
                  <a:lnTo>
                    <a:pt x="348" y="1080"/>
                  </a:lnTo>
                  <a:lnTo>
                    <a:pt x="354" y="1080"/>
                  </a:lnTo>
                  <a:lnTo>
                    <a:pt x="360" y="1086"/>
                  </a:lnTo>
                  <a:lnTo>
                    <a:pt x="360" y="1098"/>
                  </a:lnTo>
                  <a:lnTo>
                    <a:pt x="348" y="1110"/>
                  </a:lnTo>
                  <a:lnTo>
                    <a:pt x="336" y="1128"/>
                  </a:lnTo>
                  <a:lnTo>
                    <a:pt x="324" y="1140"/>
                  </a:lnTo>
                  <a:lnTo>
                    <a:pt x="318" y="1152"/>
                  </a:lnTo>
                  <a:lnTo>
                    <a:pt x="318" y="1164"/>
                  </a:lnTo>
                  <a:lnTo>
                    <a:pt x="324" y="1176"/>
                  </a:lnTo>
                  <a:lnTo>
                    <a:pt x="336" y="1182"/>
                  </a:lnTo>
                  <a:lnTo>
                    <a:pt x="342" y="1182"/>
                  </a:lnTo>
                  <a:lnTo>
                    <a:pt x="354" y="1194"/>
                  </a:lnTo>
                  <a:lnTo>
                    <a:pt x="354" y="1206"/>
                  </a:lnTo>
                  <a:lnTo>
                    <a:pt x="348" y="1242"/>
                  </a:lnTo>
                  <a:lnTo>
                    <a:pt x="342" y="1284"/>
                  </a:lnTo>
                  <a:lnTo>
                    <a:pt x="336" y="1338"/>
                  </a:lnTo>
                  <a:lnTo>
                    <a:pt x="342" y="1398"/>
                  </a:lnTo>
                  <a:lnTo>
                    <a:pt x="354" y="1446"/>
                  </a:lnTo>
                  <a:lnTo>
                    <a:pt x="384" y="1536"/>
                  </a:lnTo>
                  <a:lnTo>
                    <a:pt x="402" y="1554"/>
                  </a:lnTo>
                  <a:lnTo>
                    <a:pt x="402" y="1596"/>
                  </a:lnTo>
                  <a:lnTo>
                    <a:pt x="414" y="1620"/>
                  </a:lnTo>
                  <a:lnTo>
                    <a:pt x="426" y="1626"/>
                  </a:lnTo>
                  <a:lnTo>
                    <a:pt x="438" y="1626"/>
                  </a:lnTo>
                  <a:lnTo>
                    <a:pt x="444" y="1632"/>
                  </a:lnTo>
                  <a:lnTo>
                    <a:pt x="450" y="1632"/>
                  </a:lnTo>
                  <a:lnTo>
                    <a:pt x="450" y="1644"/>
                  </a:lnTo>
                  <a:lnTo>
                    <a:pt x="456" y="1656"/>
                  </a:lnTo>
                  <a:lnTo>
                    <a:pt x="456" y="1674"/>
                  </a:lnTo>
                  <a:lnTo>
                    <a:pt x="474" y="1710"/>
                  </a:lnTo>
                  <a:lnTo>
                    <a:pt x="498" y="1722"/>
                  </a:lnTo>
                  <a:lnTo>
                    <a:pt x="504" y="1728"/>
                  </a:lnTo>
                  <a:lnTo>
                    <a:pt x="510" y="1728"/>
                  </a:lnTo>
                  <a:lnTo>
                    <a:pt x="510" y="1746"/>
                  </a:lnTo>
                  <a:lnTo>
                    <a:pt x="516" y="1782"/>
                  </a:lnTo>
                  <a:lnTo>
                    <a:pt x="522" y="1830"/>
                  </a:lnTo>
                  <a:lnTo>
                    <a:pt x="534" y="1872"/>
                  </a:lnTo>
                  <a:lnTo>
                    <a:pt x="552" y="1908"/>
                  </a:lnTo>
                  <a:lnTo>
                    <a:pt x="576" y="1944"/>
                  </a:lnTo>
                  <a:lnTo>
                    <a:pt x="600" y="1974"/>
                  </a:lnTo>
                  <a:lnTo>
                    <a:pt x="612" y="1998"/>
                  </a:lnTo>
                  <a:lnTo>
                    <a:pt x="618" y="2016"/>
                  </a:lnTo>
                  <a:lnTo>
                    <a:pt x="618" y="2070"/>
                  </a:lnTo>
                  <a:lnTo>
                    <a:pt x="624" y="2094"/>
                  </a:lnTo>
                  <a:lnTo>
                    <a:pt x="642" y="2124"/>
                  </a:lnTo>
                  <a:lnTo>
                    <a:pt x="672" y="2166"/>
                  </a:lnTo>
                  <a:lnTo>
                    <a:pt x="696" y="2202"/>
                  </a:lnTo>
                  <a:lnTo>
                    <a:pt x="714" y="2232"/>
                  </a:lnTo>
                  <a:lnTo>
                    <a:pt x="720" y="2244"/>
                  </a:lnTo>
                  <a:lnTo>
                    <a:pt x="726" y="2244"/>
                  </a:lnTo>
                  <a:lnTo>
                    <a:pt x="732" y="2238"/>
                  </a:lnTo>
                  <a:lnTo>
                    <a:pt x="744" y="2238"/>
                  </a:lnTo>
                  <a:lnTo>
                    <a:pt x="768" y="2226"/>
                  </a:lnTo>
                  <a:lnTo>
                    <a:pt x="774" y="2220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86" y="2160"/>
                  </a:lnTo>
                  <a:lnTo>
                    <a:pt x="798" y="2154"/>
                  </a:lnTo>
                  <a:lnTo>
                    <a:pt x="804" y="2154"/>
                  </a:lnTo>
                  <a:lnTo>
                    <a:pt x="810" y="2160"/>
                  </a:lnTo>
                  <a:lnTo>
                    <a:pt x="828" y="2160"/>
                  </a:lnTo>
                  <a:lnTo>
                    <a:pt x="834" y="2154"/>
                  </a:lnTo>
                  <a:lnTo>
                    <a:pt x="846" y="2148"/>
                  </a:lnTo>
                  <a:lnTo>
                    <a:pt x="852" y="2142"/>
                  </a:lnTo>
                  <a:lnTo>
                    <a:pt x="864" y="2136"/>
                  </a:lnTo>
                  <a:lnTo>
                    <a:pt x="852" y="2136"/>
                  </a:lnTo>
                  <a:lnTo>
                    <a:pt x="846" y="2130"/>
                  </a:lnTo>
                  <a:lnTo>
                    <a:pt x="846" y="2118"/>
                  </a:lnTo>
                  <a:lnTo>
                    <a:pt x="852" y="2100"/>
                  </a:lnTo>
                  <a:lnTo>
                    <a:pt x="858" y="2088"/>
                  </a:lnTo>
                  <a:lnTo>
                    <a:pt x="906" y="2064"/>
                  </a:lnTo>
                  <a:lnTo>
                    <a:pt x="918" y="2052"/>
                  </a:lnTo>
                  <a:lnTo>
                    <a:pt x="918" y="2040"/>
                  </a:lnTo>
                  <a:lnTo>
                    <a:pt x="912" y="2028"/>
                  </a:lnTo>
                  <a:lnTo>
                    <a:pt x="912" y="2010"/>
                  </a:lnTo>
                  <a:lnTo>
                    <a:pt x="900" y="1974"/>
                  </a:lnTo>
                  <a:lnTo>
                    <a:pt x="900" y="1908"/>
                  </a:lnTo>
                  <a:lnTo>
                    <a:pt x="906" y="1890"/>
                  </a:lnTo>
                  <a:lnTo>
                    <a:pt x="906" y="1884"/>
                  </a:lnTo>
                  <a:lnTo>
                    <a:pt x="912" y="1878"/>
                  </a:lnTo>
                  <a:lnTo>
                    <a:pt x="912" y="1860"/>
                  </a:lnTo>
                  <a:lnTo>
                    <a:pt x="918" y="1842"/>
                  </a:lnTo>
                  <a:lnTo>
                    <a:pt x="918" y="1800"/>
                  </a:lnTo>
                  <a:lnTo>
                    <a:pt x="906" y="1776"/>
                  </a:lnTo>
                  <a:lnTo>
                    <a:pt x="888" y="1758"/>
                  </a:lnTo>
                  <a:lnTo>
                    <a:pt x="888" y="1728"/>
                  </a:lnTo>
                  <a:lnTo>
                    <a:pt x="894" y="1722"/>
                  </a:lnTo>
                  <a:lnTo>
                    <a:pt x="900" y="1710"/>
                  </a:lnTo>
                  <a:lnTo>
                    <a:pt x="900" y="1698"/>
                  </a:lnTo>
                  <a:lnTo>
                    <a:pt x="894" y="1686"/>
                  </a:lnTo>
                  <a:lnTo>
                    <a:pt x="894" y="1644"/>
                  </a:lnTo>
                  <a:lnTo>
                    <a:pt x="918" y="1632"/>
                  </a:lnTo>
                  <a:lnTo>
                    <a:pt x="924" y="1632"/>
                  </a:lnTo>
                  <a:lnTo>
                    <a:pt x="948" y="1620"/>
                  </a:lnTo>
                  <a:lnTo>
                    <a:pt x="948" y="1596"/>
                  </a:lnTo>
                  <a:lnTo>
                    <a:pt x="954" y="1584"/>
                  </a:lnTo>
                  <a:lnTo>
                    <a:pt x="960" y="1578"/>
                  </a:lnTo>
                  <a:lnTo>
                    <a:pt x="972" y="1572"/>
                  </a:lnTo>
                  <a:lnTo>
                    <a:pt x="990" y="1572"/>
                  </a:lnTo>
                  <a:lnTo>
                    <a:pt x="996" y="1560"/>
                  </a:lnTo>
                  <a:lnTo>
                    <a:pt x="1002" y="1566"/>
                  </a:lnTo>
                  <a:lnTo>
                    <a:pt x="1032" y="1566"/>
                  </a:lnTo>
                  <a:lnTo>
                    <a:pt x="1032" y="1548"/>
                  </a:lnTo>
                  <a:lnTo>
                    <a:pt x="1038" y="1530"/>
                  </a:lnTo>
                  <a:lnTo>
                    <a:pt x="1050" y="1518"/>
                  </a:lnTo>
                  <a:lnTo>
                    <a:pt x="1056" y="1500"/>
                  </a:lnTo>
                  <a:lnTo>
                    <a:pt x="1068" y="1488"/>
                  </a:lnTo>
                  <a:lnTo>
                    <a:pt x="1074" y="1476"/>
                  </a:lnTo>
                  <a:lnTo>
                    <a:pt x="1086" y="1470"/>
                  </a:lnTo>
                  <a:lnTo>
                    <a:pt x="1092" y="1464"/>
                  </a:lnTo>
                  <a:lnTo>
                    <a:pt x="1110" y="1458"/>
                  </a:lnTo>
                  <a:lnTo>
                    <a:pt x="1116" y="1452"/>
                  </a:lnTo>
                  <a:lnTo>
                    <a:pt x="1128" y="1446"/>
                  </a:lnTo>
                  <a:lnTo>
                    <a:pt x="1134" y="1428"/>
                  </a:lnTo>
                  <a:lnTo>
                    <a:pt x="1158" y="1380"/>
                  </a:lnTo>
                  <a:lnTo>
                    <a:pt x="1176" y="1362"/>
                  </a:lnTo>
                  <a:lnTo>
                    <a:pt x="1188" y="1356"/>
                  </a:lnTo>
                  <a:lnTo>
                    <a:pt x="1206" y="1344"/>
                  </a:lnTo>
                  <a:lnTo>
                    <a:pt x="1218" y="1338"/>
                  </a:lnTo>
                  <a:lnTo>
                    <a:pt x="1236" y="1320"/>
                  </a:lnTo>
                  <a:lnTo>
                    <a:pt x="1242" y="1320"/>
                  </a:lnTo>
                  <a:lnTo>
                    <a:pt x="1230" y="1290"/>
                  </a:lnTo>
                  <a:lnTo>
                    <a:pt x="1236" y="1284"/>
                  </a:lnTo>
                  <a:lnTo>
                    <a:pt x="1260" y="1314"/>
                  </a:lnTo>
                  <a:lnTo>
                    <a:pt x="1320" y="1254"/>
                  </a:lnTo>
                  <a:lnTo>
                    <a:pt x="1332" y="1230"/>
                  </a:lnTo>
                  <a:lnTo>
                    <a:pt x="1326" y="1224"/>
                  </a:lnTo>
                  <a:lnTo>
                    <a:pt x="1320" y="1212"/>
                  </a:lnTo>
                  <a:lnTo>
                    <a:pt x="1314" y="1206"/>
                  </a:lnTo>
                  <a:lnTo>
                    <a:pt x="1308" y="1194"/>
                  </a:lnTo>
                  <a:lnTo>
                    <a:pt x="1308" y="1182"/>
                  </a:lnTo>
                  <a:lnTo>
                    <a:pt x="1320" y="1176"/>
                  </a:lnTo>
                  <a:lnTo>
                    <a:pt x="1326" y="1170"/>
                  </a:lnTo>
                  <a:lnTo>
                    <a:pt x="1338" y="1170"/>
                  </a:lnTo>
                  <a:lnTo>
                    <a:pt x="1350" y="1164"/>
                  </a:lnTo>
                  <a:lnTo>
                    <a:pt x="1362" y="1152"/>
                  </a:lnTo>
                  <a:lnTo>
                    <a:pt x="1374" y="1134"/>
                  </a:lnTo>
                  <a:lnTo>
                    <a:pt x="1374" y="1110"/>
                  </a:lnTo>
                  <a:lnTo>
                    <a:pt x="1392" y="1116"/>
                  </a:lnTo>
                  <a:lnTo>
                    <a:pt x="1398" y="1146"/>
                  </a:lnTo>
                  <a:lnTo>
                    <a:pt x="1416" y="1110"/>
                  </a:lnTo>
                  <a:lnTo>
                    <a:pt x="1416" y="1128"/>
                  </a:lnTo>
                  <a:lnTo>
                    <a:pt x="1422" y="1140"/>
                  </a:lnTo>
                  <a:lnTo>
                    <a:pt x="1422" y="1158"/>
                  </a:lnTo>
                  <a:lnTo>
                    <a:pt x="1428" y="1170"/>
                  </a:lnTo>
                  <a:lnTo>
                    <a:pt x="1434" y="1176"/>
                  </a:lnTo>
                  <a:lnTo>
                    <a:pt x="1440" y="1176"/>
                  </a:lnTo>
                  <a:lnTo>
                    <a:pt x="1446" y="1170"/>
                  </a:lnTo>
                  <a:lnTo>
                    <a:pt x="1446" y="1158"/>
                  </a:lnTo>
                  <a:lnTo>
                    <a:pt x="1452" y="1152"/>
                  </a:lnTo>
                  <a:lnTo>
                    <a:pt x="1452" y="1140"/>
                  </a:lnTo>
                  <a:lnTo>
                    <a:pt x="1458" y="1110"/>
                  </a:lnTo>
                  <a:lnTo>
                    <a:pt x="1440" y="1068"/>
                  </a:lnTo>
                  <a:lnTo>
                    <a:pt x="1440" y="1038"/>
                  </a:lnTo>
                  <a:lnTo>
                    <a:pt x="1410" y="1014"/>
                  </a:lnTo>
                  <a:lnTo>
                    <a:pt x="1398" y="984"/>
                  </a:lnTo>
                  <a:lnTo>
                    <a:pt x="1404" y="972"/>
                  </a:lnTo>
                  <a:lnTo>
                    <a:pt x="1410" y="966"/>
                  </a:lnTo>
                  <a:lnTo>
                    <a:pt x="1416" y="948"/>
                  </a:lnTo>
                  <a:lnTo>
                    <a:pt x="1416" y="942"/>
                  </a:lnTo>
                  <a:lnTo>
                    <a:pt x="1410" y="936"/>
                  </a:lnTo>
                  <a:lnTo>
                    <a:pt x="1398" y="930"/>
                  </a:lnTo>
                  <a:lnTo>
                    <a:pt x="1380" y="930"/>
                  </a:lnTo>
                  <a:lnTo>
                    <a:pt x="1368" y="924"/>
                  </a:lnTo>
                  <a:lnTo>
                    <a:pt x="1356" y="912"/>
                  </a:lnTo>
                  <a:lnTo>
                    <a:pt x="1368" y="900"/>
                  </a:lnTo>
                  <a:lnTo>
                    <a:pt x="1374" y="900"/>
                  </a:lnTo>
                  <a:lnTo>
                    <a:pt x="1374" y="870"/>
                  </a:lnTo>
                  <a:lnTo>
                    <a:pt x="1410" y="870"/>
                  </a:lnTo>
                  <a:lnTo>
                    <a:pt x="1410" y="858"/>
                  </a:lnTo>
                  <a:lnTo>
                    <a:pt x="1380" y="840"/>
                  </a:lnTo>
                  <a:lnTo>
                    <a:pt x="1374" y="840"/>
                  </a:lnTo>
                  <a:lnTo>
                    <a:pt x="1362" y="828"/>
                  </a:lnTo>
                  <a:lnTo>
                    <a:pt x="1350" y="822"/>
                  </a:lnTo>
                  <a:lnTo>
                    <a:pt x="1344" y="810"/>
                  </a:lnTo>
                  <a:lnTo>
                    <a:pt x="1344" y="804"/>
                  </a:lnTo>
                  <a:lnTo>
                    <a:pt x="1350" y="792"/>
                  </a:lnTo>
                  <a:lnTo>
                    <a:pt x="1362" y="780"/>
                  </a:lnTo>
                  <a:lnTo>
                    <a:pt x="1350" y="762"/>
                  </a:lnTo>
                  <a:lnTo>
                    <a:pt x="1368" y="762"/>
                  </a:lnTo>
                  <a:lnTo>
                    <a:pt x="1392" y="774"/>
                  </a:lnTo>
                  <a:lnTo>
                    <a:pt x="1386" y="768"/>
                  </a:lnTo>
                  <a:lnTo>
                    <a:pt x="1404" y="762"/>
                  </a:lnTo>
                  <a:lnTo>
                    <a:pt x="1410" y="774"/>
                  </a:lnTo>
                  <a:lnTo>
                    <a:pt x="1410" y="780"/>
                  </a:lnTo>
                  <a:lnTo>
                    <a:pt x="1416" y="792"/>
                  </a:lnTo>
                  <a:lnTo>
                    <a:pt x="1422" y="798"/>
                  </a:lnTo>
                  <a:lnTo>
                    <a:pt x="1434" y="798"/>
                  </a:lnTo>
                  <a:lnTo>
                    <a:pt x="1440" y="804"/>
                  </a:lnTo>
                  <a:lnTo>
                    <a:pt x="1446" y="786"/>
                  </a:lnTo>
                  <a:lnTo>
                    <a:pt x="1452" y="792"/>
                  </a:lnTo>
                  <a:lnTo>
                    <a:pt x="1458" y="792"/>
                  </a:lnTo>
                  <a:lnTo>
                    <a:pt x="1464" y="798"/>
                  </a:lnTo>
                  <a:lnTo>
                    <a:pt x="1464" y="828"/>
                  </a:lnTo>
                  <a:lnTo>
                    <a:pt x="1470" y="828"/>
                  </a:lnTo>
                  <a:lnTo>
                    <a:pt x="1470" y="864"/>
                  </a:lnTo>
                  <a:lnTo>
                    <a:pt x="1476" y="864"/>
                  </a:lnTo>
                  <a:lnTo>
                    <a:pt x="1482" y="870"/>
                  </a:lnTo>
                  <a:lnTo>
                    <a:pt x="1542" y="870"/>
                  </a:lnTo>
                  <a:lnTo>
                    <a:pt x="1554" y="876"/>
                  </a:lnTo>
                  <a:lnTo>
                    <a:pt x="1572" y="876"/>
                  </a:lnTo>
                  <a:lnTo>
                    <a:pt x="1620" y="864"/>
                  </a:lnTo>
                  <a:lnTo>
                    <a:pt x="1626" y="864"/>
                  </a:lnTo>
                  <a:lnTo>
                    <a:pt x="1650" y="888"/>
                  </a:lnTo>
                  <a:lnTo>
                    <a:pt x="1650" y="894"/>
                  </a:lnTo>
                  <a:lnTo>
                    <a:pt x="1644" y="900"/>
                  </a:lnTo>
                  <a:lnTo>
                    <a:pt x="1638" y="900"/>
                  </a:lnTo>
                  <a:lnTo>
                    <a:pt x="1638" y="912"/>
                  </a:lnTo>
                  <a:lnTo>
                    <a:pt x="1632" y="930"/>
                  </a:lnTo>
                  <a:lnTo>
                    <a:pt x="1626" y="942"/>
                  </a:lnTo>
                  <a:lnTo>
                    <a:pt x="1620" y="948"/>
                  </a:lnTo>
                  <a:lnTo>
                    <a:pt x="1614" y="948"/>
                  </a:lnTo>
                  <a:lnTo>
                    <a:pt x="1602" y="954"/>
                  </a:lnTo>
                  <a:lnTo>
                    <a:pt x="1596" y="954"/>
                  </a:lnTo>
                  <a:lnTo>
                    <a:pt x="1584" y="966"/>
                  </a:lnTo>
                  <a:lnTo>
                    <a:pt x="1578" y="978"/>
                  </a:lnTo>
                  <a:lnTo>
                    <a:pt x="1578" y="996"/>
                  </a:lnTo>
                  <a:lnTo>
                    <a:pt x="1584" y="1008"/>
                  </a:lnTo>
                  <a:lnTo>
                    <a:pt x="1602" y="1026"/>
                  </a:lnTo>
                  <a:lnTo>
                    <a:pt x="1608" y="1026"/>
                  </a:lnTo>
                  <a:lnTo>
                    <a:pt x="1626" y="1050"/>
                  </a:lnTo>
                  <a:lnTo>
                    <a:pt x="1632" y="1014"/>
                  </a:lnTo>
                  <a:lnTo>
                    <a:pt x="1632" y="990"/>
                  </a:lnTo>
                  <a:lnTo>
                    <a:pt x="1650" y="990"/>
                  </a:lnTo>
                  <a:lnTo>
                    <a:pt x="1662" y="996"/>
                  </a:lnTo>
                  <a:lnTo>
                    <a:pt x="1668" y="1002"/>
                  </a:lnTo>
                  <a:lnTo>
                    <a:pt x="1668" y="1020"/>
                  </a:lnTo>
                  <a:lnTo>
                    <a:pt x="1674" y="1032"/>
                  </a:lnTo>
                  <a:lnTo>
                    <a:pt x="1674" y="1038"/>
                  </a:lnTo>
                  <a:lnTo>
                    <a:pt x="1680" y="1050"/>
                  </a:lnTo>
                  <a:lnTo>
                    <a:pt x="1680" y="1062"/>
                  </a:lnTo>
                  <a:lnTo>
                    <a:pt x="1686" y="1074"/>
                  </a:lnTo>
                  <a:lnTo>
                    <a:pt x="1692" y="1092"/>
                  </a:lnTo>
                  <a:lnTo>
                    <a:pt x="1698" y="1104"/>
                  </a:lnTo>
                  <a:lnTo>
                    <a:pt x="1704" y="1110"/>
                  </a:lnTo>
                  <a:lnTo>
                    <a:pt x="1704" y="1116"/>
                  </a:lnTo>
                  <a:lnTo>
                    <a:pt x="1722" y="1134"/>
                  </a:lnTo>
                  <a:lnTo>
                    <a:pt x="1722" y="1110"/>
                  </a:lnTo>
                  <a:lnTo>
                    <a:pt x="1728" y="1110"/>
                  </a:lnTo>
                  <a:lnTo>
                    <a:pt x="1734" y="1116"/>
                  </a:lnTo>
                  <a:lnTo>
                    <a:pt x="1746" y="1116"/>
                  </a:lnTo>
                  <a:lnTo>
                    <a:pt x="1746" y="1104"/>
                  </a:lnTo>
                  <a:lnTo>
                    <a:pt x="1728" y="1086"/>
                  </a:lnTo>
                  <a:lnTo>
                    <a:pt x="1728" y="1062"/>
                  </a:lnTo>
                  <a:lnTo>
                    <a:pt x="1722" y="1050"/>
                  </a:lnTo>
                  <a:lnTo>
                    <a:pt x="1740" y="1032"/>
                  </a:lnTo>
                  <a:lnTo>
                    <a:pt x="1746" y="1032"/>
                  </a:lnTo>
                  <a:lnTo>
                    <a:pt x="1740" y="984"/>
                  </a:lnTo>
                  <a:lnTo>
                    <a:pt x="1722" y="966"/>
                  </a:lnTo>
                  <a:lnTo>
                    <a:pt x="1716" y="966"/>
                  </a:lnTo>
                  <a:lnTo>
                    <a:pt x="1770" y="966"/>
                  </a:lnTo>
                  <a:lnTo>
                    <a:pt x="1782" y="972"/>
                  </a:lnTo>
                  <a:lnTo>
                    <a:pt x="1794" y="972"/>
                  </a:lnTo>
                  <a:lnTo>
                    <a:pt x="1794" y="936"/>
                  </a:lnTo>
                  <a:lnTo>
                    <a:pt x="1812" y="882"/>
                  </a:lnTo>
                  <a:lnTo>
                    <a:pt x="1806" y="876"/>
                  </a:lnTo>
                  <a:lnTo>
                    <a:pt x="1800" y="864"/>
                  </a:lnTo>
                  <a:lnTo>
                    <a:pt x="1800" y="846"/>
                  </a:lnTo>
                  <a:lnTo>
                    <a:pt x="1812" y="840"/>
                  </a:lnTo>
                  <a:lnTo>
                    <a:pt x="1818" y="834"/>
                  </a:lnTo>
                  <a:lnTo>
                    <a:pt x="1836" y="804"/>
                  </a:lnTo>
                  <a:lnTo>
                    <a:pt x="1836" y="792"/>
                  </a:lnTo>
                  <a:lnTo>
                    <a:pt x="1830" y="786"/>
                  </a:lnTo>
                  <a:lnTo>
                    <a:pt x="1830" y="780"/>
                  </a:lnTo>
                  <a:lnTo>
                    <a:pt x="1824" y="774"/>
                  </a:lnTo>
                  <a:lnTo>
                    <a:pt x="1824" y="750"/>
                  </a:lnTo>
                  <a:lnTo>
                    <a:pt x="1830" y="750"/>
                  </a:lnTo>
                  <a:lnTo>
                    <a:pt x="1836" y="744"/>
                  </a:lnTo>
                  <a:lnTo>
                    <a:pt x="1848" y="744"/>
                  </a:lnTo>
                  <a:lnTo>
                    <a:pt x="1860" y="738"/>
                  </a:lnTo>
                  <a:lnTo>
                    <a:pt x="1872" y="726"/>
                  </a:lnTo>
                  <a:lnTo>
                    <a:pt x="1872" y="708"/>
                  </a:lnTo>
                  <a:lnTo>
                    <a:pt x="1878" y="708"/>
                  </a:lnTo>
                  <a:lnTo>
                    <a:pt x="1890" y="702"/>
                  </a:lnTo>
                  <a:lnTo>
                    <a:pt x="1926" y="702"/>
                  </a:lnTo>
                  <a:lnTo>
                    <a:pt x="1932" y="708"/>
                  </a:lnTo>
                  <a:lnTo>
                    <a:pt x="1950" y="708"/>
                  </a:lnTo>
                  <a:lnTo>
                    <a:pt x="1950" y="702"/>
                  </a:lnTo>
                  <a:lnTo>
                    <a:pt x="1944" y="696"/>
                  </a:lnTo>
                  <a:lnTo>
                    <a:pt x="1932" y="690"/>
                  </a:lnTo>
                  <a:lnTo>
                    <a:pt x="1926" y="684"/>
                  </a:lnTo>
                  <a:lnTo>
                    <a:pt x="1920" y="6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4" name="Iceland" descr="© INSCALE GmbH, 05.05.2010&#10;http://www.presentationload.com/">
              <a:extLst>
                <a:ext uri="{FF2B5EF4-FFF2-40B4-BE49-F238E27FC236}">
                  <a16:creationId xmlns:a16="http://schemas.microsoft.com/office/drawing/2014/main" id="{F61DF773-17A4-DAF0-77CE-25081188447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44457" y="1566311"/>
              <a:ext cx="269235" cy="105113"/>
            </a:xfrm>
            <a:custGeom>
              <a:avLst/>
              <a:gdLst>
                <a:gd name="T0" fmla="*/ 2147483647 w 570"/>
                <a:gd name="T1" fmla="*/ 2147483647 h 222"/>
                <a:gd name="T2" fmla="*/ 2147483647 w 570"/>
                <a:gd name="T3" fmla="*/ 2147483647 h 222"/>
                <a:gd name="T4" fmla="*/ 2147483647 w 570"/>
                <a:gd name="T5" fmla="*/ 2147483647 h 222"/>
                <a:gd name="T6" fmla="*/ 2147483647 w 570"/>
                <a:gd name="T7" fmla="*/ 2147483647 h 222"/>
                <a:gd name="T8" fmla="*/ 2147483647 w 570"/>
                <a:gd name="T9" fmla="*/ 2147483647 h 222"/>
                <a:gd name="T10" fmla="*/ 2147483647 w 570"/>
                <a:gd name="T11" fmla="*/ 2147483647 h 222"/>
                <a:gd name="T12" fmla="*/ 2147483647 w 570"/>
                <a:gd name="T13" fmla="*/ 2147483647 h 222"/>
                <a:gd name="T14" fmla="*/ 2147483647 w 570"/>
                <a:gd name="T15" fmla="*/ 2147483647 h 222"/>
                <a:gd name="T16" fmla="*/ 2147483647 w 570"/>
                <a:gd name="T17" fmla="*/ 2147483647 h 222"/>
                <a:gd name="T18" fmla="*/ 2147483647 w 570"/>
                <a:gd name="T19" fmla="*/ 2147483647 h 222"/>
                <a:gd name="T20" fmla="*/ 2147483647 w 570"/>
                <a:gd name="T21" fmla="*/ 2147483647 h 222"/>
                <a:gd name="T22" fmla="*/ 2147483647 w 570"/>
                <a:gd name="T23" fmla="*/ 2147483647 h 222"/>
                <a:gd name="T24" fmla="*/ 2147483647 w 570"/>
                <a:gd name="T25" fmla="*/ 2147483647 h 222"/>
                <a:gd name="T26" fmla="*/ 2147483647 w 570"/>
                <a:gd name="T27" fmla="*/ 2147483647 h 222"/>
                <a:gd name="T28" fmla="*/ 2147483647 w 570"/>
                <a:gd name="T29" fmla="*/ 2147483647 h 222"/>
                <a:gd name="T30" fmla="*/ 2147483647 w 570"/>
                <a:gd name="T31" fmla="*/ 2147483647 h 222"/>
                <a:gd name="T32" fmla="*/ 2147483647 w 570"/>
                <a:gd name="T33" fmla="*/ 2147483647 h 222"/>
                <a:gd name="T34" fmla="*/ 2147483647 w 570"/>
                <a:gd name="T35" fmla="*/ 2147483647 h 222"/>
                <a:gd name="T36" fmla="*/ 2147483647 w 570"/>
                <a:gd name="T37" fmla="*/ 2147483647 h 222"/>
                <a:gd name="T38" fmla="*/ 2147483647 w 570"/>
                <a:gd name="T39" fmla="*/ 2147483647 h 222"/>
                <a:gd name="T40" fmla="*/ 2147483647 w 570"/>
                <a:gd name="T41" fmla="*/ 2147483647 h 222"/>
                <a:gd name="T42" fmla="*/ 2147483647 w 570"/>
                <a:gd name="T43" fmla="*/ 2147483647 h 222"/>
                <a:gd name="T44" fmla="*/ 2147483647 w 570"/>
                <a:gd name="T45" fmla="*/ 2147483647 h 222"/>
                <a:gd name="T46" fmla="*/ 2147483647 w 570"/>
                <a:gd name="T47" fmla="*/ 2147483647 h 222"/>
                <a:gd name="T48" fmla="*/ 2147483647 w 570"/>
                <a:gd name="T49" fmla="*/ 2147483647 h 222"/>
                <a:gd name="T50" fmla="*/ 2147483647 w 570"/>
                <a:gd name="T51" fmla="*/ 2147483647 h 222"/>
                <a:gd name="T52" fmla="*/ 2147483647 w 570"/>
                <a:gd name="T53" fmla="*/ 2147483647 h 222"/>
                <a:gd name="T54" fmla="*/ 2147483647 w 570"/>
                <a:gd name="T55" fmla="*/ 2147483647 h 222"/>
                <a:gd name="T56" fmla="*/ 2147483647 w 570"/>
                <a:gd name="T57" fmla="*/ 2147483647 h 222"/>
                <a:gd name="T58" fmla="*/ 2147483647 w 570"/>
                <a:gd name="T59" fmla="*/ 2147483647 h 222"/>
                <a:gd name="T60" fmla="*/ 2147483647 w 570"/>
                <a:gd name="T61" fmla="*/ 2147483647 h 222"/>
                <a:gd name="T62" fmla="*/ 2147483647 w 570"/>
                <a:gd name="T63" fmla="*/ 2147483647 h 222"/>
                <a:gd name="T64" fmla="*/ 2147483647 w 570"/>
                <a:gd name="T65" fmla="*/ 2147483647 h 222"/>
                <a:gd name="T66" fmla="*/ 0 w 570"/>
                <a:gd name="T67" fmla="*/ 2147483647 h 222"/>
                <a:gd name="T68" fmla="*/ 2147483647 w 570"/>
                <a:gd name="T69" fmla="*/ 2147483647 h 222"/>
                <a:gd name="T70" fmla="*/ 2147483647 w 570"/>
                <a:gd name="T71" fmla="*/ 2147483647 h 222"/>
                <a:gd name="T72" fmla="*/ 2147483647 w 570"/>
                <a:gd name="T73" fmla="*/ 2147483647 h 222"/>
                <a:gd name="T74" fmla="*/ 2147483647 w 570"/>
                <a:gd name="T75" fmla="*/ 2147483647 h 222"/>
                <a:gd name="T76" fmla="*/ 2147483647 w 570"/>
                <a:gd name="T77" fmla="*/ 2147483647 h 222"/>
                <a:gd name="T78" fmla="*/ 2147483647 w 570"/>
                <a:gd name="T79" fmla="*/ 2147483647 h 222"/>
                <a:gd name="T80" fmla="*/ 2147483647 w 570"/>
                <a:gd name="T81" fmla="*/ 2147483647 h 222"/>
                <a:gd name="T82" fmla="*/ 2147483647 w 570"/>
                <a:gd name="T83" fmla="*/ 2147483647 h 222"/>
                <a:gd name="T84" fmla="*/ 2147483647 w 570"/>
                <a:gd name="T85" fmla="*/ 2147483647 h 222"/>
                <a:gd name="T86" fmla="*/ 2147483647 w 570"/>
                <a:gd name="T87" fmla="*/ 2147483647 h 222"/>
                <a:gd name="T88" fmla="*/ 2147483647 w 570"/>
                <a:gd name="T89" fmla="*/ 2147483647 h 222"/>
                <a:gd name="T90" fmla="*/ 2147483647 w 570"/>
                <a:gd name="T91" fmla="*/ 2147483647 h 222"/>
                <a:gd name="T92" fmla="*/ 2147483647 w 570"/>
                <a:gd name="T93" fmla="*/ 2147483647 h 2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70"/>
                <a:gd name="T142" fmla="*/ 0 h 222"/>
                <a:gd name="T143" fmla="*/ 570 w 570"/>
                <a:gd name="T144" fmla="*/ 222 h 22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70" h="222">
                  <a:moveTo>
                    <a:pt x="252" y="222"/>
                  </a:moveTo>
                  <a:lnTo>
                    <a:pt x="270" y="216"/>
                  </a:lnTo>
                  <a:lnTo>
                    <a:pt x="306" y="216"/>
                  </a:lnTo>
                  <a:lnTo>
                    <a:pt x="312" y="204"/>
                  </a:lnTo>
                  <a:lnTo>
                    <a:pt x="312" y="192"/>
                  </a:lnTo>
                  <a:lnTo>
                    <a:pt x="324" y="198"/>
                  </a:lnTo>
                  <a:lnTo>
                    <a:pt x="330" y="198"/>
                  </a:lnTo>
                  <a:lnTo>
                    <a:pt x="342" y="204"/>
                  </a:lnTo>
                  <a:lnTo>
                    <a:pt x="348" y="204"/>
                  </a:lnTo>
                  <a:lnTo>
                    <a:pt x="360" y="192"/>
                  </a:lnTo>
                  <a:lnTo>
                    <a:pt x="360" y="186"/>
                  </a:lnTo>
                  <a:lnTo>
                    <a:pt x="372" y="186"/>
                  </a:lnTo>
                  <a:lnTo>
                    <a:pt x="378" y="192"/>
                  </a:lnTo>
                  <a:lnTo>
                    <a:pt x="390" y="192"/>
                  </a:lnTo>
                  <a:lnTo>
                    <a:pt x="414" y="180"/>
                  </a:lnTo>
                  <a:lnTo>
                    <a:pt x="432" y="168"/>
                  </a:lnTo>
                  <a:lnTo>
                    <a:pt x="456" y="156"/>
                  </a:lnTo>
                  <a:lnTo>
                    <a:pt x="474" y="156"/>
                  </a:lnTo>
                  <a:lnTo>
                    <a:pt x="480" y="162"/>
                  </a:lnTo>
                  <a:lnTo>
                    <a:pt x="492" y="162"/>
                  </a:lnTo>
                  <a:lnTo>
                    <a:pt x="504" y="156"/>
                  </a:lnTo>
                  <a:lnTo>
                    <a:pt x="510" y="144"/>
                  </a:lnTo>
                  <a:lnTo>
                    <a:pt x="510" y="138"/>
                  </a:lnTo>
                  <a:lnTo>
                    <a:pt x="516" y="126"/>
                  </a:lnTo>
                  <a:lnTo>
                    <a:pt x="528" y="126"/>
                  </a:lnTo>
                  <a:lnTo>
                    <a:pt x="552" y="114"/>
                  </a:lnTo>
                  <a:lnTo>
                    <a:pt x="564" y="102"/>
                  </a:lnTo>
                  <a:lnTo>
                    <a:pt x="570" y="102"/>
                  </a:lnTo>
                  <a:lnTo>
                    <a:pt x="552" y="102"/>
                  </a:lnTo>
                  <a:lnTo>
                    <a:pt x="570" y="84"/>
                  </a:lnTo>
                  <a:lnTo>
                    <a:pt x="570" y="78"/>
                  </a:lnTo>
                  <a:lnTo>
                    <a:pt x="564" y="72"/>
                  </a:lnTo>
                  <a:lnTo>
                    <a:pt x="552" y="66"/>
                  </a:lnTo>
                  <a:lnTo>
                    <a:pt x="540" y="66"/>
                  </a:lnTo>
                  <a:lnTo>
                    <a:pt x="534" y="72"/>
                  </a:lnTo>
                  <a:lnTo>
                    <a:pt x="528" y="72"/>
                  </a:lnTo>
                  <a:lnTo>
                    <a:pt x="534" y="60"/>
                  </a:lnTo>
                  <a:lnTo>
                    <a:pt x="504" y="60"/>
                  </a:lnTo>
                  <a:lnTo>
                    <a:pt x="522" y="36"/>
                  </a:lnTo>
                  <a:lnTo>
                    <a:pt x="504" y="36"/>
                  </a:lnTo>
                  <a:lnTo>
                    <a:pt x="510" y="18"/>
                  </a:lnTo>
                  <a:lnTo>
                    <a:pt x="480" y="24"/>
                  </a:lnTo>
                  <a:lnTo>
                    <a:pt x="474" y="18"/>
                  </a:lnTo>
                  <a:lnTo>
                    <a:pt x="462" y="12"/>
                  </a:lnTo>
                  <a:lnTo>
                    <a:pt x="456" y="6"/>
                  </a:lnTo>
                  <a:lnTo>
                    <a:pt x="444" y="0"/>
                  </a:lnTo>
                  <a:lnTo>
                    <a:pt x="432" y="0"/>
                  </a:lnTo>
                  <a:lnTo>
                    <a:pt x="432" y="24"/>
                  </a:lnTo>
                  <a:lnTo>
                    <a:pt x="414" y="30"/>
                  </a:lnTo>
                  <a:lnTo>
                    <a:pt x="408" y="30"/>
                  </a:lnTo>
                  <a:lnTo>
                    <a:pt x="402" y="24"/>
                  </a:lnTo>
                  <a:lnTo>
                    <a:pt x="378" y="24"/>
                  </a:lnTo>
                  <a:lnTo>
                    <a:pt x="372" y="30"/>
                  </a:lnTo>
                  <a:lnTo>
                    <a:pt x="366" y="42"/>
                  </a:lnTo>
                  <a:lnTo>
                    <a:pt x="360" y="36"/>
                  </a:lnTo>
                  <a:lnTo>
                    <a:pt x="348" y="30"/>
                  </a:lnTo>
                  <a:lnTo>
                    <a:pt x="342" y="24"/>
                  </a:lnTo>
                  <a:lnTo>
                    <a:pt x="336" y="24"/>
                  </a:lnTo>
                  <a:lnTo>
                    <a:pt x="330" y="30"/>
                  </a:lnTo>
                  <a:lnTo>
                    <a:pt x="330" y="60"/>
                  </a:lnTo>
                  <a:lnTo>
                    <a:pt x="324" y="48"/>
                  </a:lnTo>
                  <a:lnTo>
                    <a:pt x="318" y="42"/>
                  </a:lnTo>
                  <a:lnTo>
                    <a:pt x="306" y="36"/>
                  </a:lnTo>
                  <a:lnTo>
                    <a:pt x="300" y="24"/>
                  </a:lnTo>
                  <a:lnTo>
                    <a:pt x="288" y="24"/>
                  </a:lnTo>
                  <a:lnTo>
                    <a:pt x="288" y="30"/>
                  </a:lnTo>
                  <a:lnTo>
                    <a:pt x="270" y="30"/>
                  </a:lnTo>
                  <a:lnTo>
                    <a:pt x="264" y="36"/>
                  </a:lnTo>
                  <a:lnTo>
                    <a:pt x="264" y="54"/>
                  </a:lnTo>
                  <a:lnTo>
                    <a:pt x="252" y="54"/>
                  </a:lnTo>
                  <a:lnTo>
                    <a:pt x="240" y="42"/>
                  </a:lnTo>
                  <a:lnTo>
                    <a:pt x="228" y="36"/>
                  </a:lnTo>
                  <a:lnTo>
                    <a:pt x="222" y="30"/>
                  </a:lnTo>
                  <a:lnTo>
                    <a:pt x="216" y="30"/>
                  </a:lnTo>
                  <a:lnTo>
                    <a:pt x="216" y="48"/>
                  </a:lnTo>
                  <a:lnTo>
                    <a:pt x="210" y="60"/>
                  </a:lnTo>
                  <a:lnTo>
                    <a:pt x="210" y="72"/>
                  </a:lnTo>
                  <a:lnTo>
                    <a:pt x="204" y="72"/>
                  </a:lnTo>
                  <a:lnTo>
                    <a:pt x="192" y="60"/>
                  </a:lnTo>
                  <a:lnTo>
                    <a:pt x="186" y="60"/>
                  </a:lnTo>
                  <a:lnTo>
                    <a:pt x="162" y="84"/>
                  </a:lnTo>
                  <a:lnTo>
                    <a:pt x="162" y="90"/>
                  </a:lnTo>
                  <a:lnTo>
                    <a:pt x="156" y="84"/>
                  </a:lnTo>
                  <a:lnTo>
                    <a:pt x="144" y="60"/>
                  </a:lnTo>
                  <a:lnTo>
                    <a:pt x="162" y="42"/>
                  </a:lnTo>
                  <a:lnTo>
                    <a:pt x="162" y="36"/>
                  </a:lnTo>
                  <a:lnTo>
                    <a:pt x="156" y="30"/>
                  </a:lnTo>
                  <a:lnTo>
                    <a:pt x="108" y="6"/>
                  </a:lnTo>
                  <a:lnTo>
                    <a:pt x="96" y="6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30"/>
                  </a:lnTo>
                  <a:lnTo>
                    <a:pt x="78" y="30"/>
                  </a:lnTo>
                  <a:lnTo>
                    <a:pt x="66" y="24"/>
                  </a:lnTo>
                  <a:lnTo>
                    <a:pt x="54" y="24"/>
                  </a:lnTo>
                  <a:lnTo>
                    <a:pt x="42" y="30"/>
                  </a:lnTo>
                  <a:lnTo>
                    <a:pt x="30" y="42"/>
                  </a:lnTo>
                  <a:lnTo>
                    <a:pt x="48" y="54"/>
                  </a:lnTo>
                  <a:lnTo>
                    <a:pt x="30" y="54"/>
                  </a:lnTo>
                  <a:lnTo>
                    <a:pt x="18" y="60"/>
                  </a:lnTo>
                  <a:lnTo>
                    <a:pt x="12" y="66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54" y="66"/>
                  </a:lnTo>
                  <a:lnTo>
                    <a:pt x="66" y="66"/>
                  </a:lnTo>
                  <a:lnTo>
                    <a:pt x="72" y="60"/>
                  </a:lnTo>
                  <a:lnTo>
                    <a:pt x="78" y="60"/>
                  </a:lnTo>
                  <a:lnTo>
                    <a:pt x="126" y="72"/>
                  </a:lnTo>
                  <a:lnTo>
                    <a:pt x="90" y="90"/>
                  </a:lnTo>
                  <a:lnTo>
                    <a:pt x="102" y="90"/>
                  </a:lnTo>
                  <a:lnTo>
                    <a:pt x="108" y="96"/>
                  </a:lnTo>
                  <a:lnTo>
                    <a:pt x="114" y="96"/>
                  </a:lnTo>
                  <a:lnTo>
                    <a:pt x="120" y="102"/>
                  </a:lnTo>
                  <a:lnTo>
                    <a:pt x="114" y="102"/>
                  </a:lnTo>
                  <a:lnTo>
                    <a:pt x="108" y="108"/>
                  </a:lnTo>
                  <a:lnTo>
                    <a:pt x="6" y="108"/>
                  </a:lnTo>
                  <a:lnTo>
                    <a:pt x="0" y="114"/>
                  </a:lnTo>
                  <a:lnTo>
                    <a:pt x="12" y="120"/>
                  </a:lnTo>
                  <a:lnTo>
                    <a:pt x="60" y="120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126" y="132"/>
                  </a:lnTo>
                  <a:lnTo>
                    <a:pt x="108" y="150"/>
                  </a:lnTo>
                  <a:lnTo>
                    <a:pt x="120" y="156"/>
                  </a:lnTo>
                  <a:lnTo>
                    <a:pt x="114" y="162"/>
                  </a:lnTo>
                  <a:lnTo>
                    <a:pt x="114" y="168"/>
                  </a:lnTo>
                  <a:lnTo>
                    <a:pt x="108" y="174"/>
                  </a:lnTo>
                  <a:lnTo>
                    <a:pt x="90" y="174"/>
                  </a:lnTo>
                  <a:lnTo>
                    <a:pt x="78" y="180"/>
                  </a:lnTo>
                  <a:lnTo>
                    <a:pt x="54" y="180"/>
                  </a:lnTo>
                  <a:lnTo>
                    <a:pt x="54" y="186"/>
                  </a:lnTo>
                  <a:lnTo>
                    <a:pt x="66" y="192"/>
                  </a:lnTo>
                  <a:lnTo>
                    <a:pt x="120" y="192"/>
                  </a:lnTo>
                  <a:lnTo>
                    <a:pt x="132" y="186"/>
                  </a:lnTo>
                  <a:lnTo>
                    <a:pt x="138" y="180"/>
                  </a:lnTo>
                  <a:lnTo>
                    <a:pt x="168" y="198"/>
                  </a:lnTo>
                  <a:lnTo>
                    <a:pt x="180" y="186"/>
                  </a:lnTo>
                  <a:lnTo>
                    <a:pt x="180" y="198"/>
                  </a:lnTo>
                  <a:lnTo>
                    <a:pt x="228" y="222"/>
                  </a:lnTo>
                  <a:lnTo>
                    <a:pt x="252" y="22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15" name="Hungary" descr="© INSCALE GmbH, 05.05.2010&#10;http://www.presentationload.com/">
              <a:extLst>
                <a:ext uri="{FF2B5EF4-FFF2-40B4-BE49-F238E27FC236}">
                  <a16:creationId xmlns:a16="http://schemas.microsoft.com/office/drawing/2014/main" id="{F9B80104-7FFC-FCD8-701D-3D3AD9C5B0E4}"/>
                </a:ext>
              </a:extLst>
            </p:cNvPr>
            <p:cNvSpPr>
              <a:spLocks/>
            </p:cNvSpPr>
            <p:nvPr/>
          </p:nvSpPr>
          <p:spPr bwMode="gray">
            <a:xfrm>
              <a:off x="6197424" y="2200671"/>
              <a:ext cx="201004" cy="105113"/>
            </a:xfrm>
            <a:custGeom>
              <a:avLst/>
              <a:gdLst>
                <a:gd name="T0" fmla="*/ 2147483647 w 426"/>
                <a:gd name="T1" fmla="*/ 2147483647 h 222"/>
                <a:gd name="T2" fmla="*/ 2147483647 w 426"/>
                <a:gd name="T3" fmla="*/ 2147483647 h 222"/>
                <a:gd name="T4" fmla="*/ 2147483647 w 426"/>
                <a:gd name="T5" fmla="*/ 2147483647 h 222"/>
                <a:gd name="T6" fmla="*/ 0 w 426"/>
                <a:gd name="T7" fmla="*/ 2147483647 h 222"/>
                <a:gd name="T8" fmla="*/ 2147483647 w 426"/>
                <a:gd name="T9" fmla="*/ 2147483647 h 222"/>
                <a:gd name="T10" fmla="*/ 2147483647 w 426"/>
                <a:gd name="T11" fmla="*/ 2147483647 h 222"/>
                <a:gd name="T12" fmla="*/ 2147483647 w 426"/>
                <a:gd name="T13" fmla="*/ 2147483647 h 222"/>
                <a:gd name="T14" fmla="*/ 2147483647 w 426"/>
                <a:gd name="T15" fmla="*/ 2147483647 h 222"/>
                <a:gd name="T16" fmla="*/ 2147483647 w 426"/>
                <a:gd name="T17" fmla="*/ 2147483647 h 222"/>
                <a:gd name="T18" fmla="*/ 2147483647 w 426"/>
                <a:gd name="T19" fmla="*/ 2147483647 h 222"/>
                <a:gd name="T20" fmla="*/ 2147483647 w 426"/>
                <a:gd name="T21" fmla="*/ 2147483647 h 222"/>
                <a:gd name="T22" fmla="*/ 2147483647 w 426"/>
                <a:gd name="T23" fmla="*/ 2147483647 h 222"/>
                <a:gd name="T24" fmla="*/ 2147483647 w 426"/>
                <a:gd name="T25" fmla="*/ 2147483647 h 222"/>
                <a:gd name="T26" fmla="*/ 2147483647 w 426"/>
                <a:gd name="T27" fmla="*/ 2147483647 h 222"/>
                <a:gd name="T28" fmla="*/ 2147483647 w 426"/>
                <a:gd name="T29" fmla="*/ 2147483647 h 222"/>
                <a:gd name="T30" fmla="*/ 2147483647 w 426"/>
                <a:gd name="T31" fmla="*/ 2147483647 h 222"/>
                <a:gd name="T32" fmla="*/ 2147483647 w 426"/>
                <a:gd name="T33" fmla="*/ 2147483647 h 222"/>
                <a:gd name="T34" fmla="*/ 2147483647 w 426"/>
                <a:gd name="T35" fmla="*/ 2147483647 h 222"/>
                <a:gd name="T36" fmla="*/ 2147483647 w 426"/>
                <a:gd name="T37" fmla="*/ 2147483647 h 222"/>
                <a:gd name="T38" fmla="*/ 2147483647 w 426"/>
                <a:gd name="T39" fmla="*/ 2147483647 h 222"/>
                <a:gd name="T40" fmla="*/ 2147483647 w 426"/>
                <a:gd name="T41" fmla="*/ 2147483647 h 222"/>
                <a:gd name="T42" fmla="*/ 2147483647 w 426"/>
                <a:gd name="T43" fmla="*/ 2147483647 h 222"/>
                <a:gd name="T44" fmla="*/ 2147483647 w 426"/>
                <a:gd name="T45" fmla="*/ 2147483647 h 222"/>
                <a:gd name="T46" fmla="*/ 2147483647 w 426"/>
                <a:gd name="T47" fmla="*/ 2147483647 h 222"/>
                <a:gd name="T48" fmla="*/ 2147483647 w 426"/>
                <a:gd name="T49" fmla="*/ 0 h 222"/>
                <a:gd name="T50" fmla="*/ 2147483647 w 426"/>
                <a:gd name="T51" fmla="*/ 2147483647 h 222"/>
                <a:gd name="T52" fmla="*/ 2147483647 w 426"/>
                <a:gd name="T53" fmla="*/ 0 h 222"/>
                <a:gd name="T54" fmla="*/ 2147483647 w 426"/>
                <a:gd name="T55" fmla="*/ 2147483647 h 222"/>
                <a:gd name="T56" fmla="*/ 2147483647 w 426"/>
                <a:gd name="T57" fmla="*/ 2147483647 h 222"/>
                <a:gd name="T58" fmla="*/ 2147483647 w 426"/>
                <a:gd name="T59" fmla="*/ 2147483647 h 222"/>
                <a:gd name="T60" fmla="*/ 2147483647 w 426"/>
                <a:gd name="T61" fmla="*/ 2147483647 h 222"/>
                <a:gd name="T62" fmla="*/ 2147483647 w 426"/>
                <a:gd name="T63" fmla="*/ 2147483647 h 222"/>
                <a:gd name="T64" fmla="*/ 2147483647 w 426"/>
                <a:gd name="T65" fmla="*/ 2147483647 h 222"/>
                <a:gd name="T66" fmla="*/ 2147483647 w 426"/>
                <a:gd name="T67" fmla="*/ 2147483647 h 222"/>
                <a:gd name="T68" fmla="*/ 2147483647 w 426"/>
                <a:gd name="T69" fmla="*/ 2147483647 h 222"/>
                <a:gd name="T70" fmla="*/ 2147483647 w 426"/>
                <a:gd name="T71" fmla="*/ 2147483647 h 2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6"/>
                <a:gd name="T109" fmla="*/ 0 h 222"/>
                <a:gd name="T110" fmla="*/ 426 w 426"/>
                <a:gd name="T111" fmla="*/ 222 h 2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6" h="222">
                  <a:moveTo>
                    <a:pt x="42" y="66"/>
                  </a:moveTo>
                  <a:lnTo>
                    <a:pt x="24" y="66"/>
                  </a:lnTo>
                  <a:lnTo>
                    <a:pt x="18" y="78"/>
                  </a:lnTo>
                  <a:lnTo>
                    <a:pt x="30" y="78"/>
                  </a:lnTo>
                  <a:lnTo>
                    <a:pt x="18" y="96"/>
                  </a:lnTo>
                  <a:lnTo>
                    <a:pt x="18" y="120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6" y="132"/>
                  </a:lnTo>
                  <a:lnTo>
                    <a:pt x="12" y="150"/>
                  </a:lnTo>
                  <a:lnTo>
                    <a:pt x="30" y="162"/>
                  </a:lnTo>
                  <a:lnTo>
                    <a:pt x="42" y="168"/>
                  </a:lnTo>
                  <a:lnTo>
                    <a:pt x="48" y="174"/>
                  </a:lnTo>
                  <a:lnTo>
                    <a:pt x="48" y="180"/>
                  </a:lnTo>
                  <a:lnTo>
                    <a:pt x="60" y="192"/>
                  </a:lnTo>
                  <a:lnTo>
                    <a:pt x="72" y="198"/>
                  </a:lnTo>
                  <a:lnTo>
                    <a:pt x="78" y="204"/>
                  </a:lnTo>
                  <a:lnTo>
                    <a:pt x="90" y="210"/>
                  </a:lnTo>
                  <a:lnTo>
                    <a:pt x="108" y="210"/>
                  </a:lnTo>
                  <a:lnTo>
                    <a:pt x="114" y="222"/>
                  </a:lnTo>
                  <a:lnTo>
                    <a:pt x="156" y="216"/>
                  </a:lnTo>
                  <a:lnTo>
                    <a:pt x="168" y="210"/>
                  </a:lnTo>
                  <a:lnTo>
                    <a:pt x="174" y="204"/>
                  </a:lnTo>
                  <a:lnTo>
                    <a:pt x="198" y="204"/>
                  </a:lnTo>
                  <a:lnTo>
                    <a:pt x="216" y="186"/>
                  </a:lnTo>
                  <a:lnTo>
                    <a:pt x="240" y="186"/>
                  </a:lnTo>
                  <a:lnTo>
                    <a:pt x="258" y="198"/>
                  </a:lnTo>
                  <a:lnTo>
                    <a:pt x="288" y="192"/>
                  </a:lnTo>
                  <a:lnTo>
                    <a:pt x="288" y="174"/>
                  </a:lnTo>
                  <a:lnTo>
                    <a:pt x="306" y="180"/>
                  </a:lnTo>
                  <a:lnTo>
                    <a:pt x="312" y="174"/>
                  </a:lnTo>
                  <a:lnTo>
                    <a:pt x="324" y="168"/>
                  </a:lnTo>
                  <a:lnTo>
                    <a:pt x="330" y="162"/>
                  </a:lnTo>
                  <a:lnTo>
                    <a:pt x="330" y="144"/>
                  </a:lnTo>
                  <a:lnTo>
                    <a:pt x="336" y="138"/>
                  </a:lnTo>
                  <a:lnTo>
                    <a:pt x="348" y="132"/>
                  </a:lnTo>
                  <a:lnTo>
                    <a:pt x="366" y="114"/>
                  </a:lnTo>
                  <a:lnTo>
                    <a:pt x="366" y="72"/>
                  </a:lnTo>
                  <a:lnTo>
                    <a:pt x="378" y="60"/>
                  </a:lnTo>
                  <a:lnTo>
                    <a:pt x="408" y="60"/>
                  </a:lnTo>
                  <a:lnTo>
                    <a:pt x="426" y="42"/>
                  </a:lnTo>
                  <a:lnTo>
                    <a:pt x="420" y="36"/>
                  </a:lnTo>
                  <a:lnTo>
                    <a:pt x="408" y="36"/>
                  </a:lnTo>
                  <a:lnTo>
                    <a:pt x="402" y="30"/>
                  </a:lnTo>
                  <a:lnTo>
                    <a:pt x="396" y="30"/>
                  </a:lnTo>
                  <a:lnTo>
                    <a:pt x="372" y="6"/>
                  </a:lnTo>
                  <a:lnTo>
                    <a:pt x="348" y="6"/>
                  </a:lnTo>
                  <a:lnTo>
                    <a:pt x="336" y="12"/>
                  </a:lnTo>
                  <a:lnTo>
                    <a:pt x="324" y="12"/>
                  </a:lnTo>
                  <a:lnTo>
                    <a:pt x="324" y="0"/>
                  </a:lnTo>
                  <a:lnTo>
                    <a:pt x="312" y="0"/>
                  </a:lnTo>
                  <a:lnTo>
                    <a:pt x="312" y="18"/>
                  </a:lnTo>
                  <a:lnTo>
                    <a:pt x="294" y="12"/>
                  </a:lnTo>
                  <a:lnTo>
                    <a:pt x="294" y="0"/>
                  </a:lnTo>
                  <a:lnTo>
                    <a:pt x="270" y="0"/>
                  </a:lnTo>
                  <a:lnTo>
                    <a:pt x="264" y="12"/>
                  </a:lnTo>
                  <a:lnTo>
                    <a:pt x="252" y="24"/>
                  </a:lnTo>
                  <a:lnTo>
                    <a:pt x="246" y="24"/>
                  </a:lnTo>
                  <a:lnTo>
                    <a:pt x="234" y="30"/>
                  </a:lnTo>
                  <a:lnTo>
                    <a:pt x="210" y="30"/>
                  </a:lnTo>
                  <a:lnTo>
                    <a:pt x="204" y="42"/>
                  </a:lnTo>
                  <a:lnTo>
                    <a:pt x="168" y="36"/>
                  </a:lnTo>
                  <a:lnTo>
                    <a:pt x="156" y="60"/>
                  </a:lnTo>
                  <a:lnTo>
                    <a:pt x="144" y="60"/>
                  </a:lnTo>
                  <a:lnTo>
                    <a:pt x="126" y="66"/>
                  </a:lnTo>
                  <a:lnTo>
                    <a:pt x="84" y="66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42"/>
                  </a:lnTo>
                  <a:lnTo>
                    <a:pt x="54" y="60"/>
                  </a:lnTo>
                  <a:lnTo>
                    <a:pt x="42" y="54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0" name="Guinea-Bissau" descr="© INSCALE GmbH, 05.05.2010&#10;http://www.presentationload.com/">
              <a:extLst>
                <a:ext uri="{FF2B5EF4-FFF2-40B4-BE49-F238E27FC236}">
                  <a16:creationId xmlns:a16="http://schemas.microsoft.com/office/drawing/2014/main" id="{5192B1FE-F8CF-B97A-16D3-65F80F14546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37082" y="3556065"/>
              <a:ext cx="86672" cy="73763"/>
            </a:xfrm>
            <a:custGeom>
              <a:avLst/>
              <a:gdLst>
                <a:gd name="T0" fmla="*/ 2147483647 w 186"/>
                <a:gd name="T1" fmla="*/ 2147483647 h 156"/>
                <a:gd name="T2" fmla="*/ 2147483647 w 186"/>
                <a:gd name="T3" fmla="*/ 2147483647 h 156"/>
                <a:gd name="T4" fmla="*/ 2147483647 w 186"/>
                <a:gd name="T5" fmla="*/ 2147483647 h 156"/>
                <a:gd name="T6" fmla="*/ 2147483647 w 186"/>
                <a:gd name="T7" fmla="*/ 2147483647 h 156"/>
                <a:gd name="T8" fmla="*/ 2147483647 w 186"/>
                <a:gd name="T9" fmla="*/ 2147483647 h 156"/>
                <a:gd name="T10" fmla="*/ 2147483647 w 186"/>
                <a:gd name="T11" fmla="*/ 2147483647 h 156"/>
                <a:gd name="T12" fmla="*/ 2147483647 w 186"/>
                <a:gd name="T13" fmla="*/ 2147483647 h 156"/>
                <a:gd name="T14" fmla="*/ 2147483647 w 186"/>
                <a:gd name="T15" fmla="*/ 2147483647 h 156"/>
                <a:gd name="T16" fmla="*/ 2147483647 w 186"/>
                <a:gd name="T17" fmla="*/ 2147483647 h 156"/>
                <a:gd name="T18" fmla="*/ 2147483647 w 186"/>
                <a:gd name="T19" fmla="*/ 2147483647 h 156"/>
                <a:gd name="T20" fmla="*/ 2147483647 w 186"/>
                <a:gd name="T21" fmla="*/ 2147483647 h 156"/>
                <a:gd name="T22" fmla="*/ 2147483647 w 186"/>
                <a:gd name="T23" fmla="*/ 2147483647 h 156"/>
                <a:gd name="T24" fmla="*/ 2147483647 w 186"/>
                <a:gd name="T25" fmla="*/ 2147483647 h 156"/>
                <a:gd name="T26" fmla="*/ 2147483647 w 186"/>
                <a:gd name="T27" fmla="*/ 2147483647 h 156"/>
                <a:gd name="T28" fmla="*/ 2147483647 w 186"/>
                <a:gd name="T29" fmla="*/ 0 h 156"/>
                <a:gd name="T30" fmla="*/ 2147483647 w 186"/>
                <a:gd name="T31" fmla="*/ 2147483647 h 156"/>
                <a:gd name="T32" fmla="*/ 2147483647 w 186"/>
                <a:gd name="T33" fmla="*/ 2147483647 h 156"/>
                <a:gd name="T34" fmla="*/ 2147483647 w 186"/>
                <a:gd name="T35" fmla="*/ 2147483647 h 156"/>
                <a:gd name="T36" fmla="*/ 0 w 186"/>
                <a:gd name="T37" fmla="*/ 2147483647 h 156"/>
                <a:gd name="T38" fmla="*/ 2147483647 w 186"/>
                <a:gd name="T39" fmla="*/ 2147483647 h 156"/>
                <a:gd name="T40" fmla="*/ 2147483647 w 186"/>
                <a:gd name="T41" fmla="*/ 2147483647 h 156"/>
                <a:gd name="T42" fmla="*/ 2147483647 w 186"/>
                <a:gd name="T43" fmla="*/ 2147483647 h 156"/>
                <a:gd name="T44" fmla="*/ 2147483647 w 186"/>
                <a:gd name="T45" fmla="*/ 2147483647 h 156"/>
                <a:gd name="T46" fmla="*/ 2147483647 w 186"/>
                <a:gd name="T47" fmla="*/ 2147483647 h 156"/>
                <a:gd name="T48" fmla="*/ 2147483647 w 186"/>
                <a:gd name="T49" fmla="*/ 2147483647 h 156"/>
                <a:gd name="T50" fmla="*/ 2147483647 w 186"/>
                <a:gd name="T51" fmla="*/ 2147483647 h 156"/>
                <a:gd name="T52" fmla="*/ 2147483647 w 186"/>
                <a:gd name="T53" fmla="*/ 2147483647 h 156"/>
                <a:gd name="T54" fmla="*/ 2147483647 w 186"/>
                <a:gd name="T55" fmla="*/ 2147483647 h 156"/>
                <a:gd name="T56" fmla="*/ 2147483647 w 186"/>
                <a:gd name="T57" fmla="*/ 2147483647 h 156"/>
                <a:gd name="T58" fmla="*/ 2147483647 w 186"/>
                <a:gd name="T59" fmla="*/ 2147483647 h 156"/>
                <a:gd name="T60" fmla="*/ 2147483647 w 186"/>
                <a:gd name="T61" fmla="*/ 2147483647 h 156"/>
                <a:gd name="T62" fmla="*/ 2147483647 w 186"/>
                <a:gd name="T63" fmla="*/ 2147483647 h 156"/>
                <a:gd name="T64" fmla="*/ 2147483647 w 186"/>
                <a:gd name="T65" fmla="*/ 2147483647 h 156"/>
                <a:gd name="T66" fmla="*/ 2147483647 w 186"/>
                <a:gd name="T67" fmla="*/ 2147483647 h 156"/>
                <a:gd name="T68" fmla="*/ 2147483647 w 186"/>
                <a:gd name="T69" fmla="*/ 2147483647 h 156"/>
                <a:gd name="T70" fmla="*/ 2147483647 w 186"/>
                <a:gd name="T71" fmla="*/ 2147483647 h 156"/>
                <a:gd name="T72" fmla="*/ 2147483647 w 186"/>
                <a:gd name="T73" fmla="*/ 2147483647 h 1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6"/>
                <a:gd name="T112" fmla="*/ 0 h 156"/>
                <a:gd name="T113" fmla="*/ 186 w 186"/>
                <a:gd name="T114" fmla="*/ 156 h 1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6" h="156">
                  <a:moveTo>
                    <a:pt x="126" y="102"/>
                  </a:moveTo>
                  <a:lnTo>
                    <a:pt x="132" y="96"/>
                  </a:lnTo>
                  <a:lnTo>
                    <a:pt x="144" y="90"/>
                  </a:lnTo>
                  <a:lnTo>
                    <a:pt x="174" y="90"/>
                  </a:lnTo>
                  <a:lnTo>
                    <a:pt x="180" y="84"/>
                  </a:lnTo>
                  <a:lnTo>
                    <a:pt x="186" y="72"/>
                  </a:lnTo>
                  <a:lnTo>
                    <a:pt x="186" y="66"/>
                  </a:lnTo>
                  <a:lnTo>
                    <a:pt x="180" y="60"/>
                  </a:lnTo>
                  <a:lnTo>
                    <a:pt x="168" y="54"/>
                  </a:lnTo>
                  <a:lnTo>
                    <a:pt x="162" y="48"/>
                  </a:lnTo>
                  <a:lnTo>
                    <a:pt x="162" y="36"/>
                  </a:lnTo>
                  <a:lnTo>
                    <a:pt x="168" y="30"/>
                  </a:lnTo>
                  <a:lnTo>
                    <a:pt x="186" y="30"/>
                  </a:lnTo>
                  <a:lnTo>
                    <a:pt x="186" y="6"/>
                  </a:lnTo>
                  <a:lnTo>
                    <a:pt x="84" y="0"/>
                  </a:lnTo>
                  <a:lnTo>
                    <a:pt x="54" y="24"/>
                  </a:lnTo>
                  <a:lnTo>
                    <a:pt x="18" y="24"/>
                  </a:lnTo>
                  <a:lnTo>
                    <a:pt x="6" y="36"/>
                  </a:lnTo>
                  <a:lnTo>
                    <a:pt x="0" y="72"/>
                  </a:lnTo>
                  <a:lnTo>
                    <a:pt x="6" y="78"/>
                  </a:lnTo>
                  <a:lnTo>
                    <a:pt x="18" y="78"/>
                  </a:lnTo>
                  <a:lnTo>
                    <a:pt x="42" y="66"/>
                  </a:lnTo>
                  <a:lnTo>
                    <a:pt x="66" y="66"/>
                  </a:lnTo>
                  <a:lnTo>
                    <a:pt x="90" y="60"/>
                  </a:lnTo>
                  <a:lnTo>
                    <a:pt x="90" y="84"/>
                  </a:lnTo>
                  <a:lnTo>
                    <a:pt x="78" y="78"/>
                  </a:lnTo>
                  <a:lnTo>
                    <a:pt x="72" y="78"/>
                  </a:lnTo>
                  <a:lnTo>
                    <a:pt x="66" y="72"/>
                  </a:lnTo>
                  <a:lnTo>
                    <a:pt x="54" y="72"/>
                  </a:lnTo>
                  <a:lnTo>
                    <a:pt x="54" y="96"/>
                  </a:lnTo>
                  <a:lnTo>
                    <a:pt x="60" y="102"/>
                  </a:lnTo>
                  <a:lnTo>
                    <a:pt x="90" y="96"/>
                  </a:lnTo>
                  <a:lnTo>
                    <a:pt x="54" y="114"/>
                  </a:lnTo>
                  <a:lnTo>
                    <a:pt x="84" y="156"/>
                  </a:lnTo>
                  <a:lnTo>
                    <a:pt x="90" y="132"/>
                  </a:lnTo>
                  <a:lnTo>
                    <a:pt x="108" y="102"/>
                  </a:lnTo>
                  <a:lnTo>
                    <a:pt x="12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1" name="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17C259B0-E5C8-5FAA-B9C0-1EFD0D46218E}"/>
                </a:ext>
              </a:extLst>
            </p:cNvPr>
            <p:cNvSpPr>
              <a:spLocks/>
            </p:cNvSpPr>
            <p:nvPr/>
          </p:nvSpPr>
          <p:spPr bwMode="gray">
            <a:xfrm>
              <a:off x="5179496" y="3559753"/>
              <a:ext cx="245261" cy="208380"/>
            </a:xfrm>
            <a:custGeom>
              <a:avLst/>
              <a:gdLst>
                <a:gd name="T0" fmla="*/ 2147483647 w 522"/>
                <a:gd name="T1" fmla="*/ 2147483647 h 444"/>
                <a:gd name="T2" fmla="*/ 2147483647 w 522"/>
                <a:gd name="T3" fmla="*/ 2147483647 h 444"/>
                <a:gd name="T4" fmla="*/ 2147483647 w 522"/>
                <a:gd name="T5" fmla="*/ 2147483647 h 444"/>
                <a:gd name="T6" fmla="*/ 2147483647 w 522"/>
                <a:gd name="T7" fmla="*/ 2147483647 h 444"/>
                <a:gd name="T8" fmla="*/ 2147483647 w 522"/>
                <a:gd name="T9" fmla="*/ 2147483647 h 444"/>
                <a:gd name="T10" fmla="*/ 2147483647 w 522"/>
                <a:gd name="T11" fmla="*/ 2147483647 h 444"/>
                <a:gd name="T12" fmla="*/ 2147483647 w 522"/>
                <a:gd name="T13" fmla="*/ 2147483647 h 444"/>
                <a:gd name="T14" fmla="*/ 2147483647 w 522"/>
                <a:gd name="T15" fmla="*/ 2147483647 h 444"/>
                <a:gd name="T16" fmla="*/ 2147483647 w 522"/>
                <a:gd name="T17" fmla="*/ 2147483647 h 444"/>
                <a:gd name="T18" fmla="*/ 2147483647 w 522"/>
                <a:gd name="T19" fmla="*/ 2147483647 h 444"/>
                <a:gd name="T20" fmla="*/ 2147483647 w 522"/>
                <a:gd name="T21" fmla="*/ 2147483647 h 444"/>
                <a:gd name="T22" fmla="*/ 2147483647 w 522"/>
                <a:gd name="T23" fmla="*/ 2147483647 h 444"/>
                <a:gd name="T24" fmla="*/ 2147483647 w 522"/>
                <a:gd name="T25" fmla="*/ 2147483647 h 444"/>
                <a:gd name="T26" fmla="*/ 2147483647 w 522"/>
                <a:gd name="T27" fmla="*/ 2147483647 h 444"/>
                <a:gd name="T28" fmla="*/ 2147483647 w 522"/>
                <a:gd name="T29" fmla="*/ 2147483647 h 444"/>
                <a:gd name="T30" fmla="*/ 2147483647 w 522"/>
                <a:gd name="T31" fmla="*/ 2147483647 h 444"/>
                <a:gd name="T32" fmla="*/ 2147483647 w 522"/>
                <a:gd name="T33" fmla="*/ 2147483647 h 444"/>
                <a:gd name="T34" fmla="*/ 2147483647 w 522"/>
                <a:gd name="T35" fmla="*/ 2147483647 h 444"/>
                <a:gd name="T36" fmla="*/ 2147483647 w 522"/>
                <a:gd name="T37" fmla="*/ 2147483647 h 444"/>
                <a:gd name="T38" fmla="*/ 2147483647 w 522"/>
                <a:gd name="T39" fmla="*/ 2147483647 h 444"/>
                <a:gd name="T40" fmla="*/ 2147483647 w 522"/>
                <a:gd name="T41" fmla="*/ 2147483647 h 444"/>
                <a:gd name="T42" fmla="*/ 2147483647 w 522"/>
                <a:gd name="T43" fmla="*/ 2147483647 h 444"/>
                <a:gd name="T44" fmla="*/ 2147483647 w 522"/>
                <a:gd name="T45" fmla="*/ 2147483647 h 444"/>
                <a:gd name="T46" fmla="*/ 2147483647 w 522"/>
                <a:gd name="T47" fmla="*/ 2147483647 h 444"/>
                <a:gd name="T48" fmla="*/ 2147483647 w 522"/>
                <a:gd name="T49" fmla="*/ 2147483647 h 444"/>
                <a:gd name="T50" fmla="*/ 2147483647 w 522"/>
                <a:gd name="T51" fmla="*/ 2147483647 h 444"/>
                <a:gd name="T52" fmla="*/ 2147483647 w 522"/>
                <a:gd name="T53" fmla="*/ 2147483647 h 444"/>
                <a:gd name="T54" fmla="*/ 2147483647 w 522"/>
                <a:gd name="T55" fmla="*/ 2147483647 h 444"/>
                <a:gd name="T56" fmla="*/ 2147483647 w 522"/>
                <a:gd name="T57" fmla="*/ 2147483647 h 444"/>
                <a:gd name="T58" fmla="*/ 2147483647 w 522"/>
                <a:gd name="T59" fmla="*/ 2147483647 h 444"/>
                <a:gd name="T60" fmla="*/ 2147483647 w 522"/>
                <a:gd name="T61" fmla="*/ 2147483647 h 444"/>
                <a:gd name="T62" fmla="*/ 2147483647 w 522"/>
                <a:gd name="T63" fmla="*/ 2147483647 h 444"/>
                <a:gd name="T64" fmla="*/ 2147483647 w 522"/>
                <a:gd name="T65" fmla="*/ 2147483647 h 444"/>
                <a:gd name="T66" fmla="*/ 2147483647 w 522"/>
                <a:gd name="T67" fmla="*/ 2147483647 h 444"/>
                <a:gd name="T68" fmla="*/ 2147483647 w 522"/>
                <a:gd name="T69" fmla="*/ 2147483647 h 444"/>
                <a:gd name="T70" fmla="*/ 2147483647 w 522"/>
                <a:gd name="T71" fmla="*/ 2147483647 h 444"/>
                <a:gd name="T72" fmla="*/ 2147483647 w 522"/>
                <a:gd name="T73" fmla="*/ 2147483647 h 444"/>
                <a:gd name="T74" fmla="*/ 2147483647 w 522"/>
                <a:gd name="T75" fmla="*/ 2147483647 h 444"/>
                <a:gd name="T76" fmla="*/ 2147483647 w 522"/>
                <a:gd name="T77" fmla="*/ 2147483647 h 444"/>
                <a:gd name="T78" fmla="*/ 2147483647 w 522"/>
                <a:gd name="T79" fmla="*/ 2147483647 h 444"/>
                <a:gd name="T80" fmla="*/ 2147483647 w 522"/>
                <a:gd name="T81" fmla="*/ 2147483647 h 444"/>
                <a:gd name="T82" fmla="*/ 2147483647 w 522"/>
                <a:gd name="T83" fmla="*/ 2147483647 h 444"/>
                <a:gd name="T84" fmla="*/ 2147483647 w 522"/>
                <a:gd name="T85" fmla="*/ 2147483647 h 444"/>
                <a:gd name="T86" fmla="*/ 2147483647 w 522"/>
                <a:gd name="T87" fmla="*/ 2147483647 h 444"/>
                <a:gd name="T88" fmla="*/ 2147483647 w 522"/>
                <a:gd name="T89" fmla="*/ 2147483647 h 444"/>
                <a:gd name="T90" fmla="*/ 2147483647 w 522"/>
                <a:gd name="T91" fmla="*/ 2147483647 h 444"/>
                <a:gd name="T92" fmla="*/ 2147483647 w 522"/>
                <a:gd name="T93" fmla="*/ 2147483647 h 4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22"/>
                <a:gd name="T142" fmla="*/ 0 h 444"/>
                <a:gd name="T143" fmla="*/ 522 w 522"/>
                <a:gd name="T144" fmla="*/ 444 h 4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22" h="444">
                  <a:moveTo>
                    <a:pt x="96" y="0"/>
                  </a:moveTo>
                  <a:lnTo>
                    <a:pt x="96" y="24"/>
                  </a:lnTo>
                  <a:lnTo>
                    <a:pt x="78" y="24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78" y="48"/>
                  </a:lnTo>
                  <a:lnTo>
                    <a:pt x="90" y="54"/>
                  </a:lnTo>
                  <a:lnTo>
                    <a:pt x="96" y="60"/>
                  </a:lnTo>
                  <a:lnTo>
                    <a:pt x="96" y="66"/>
                  </a:lnTo>
                  <a:lnTo>
                    <a:pt x="90" y="78"/>
                  </a:lnTo>
                  <a:lnTo>
                    <a:pt x="84" y="84"/>
                  </a:lnTo>
                  <a:lnTo>
                    <a:pt x="54" y="84"/>
                  </a:lnTo>
                  <a:lnTo>
                    <a:pt x="42" y="90"/>
                  </a:lnTo>
                  <a:lnTo>
                    <a:pt x="36" y="96"/>
                  </a:lnTo>
                  <a:lnTo>
                    <a:pt x="18" y="96"/>
                  </a:lnTo>
                  <a:lnTo>
                    <a:pt x="0" y="126"/>
                  </a:lnTo>
                  <a:lnTo>
                    <a:pt x="0" y="132"/>
                  </a:lnTo>
                  <a:lnTo>
                    <a:pt x="18" y="150"/>
                  </a:lnTo>
                  <a:lnTo>
                    <a:pt x="30" y="150"/>
                  </a:lnTo>
                  <a:lnTo>
                    <a:pt x="30" y="162"/>
                  </a:lnTo>
                  <a:lnTo>
                    <a:pt x="24" y="168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54" y="204"/>
                  </a:lnTo>
                  <a:lnTo>
                    <a:pt x="72" y="204"/>
                  </a:lnTo>
                  <a:lnTo>
                    <a:pt x="72" y="228"/>
                  </a:lnTo>
                  <a:lnTo>
                    <a:pt x="84" y="228"/>
                  </a:lnTo>
                  <a:lnTo>
                    <a:pt x="90" y="222"/>
                  </a:lnTo>
                  <a:lnTo>
                    <a:pt x="90" y="234"/>
                  </a:lnTo>
                  <a:lnTo>
                    <a:pt x="96" y="246"/>
                  </a:lnTo>
                  <a:lnTo>
                    <a:pt x="96" y="258"/>
                  </a:lnTo>
                  <a:lnTo>
                    <a:pt x="114" y="276"/>
                  </a:lnTo>
                  <a:lnTo>
                    <a:pt x="126" y="282"/>
                  </a:lnTo>
                  <a:lnTo>
                    <a:pt x="132" y="288"/>
                  </a:lnTo>
                  <a:lnTo>
                    <a:pt x="138" y="282"/>
                  </a:lnTo>
                  <a:lnTo>
                    <a:pt x="150" y="276"/>
                  </a:lnTo>
                  <a:lnTo>
                    <a:pt x="156" y="264"/>
                  </a:lnTo>
                  <a:lnTo>
                    <a:pt x="168" y="252"/>
                  </a:lnTo>
                  <a:lnTo>
                    <a:pt x="174" y="240"/>
                  </a:lnTo>
                  <a:lnTo>
                    <a:pt x="180" y="234"/>
                  </a:lnTo>
                  <a:lnTo>
                    <a:pt x="180" y="228"/>
                  </a:lnTo>
                  <a:lnTo>
                    <a:pt x="216" y="228"/>
                  </a:lnTo>
                  <a:lnTo>
                    <a:pt x="222" y="210"/>
                  </a:lnTo>
                  <a:lnTo>
                    <a:pt x="258" y="210"/>
                  </a:lnTo>
                  <a:lnTo>
                    <a:pt x="300" y="270"/>
                  </a:lnTo>
                  <a:lnTo>
                    <a:pt x="300" y="288"/>
                  </a:lnTo>
                  <a:lnTo>
                    <a:pt x="312" y="300"/>
                  </a:lnTo>
                  <a:lnTo>
                    <a:pt x="312" y="318"/>
                  </a:lnTo>
                  <a:lnTo>
                    <a:pt x="306" y="330"/>
                  </a:lnTo>
                  <a:lnTo>
                    <a:pt x="300" y="336"/>
                  </a:lnTo>
                  <a:lnTo>
                    <a:pt x="294" y="354"/>
                  </a:lnTo>
                  <a:lnTo>
                    <a:pt x="324" y="342"/>
                  </a:lnTo>
                  <a:lnTo>
                    <a:pt x="348" y="348"/>
                  </a:lnTo>
                  <a:lnTo>
                    <a:pt x="348" y="336"/>
                  </a:lnTo>
                  <a:lnTo>
                    <a:pt x="354" y="330"/>
                  </a:lnTo>
                  <a:lnTo>
                    <a:pt x="360" y="330"/>
                  </a:lnTo>
                  <a:lnTo>
                    <a:pt x="372" y="336"/>
                  </a:lnTo>
                  <a:lnTo>
                    <a:pt x="384" y="348"/>
                  </a:lnTo>
                  <a:lnTo>
                    <a:pt x="390" y="366"/>
                  </a:lnTo>
                  <a:lnTo>
                    <a:pt x="390" y="426"/>
                  </a:lnTo>
                  <a:lnTo>
                    <a:pt x="402" y="426"/>
                  </a:lnTo>
                  <a:lnTo>
                    <a:pt x="402" y="432"/>
                  </a:lnTo>
                  <a:lnTo>
                    <a:pt x="414" y="444"/>
                  </a:lnTo>
                  <a:lnTo>
                    <a:pt x="420" y="444"/>
                  </a:lnTo>
                  <a:lnTo>
                    <a:pt x="432" y="432"/>
                  </a:lnTo>
                  <a:lnTo>
                    <a:pt x="432" y="420"/>
                  </a:lnTo>
                  <a:lnTo>
                    <a:pt x="438" y="408"/>
                  </a:lnTo>
                  <a:lnTo>
                    <a:pt x="444" y="402"/>
                  </a:lnTo>
                  <a:lnTo>
                    <a:pt x="456" y="402"/>
                  </a:lnTo>
                  <a:lnTo>
                    <a:pt x="468" y="408"/>
                  </a:lnTo>
                  <a:lnTo>
                    <a:pt x="474" y="414"/>
                  </a:lnTo>
                  <a:lnTo>
                    <a:pt x="480" y="414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80" y="384"/>
                  </a:lnTo>
                  <a:lnTo>
                    <a:pt x="480" y="378"/>
                  </a:lnTo>
                  <a:lnTo>
                    <a:pt x="498" y="378"/>
                  </a:lnTo>
                  <a:lnTo>
                    <a:pt x="492" y="366"/>
                  </a:lnTo>
                  <a:lnTo>
                    <a:pt x="480" y="360"/>
                  </a:lnTo>
                  <a:lnTo>
                    <a:pt x="474" y="348"/>
                  </a:lnTo>
                  <a:lnTo>
                    <a:pt x="474" y="336"/>
                  </a:lnTo>
                  <a:lnTo>
                    <a:pt x="492" y="336"/>
                  </a:lnTo>
                  <a:lnTo>
                    <a:pt x="498" y="342"/>
                  </a:lnTo>
                  <a:lnTo>
                    <a:pt x="510" y="342"/>
                  </a:lnTo>
                  <a:lnTo>
                    <a:pt x="516" y="348"/>
                  </a:lnTo>
                  <a:lnTo>
                    <a:pt x="516" y="342"/>
                  </a:lnTo>
                  <a:lnTo>
                    <a:pt x="522" y="336"/>
                  </a:lnTo>
                  <a:lnTo>
                    <a:pt x="522" y="324"/>
                  </a:lnTo>
                  <a:lnTo>
                    <a:pt x="516" y="324"/>
                  </a:lnTo>
                  <a:lnTo>
                    <a:pt x="504" y="318"/>
                  </a:lnTo>
                  <a:lnTo>
                    <a:pt x="498" y="318"/>
                  </a:lnTo>
                  <a:lnTo>
                    <a:pt x="498" y="306"/>
                  </a:lnTo>
                  <a:lnTo>
                    <a:pt x="504" y="294"/>
                  </a:lnTo>
                  <a:lnTo>
                    <a:pt x="510" y="288"/>
                  </a:lnTo>
                  <a:lnTo>
                    <a:pt x="492" y="282"/>
                  </a:lnTo>
                  <a:lnTo>
                    <a:pt x="504" y="264"/>
                  </a:lnTo>
                  <a:lnTo>
                    <a:pt x="486" y="258"/>
                  </a:lnTo>
                  <a:lnTo>
                    <a:pt x="480" y="222"/>
                  </a:lnTo>
                  <a:lnTo>
                    <a:pt x="498" y="198"/>
                  </a:lnTo>
                  <a:lnTo>
                    <a:pt x="468" y="168"/>
                  </a:lnTo>
                  <a:lnTo>
                    <a:pt x="468" y="132"/>
                  </a:lnTo>
                  <a:lnTo>
                    <a:pt x="444" y="132"/>
                  </a:lnTo>
                  <a:lnTo>
                    <a:pt x="468" y="96"/>
                  </a:lnTo>
                  <a:lnTo>
                    <a:pt x="432" y="78"/>
                  </a:lnTo>
                  <a:lnTo>
                    <a:pt x="444" y="48"/>
                  </a:lnTo>
                  <a:lnTo>
                    <a:pt x="426" y="36"/>
                  </a:lnTo>
                  <a:lnTo>
                    <a:pt x="426" y="18"/>
                  </a:lnTo>
                  <a:lnTo>
                    <a:pt x="414" y="12"/>
                  </a:lnTo>
                  <a:lnTo>
                    <a:pt x="402" y="12"/>
                  </a:lnTo>
                  <a:lnTo>
                    <a:pt x="396" y="18"/>
                  </a:lnTo>
                  <a:lnTo>
                    <a:pt x="396" y="36"/>
                  </a:lnTo>
                  <a:lnTo>
                    <a:pt x="378" y="54"/>
                  </a:lnTo>
                  <a:lnTo>
                    <a:pt x="366" y="48"/>
                  </a:lnTo>
                  <a:lnTo>
                    <a:pt x="360" y="42"/>
                  </a:lnTo>
                  <a:lnTo>
                    <a:pt x="348" y="36"/>
                  </a:lnTo>
                  <a:lnTo>
                    <a:pt x="342" y="36"/>
                  </a:lnTo>
                  <a:lnTo>
                    <a:pt x="336" y="30"/>
                  </a:lnTo>
                  <a:lnTo>
                    <a:pt x="330" y="30"/>
                  </a:lnTo>
                  <a:lnTo>
                    <a:pt x="324" y="42"/>
                  </a:lnTo>
                  <a:lnTo>
                    <a:pt x="312" y="54"/>
                  </a:lnTo>
                  <a:lnTo>
                    <a:pt x="306" y="66"/>
                  </a:lnTo>
                  <a:lnTo>
                    <a:pt x="306" y="54"/>
                  </a:lnTo>
                  <a:lnTo>
                    <a:pt x="300" y="42"/>
                  </a:lnTo>
                  <a:lnTo>
                    <a:pt x="288" y="30"/>
                  </a:lnTo>
                  <a:lnTo>
                    <a:pt x="276" y="42"/>
                  </a:lnTo>
                  <a:lnTo>
                    <a:pt x="270" y="54"/>
                  </a:lnTo>
                  <a:lnTo>
                    <a:pt x="264" y="60"/>
                  </a:lnTo>
                  <a:lnTo>
                    <a:pt x="258" y="54"/>
                  </a:lnTo>
                  <a:lnTo>
                    <a:pt x="258" y="48"/>
                  </a:lnTo>
                  <a:lnTo>
                    <a:pt x="252" y="36"/>
                  </a:lnTo>
                  <a:lnTo>
                    <a:pt x="252" y="24"/>
                  </a:lnTo>
                  <a:lnTo>
                    <a:pt x="210" y="24"/>
                  </a:lnTo>
                  <a:lnTo>
                    <a:pt x="204" y="30"/>
                  </a:lnTo>
                  <a:lnTo>
                    <a:pt x="192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18"/>
                  </a:lnTo>
                  <a:lnTo>
                    <a:pt x="162" y="12"/>
                  </a:lnTo>
                  <a:lnTo>
                    <a:pt x="156" y="18"/>
                  </a:lnTo>
                  <a:lnTo>
                    <a:pt x="138" y="18"/>
                  </a:lnTo>
                  <a:lnTo>
                    <a:pt x="132" y="6"/>
                  </a:lnTo>
                  <a:lnTo>
                    <a:pt x="132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3" name="Gree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4FF4E85A-6C5C-66A0-C2F9-FD67AC52A4E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237174" y="1075787"/>
              <a:ext cx="1322199" cy="719187"/>
            </a:xfrm>
            <a:custGeom>
              <a:avLst/>
              <a:gdLst>
                <a:gd name="T0" fmla="*/ 2147483647 w 732"/>
                <a:gd name="T1" fmla="*/ 2147483647 h 398"/>
                <a:gd name="T2" fmla="*/ 2147483647 w 732"/>
                <a:gd name="T3" fmla="*/ 2147483647 h 398"/>
                <a:gd name="T4" fmla="*/ 2147483647 w 732"/>
                <a:gd name="T5" fmla="*/ 2147483647 h 398"/>
                <a:gd name="T6" fmla="*/ 2147483647 w 732"/>
                <a:gd name="T7" fmla="*/ 2147483647 h 398"/>
                <a:gd name="T8" fmla="*/ 2147483647 w 732"/>
                <a:gd name="T9" fmla="*/ 2147483647 h 398"/>
                <a:gd name="T10" fmla="*/ 2147483647 w 732"/>
                <a:gd name="T11" fmla="*/ 2147483647 h 398"/>
                <a:gd name="T12" fmla="*/ 2147483647 w 732"/>
                <a:gd name="T13" fmla="*/ 2147483647 h 398"/>
                <a:gd name="T14" fmla="*/ 2147483647 w 732"/>
                <a:gd name="T15" fmla="*/ 2147483647 h 398"/>
                <a:gd name="T16" fmla="*/ 2147483647 w 732"/>
                <a:gd name="T17" fmla="*/ 2147483647 h 398"/>
                <a:gd name="T18" fmla="*/ 2147483647 w 732"/>
                <a:gd name="T19" fmla="*/ 2147483647 h 398"/>
                <a:gd name="T20" fmla="*/ 2147483647 w 732"/>
                <a:gd name="T21" fmla="*/ 2147483647 h 398"/>
                <a:gd name="T22" fmla="*/ 2147483647 w 732"/>
                <a:gd name="T23" fmla="*/ 2147483647 h 398"/>
                <a:gd name="T24" fmla="*/ 2147483647 w 732"/>
                <a:gd name="T25" fmla="*/ 2147483647 h 398"/>
                <a:gd name="T26" fmla="*/ 2147483647 w 732"/>
                <a:gd name="T27" fmla="*/ 2147483647 h 398"/>
                <a:gd name="T28" fmla="*/ 2147483647 w 732"/>
                <a:gd name="T29" fmla="*/ 2147483647 h 398"/>
                <a:gd name="T30" fmla="*/ 2147483647 w 732"/>
                <a:gd name="T31" fmla="*/ 2147483647 h 398"/>
                <a:gd name="T32" fmla="*/ 2147483647 w 732"/>
                <a:gd name="T33" fmla="*/ 2147483647 h 398"/>
                <a:gd name="T34" fmla="*/ 2147483647 w 732"/>
                <a:gd name="T35" fmla="*/ 2147483647 h 398"/>
                <a:gd name="T36" fmla="*/ 2147483647 w 732"/>
                <a:gd name="T37" fmla="*/ 2147483647 h 398"/>
                <a:gd name="T38" fmla="*/ 2147483647 w 732"/>
                <a:gd name="T39" fmla="*/ 2147483647 h 398"/>
                <a:gd name="T40" fmla="*/ 2147483647 w 732"/>
                <a:gd name="T41" fmla="*/ 2147483647 h 398"/>
                <a:gd name="T42" fmla="*/ 2147483647 w 732"/>
                <a:gd name="T43" fmla="*/ 2147483647 h 398"/>
                <a:gd name="T44" fmla="*/ 2147483647 w 732"/>
                <a:gd name="T45" fmla="*/ 2147483647 h 398"/>
                <a:gd name="T46" fmla="*/ 2147483647 w 732"/>
                <a:gd name="T47" fmla="*/ 2147483647 h 398"/>
                <a:gd name="T48" fmla="*/ 2147483647 w 732"/>
                <a:gd name="T49" fmla="*/ 2147483647 h 398"/>
                <a:gd name="T50" fmla="*/ 2147483647 w 732"/>
                <a:gd name="T51" fmla="*/ 2147483647 h 398"/>
                <a:gd name="T52" fmla="*/ 2147483647 w 732"/>
                <a:gd name="T53" fmla="*/ 2147483647 h 398"/>
                <a:gd name="T54" fmla="*/ 2147483647 w 732"/>
                <a:gd name="T55" fmla="*/ 2147483647 h 398"/>
                <a:gd name="T56" fmla="*/ 2147483647 w 732"/>
                <a:gd name="T57" fmla="*/ 2147483647 h 398"/>
                <a:gd name="T58" fmla="*/ 2147483647 w 732"/>
                <a:gd name="T59" fmla="*/ 2147483647 h 398"/>
                <a:gd name="T60" fmla="*/ 2147483647 w 732"/>
                <a:gd name="T61" fmla="*/ 2147483647 h 398"/>
                <a:gd name="T62" fmla="*/ 2147483647 w 732"/>
                <a:gd name="T63" fmla="*/ 2147483647 h 398"/>
                <a:gd name="T64" fmla="*/ 2147483647 w 732"/>
                <a:gd name="T65" fmla="*/ 2147483647 h 398"/>
                <a:gd name="T66" fmla="*/ 2147483647 w 732"/>
                <a:gd name="T67" fmla="*/ 2147483647 h 398"/>
                <a:gd name="T68" fmla="*/ 2147483647 w 732"/>
                <a:gd name="T69" fmla="*/ 2147483647 h 398"/>
                <a:gd name="T70" fmla="*/ 2147483647 w 732"/>
                <a:gd name="T71" fmla="*/ 2147483647 h 398"/>
                <a:gd name="T72" fmla="*/ 2147483647 w 732"/>
                <a:gd name="T73" fmla="*/ 2147483647 h 398"/>
                <a:gd name="T74" fmla="*/ 2147483647 w 732"/>
                <a:gd name="T75" fmla="*/ 2147483647 h 398"/>
                <a:gd name="T76" fmla="*/ 2147483647 w 732"/>
                <a:gd name="T77" fmla="*/ 2147483647 h 398"/>
                <a:gd name="T78" fmla="*/ 2147483647 w 732"/>
                <a:gd name="T79" fmla="*/ 2147483647 h 398"/>
                <a:gd name="T80" fmla="*/ 2147483647 w 732"/>
                <a:gd name="T81" fmla="*/ 2147483647 h 398"/>
                <a:gd name="T82" fmla="*/ 2147483647 w 732"/>
                <a:gd name="T83" fmla="*/ 2147483647 h 398"/>
                <a:gd name="T84" fmla="*/ 2147483647 w 732"/>
                <a:gd name="T85" fmla="*/ 2147483647 h 398"/>
                <a:gd name="T86" fmla="*/ 2147483647 w 732"/>
                <a:gd name="T87" fmla="*/ 2147483647 h 398"/>
                <a:gd name="T88" fmla="*/ 2147483647 w 732"/>
                <a:gd name="T89" fmla="*/ 2147483647 h 398"/>
                <a:gd name="T90" fmla="*/ 2147483647 w 732"/>
                <a:gd name="T91" fmla="*/ 2147483647 h 398"/>
                <a:gd name="T92" fmla="*/ 2147483647 w 732"/>
                <a:gd name="T93" fmla="*/ 2147483647 h 398"/>
                <a:gd name="T94" fmla="*/ 2147483647 w 732"/>
                <a:gd name="T95" fmla="*/ 2147483647 h 398"/>
                <a:gd name="T96" fmla="*/ 2147483647 w 732"/>
                <a:gd name="T97" fmla="*/ 2147483647 h 398"/>
                <a:gd name="T98" fmla="*/ 2147483647 w 732"/>
                <a:gd name="T99" fmla="*/ 2147483647 h 398"/>
                <a:gd name="T100" fmla="*/ 2147483647 w 732"/>
                <a:gd name="T101" fmla="*/ 2147483647 h 398"/>
                <a:gd name="T102" fmla="*/ 2147483647 w 732"/>
                <a:gd name="T103" fmla="*/ 2147483647 h 398"/>
                <a:gd name="T104" fmla="*/ 2147483647 w 732"/>
                <a:gd name="T105" fmla="*/ 2147483647 h 398"/>
                <a:gd name="T106" fmla="*/ 2147483647 w 732"/>
                <a:gd name="T107" fmla="*/ 2147483647 h 398"/>
                <a:gd name="T108" fmla="*/ 2147483647 w 732"/>
                <a:gd name="T109" fmla="*/ 2147483647 h 398"/>
                <a:gd name="T110" fmla="*/ 2147483647 w 732"/>
                <a:gd name="T111" fmla="*/ 2147483647 h 398"/>
                <a:gd name="T112" fmla="*/ 2147483647 w 732"/>
                <a:gd name="T113" fmla="*/ 2147483647 h 398"/>
                <a:gd name="T114" fmla="*/ 2147483647 w 732"/>
                <a:gd name="T115" fmla="*/ 2147483647 h 398"/>
                <a:gd name="T116" fmla="*/ 2147483647 w 732"/>
                <a:gd name="T117" fmla="*/ 2147483647 h 398"/>
                <a:gd name="T118" fmla="*/ 2147483647 w 732"/>
                <a:gd name="T119" fmla="*/ 2147483647 h 398"/>
                <a:gd name="T120" fmla="*/ 2147483647 w 732"/>
                <a:gd name="T121" fmla="*/ 2147483647 h 398"/>
                <a:gd name="T122" fmla="*/ 2147483647 w 732"/>
                <a:gd name="T123" fmla="*/ 2147483647 h 39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32"/>
                <a:gd name="T187" fmla="*/ 0 h 398"/>
                <a:gd name="T188" fmla="*/ 732 w 732"/>
                <a:gd name="T189" fmla="*/ 398 h 39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32" h="398">
                  <a:moveTo>
                    <a:pt x="730" y="24"/>
                  </a:moveTo>
                  <a:lnTo>
                    <a:pt x="728" y="24"/>
                  </a:lnTo>
                  <a:lnTo>
                    <a:pt x="723" y="24"/>
                  </a:lnTo>
                  <a:lnTo>
                    <a:pt x="718" y="22"/>
                  </a:lnTo>
                  <a:lnTo>
                    <a:pt x="678" y="22"/>
                  </a:lnTo>
                  <a:lnTo>
                    <a:pt x="678" y="24"/>
                  </a:lnTo>
                  <a:lnTo>
                    <a:pt x="670" y="26"/>
                  </a:lnTo>
                  <a:lnTo>
                    <a:pt x="659" y="26"/>
                  </a:lnTo>
                  <a:lnTo>
                    <a:pt x="651" y="24"/>
                  </a:lnTo>
                  <a:lnTo>
                    <a:pt x="637" y="24"/>
                  </a:lnTo>
                  <a:lnTo>
                    <a:pt x="623" y="29"/>
                  </a:lnTo>
                  <a:lnTo>
                    <a:pt x="616" y="34"/>
                  </a:lnTo>
                  <a:lnTo>
                    <a:pt x="611" y="34"/>
                  </a:lnTo>
                  <a:lnTo>
                    <a:pt x="606" y="34"/>
                  </a:lnTo>
                  <a:lnTo>
                    <a:pt x="604" y="36"/>
                  </a:lnTo>
                  <a:lnTo>
                    <a:pt x="602" y="36"/>
                  </a:lnTo>
                  <a:lnTo>
                    <a:pt x="597" y="38"/>
                  </a:lnTo>
                  <a:lnTo>
                    <a:pt x="592" y="38"/>
                  </a:lnTo>
                  <a:lnTo>
                    <a:pt x="599" y="34"/>
                  </a:lnTo>
                  <a:lnTo>
                    <a:pt x="609" y="31"/>
                  </a:lnTo>
                  <a:lnTo>
                    <a:pt x="621" y="26"/>
                  </a:lnTo>
                  <a:lnTo>
                    <a:pt x="623" y="24"/>
                  </a:lnTo>
                  <a:lnTo>
                    <a:pt x="618" y="19"/>
                  </a:lnTo>
                  <a:lnTo>
                    <a:pt x="606" y="19"/>
                  </a:lnTo>
                  <a:lnTo>
                    <a:pt x="604" y="22"/>
                  </a:lnTo>
                  <a:lnTo>
                    <a:pt x="602" y="22"/>
                  </a:lnTo>
                  <a:lnTo>
                    <a:pt x="597" y="24"/>
                  </a:lnTo>
                  <a:lnTo>
                    <a:pt x="594" y="24"/>
                  </a:lnTo>
                  <a:lnTo>
                    <a:pt x="566" y="26"/>
                  </a:lnTo>
                  <a:lnTo>
                    <a:pt x="566" y="29"/>
                  </a:lnTo>
                  <a:lnTo>
                    <a:pt x="563" y="29"/>
                  </a:lnTo>
                  <a:lnTo>
                    <a:pt x="566" y="26"/>
                  </a:lnTo>
                  <a:lnTo>
                    <a:pt x="568" y="26"/>
                  </a:lnTo>
                  <a:lnTo>
                    <a:pt x="573" y="26"/>
                  </a:lnTo>
                  <a:lnTo>
                    <a:pt x="578" y="24"/>
                  </a:lnTo>
                  <a:lnTo>
                    <a:pt x="580" y="24"/>
                  </a:lnTo>
                  <a:lnTo>
                    <a:pt x="582" y="24"/>
                  </a:lnTo>
                  <a:lnTo>
                    <a:pt x="585" y="22"/>
                  </a:lnTo>
                  <a:lnTo>
                    <a:pt x="578" y="19"/>
                  </a:lnTo>
                  <a:lnTo>
                    <a:pt x="552" y="19"/>
                  </a:lnTo>
                  <a:lnTo>
                    <a:pt x="542" y="22"/>
                  </a:lnTo>
                  <a:lnTo>
                    <a:pt x="525" y="19"/>
                  </a:lnTo>
                  <a:lnTo>
                    <a:pt x="523" y="19"/>
                  </a:lnTo>
                  <a:lnTo>
                    <a:pt x="523" y="22"/>
                  </a:lnTo>
                  <a:lnTo>
                    <a:pt x="518" y="22"/>
                  </a:lnTo>
                  <a:lnTo>
                    <a:pt x="514" y="24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6" y="24"/>
                  </a:lnTo>
                  <a:lnTo>
                    <a:pt x="509" y="22"/>
                  </a:lnTo>
                  <a:lnTo>
                    <a:pt x="518" y="19"/>
                  </a:lnTo>
                  <a:lnTo>
                    <a:pt x="530" y="19"/>
                  </a:lnTo>
                  <a:lnTo>
                    <a:pt x="563" y="19"/>
                  </a:lnTo>
                  <a:lnTo>
                    <a:pt x="580" y="17"/>
                  </a:lnTo>
                  <a:lnTo>
                    <a:pt x="625" y="17"/>
                  </a:lnTo>
                  <a:lnTo>
                    <a:pt x="632" y="14"/>
                  </a:lnTo>
                  <a:lnTo>
                    <a:pt x="628" y="12"/>
                  </a:lnTo>
                  <a:lnTo>
                    <a:pt x="618" y="10"/>
                  </a:lnTo>
                  <a:lnTo>
                    <a:pt x="592" y="10"/>
                  </a:lnTo>
                  <a:lnTo>
                    <a:pt x="594" y="10"/>
                  </a:lnTo>
                  <a:lnTo>
                    <a:pt x="597" y="7"/>
                  </a:lnTo>
                  <a:lnTo>
                    <a:pt x="594" y="5"/>
                  </a:lnTo>
                  <a:lnTo>
                    <a:pt x="585" y="5"/>
                  </a:lnTo>
                  <a:lnTo>
                    <a:pt x="582" y="7"/>
                  </a:lnTo>
                  <a:lnTo>
                    <a:pt x="568" y="7"/>
                  </a:lnTo>
                  <a:lnTo>
                    <a:pt x="566" y="5"/>
                  </a:lnTo>
                  <a:lnTo>
                    <a:pt x="571" y="5"/>
                  </a:lnTo>
                  <a:lnTo>
                    <a:pt x="573" y="5"/>
                  </a:lnTo>
                  <a:lnTo>
                    <a:pt x="578" y="5"/>
                  </a:lnTo>
                  <a:lnTo>
                    <a:pt x="578" y="2"/>
                  </a:lnTo>
                  <a:lnTo>
                    <a:pt x="575" y="2"/>
                  </a:lnTo>
                  <a:lnTo>
                    <a:pt x="571" y="0"/>
                  </a:lnTo>
                  <a:lnTo>
                    <a:pt x="537" y="0"/>
                  </a:lnTo>
                  <a:lnTo>
                    <a:pt x="528" y="2"/>
                  </a:lnTo>
                  <a:lnTo>
                    <a:pt x="518" y="2"/>
                  </a:lnTo>
                  <a:lnTo>
                    <a:pt x="509" y="0"/>
                  </a:lnTo>
                  <a:lnTo>
                    <a:pt x="483" y="0"/>
                  </a:lnTo>
                  <a:lnTo>
                    <a:pt x="478" y="2"/>
                  </a:lnTo>
                  <a:lnTo>
                    <a:pt x="454" y="2"/>
                  </a:lnTo>
                  <a:lnTo>
                    <a:pt x="452" y="0"/>
                  </a:lnTo>
                  <a:lnTo>
                    <a:pt x="447" y="0"/>
                  </a:lnTo>
                  <a:lnTo>
                    <a:pt x="445" y="2"/>
                  </a:lnTo>
                  <a:lnTo>
                    <a:pt x="442" y="2"/>
                  </a:lnTo>
                  <a:lnTo>
                    <a:pt x="442" y="5"/>
                  </a:lnTo>
                  <a:lnTo>
                    <a:pt x="445" y="5"/>
                  </a:lnTo>
                  <a:lnTo>
                    <a:pt x="447" y="5"/>
                  </a:lnTo>
                  <a:lnTo>
                    <a:pt x="442" y="7"/>
                  </a:lnTo>
                  <a:lnTo>
                    <a:pt x="428" y="7"/>
                  </a:lnTo>
                  <a:lnTo>
                    <a:pt x="409" y="5"/>
                  </a:lnTo>
                  <a:lnTo>
                    <a:pt x="378" y="5"/>
                  </a:lnTo>
                  <a:lnTo>
                    <a:pt x="373" y="5"/>
                  </a:lnTo>
                  <a:lnTo>
                    <a:pt x="371" y="5"/>
                  </a:lnTo>
                  <a:lnTo>
                    <a:pt x="368" y="7"/>
                  </a:lnTo>
                  <a:lnTo>
                    <a:pt x="366" y="7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8" y="10"/>
                  </a:lnTo>
                  <a:lnTo>
                    <a:pt x="387" y="10"/>
                  </a:lnTo>
                  <a:lnTo>
                    <a:pt x="399" y="12"/>
                  </a:lnTo>
                  <a:lnTo>
                    <a:pt x="404" y="12"/>
                  </a:lnTo>
                  <a:lnTo>
                    <a:pt x="426" y="14"/>
                  </a:lnTo>
                  <a:lnTo>
                    <a:pt x="399" y="14"/>
                  </a:lnTo>
                  <a:lnTo>
                    <a:pt x="395" y="14"/>
                  </a:lnTo>
                  <a:lnTo>
                    <a:pt x="392" y="14"/>
                  </a:lnTo>
                  <a:lnTo>
                    <a:pt x="387" y="12"/>
                  </a:lnTo>
                  <a:lnTo>
                    <a:pt x="378" y="12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5" y="14"/>
                  </a:lnTo>
                  <a:lnTo>
                    <a:pt x="376" y="14"/>
                  </a:lnTo>
                  <a:lnTo>
                    <a:pt x="373" y="17"/>
                  </a:lnTo>
                  <a:lnTo>
                    <a:pt x="373" y="19"/>
                  </a:lnTo>
                  <a:lnTo>
                    <a:pt x="371" y="22"/>
                  </a:lnTo>
                  <a:lnTo>
                    <a:pt x="371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4" y="24"/>
                  </a:lnTo>
                  <a:lnTo>
                    <a:pt x="359" y="24"/>
                  </a:lnTo>
                  <a:lnTo>
                    <a:pt x="357" y="22"/>
                  </a:lnTo>
                  <a:lnTo>
                    <a:pt x="345" y="19"/>
                  </a:lnTo>
                  <a:lnTo>
                    <a:pt x="330" y="14"/>
                  </a:lnTo>
                  <a:lnTo>
                    <a:pt x="309" y="14"/>
                  </a:lnTo>
                  <a:lnTo>
                    <a:pt x="309" y="24"/>
                  </a:lnTo>
                  <a:lnTo>
                    <a:pt x="297" y="24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85" y="19"/>
                  </a:lnTo>
                  <a:lnTo>
                    <a:pt x="278" y="19"/>
                  </a:lnTo>
                  <a:lnTo>
                    <a:pt x="273" y="22"/>
                  </a:lnTo>
                  <a:lnTo>
                    <a:pt x="273" y="24"/>
                  </a:lnTo>
                  <a:lnTo>
                    <a:pt x="269" y="24"/>
                  </a:lnTo>
                  <a:lnTo>
                    <a:pt x="271" y="19"/>
                  </a:lnTo>
                  <a:lnTo>
                    <a:pt x="269" y="17"/>
                  </a:lnTo>
                  <a:lnTo>
                    <a:pt x="238" y="17"/>
                  </a:lnTo>
                  <a:lnTo>
                    <a:pt x="228" y="19"/>
                  </a:lnTo>
                  <a:lnTo>
                    <a:pt x="209" y="19"/>
                  </a:lnTo>
                  <a:lnTo>
                    <a:pt x="214" y="22"/>
                  </a:lnTo>
                  <a:lnTo>
                    <a:pt x="223" y="26"/>
                  </a:lnTo>
                  <a:lnTo>
                    <a:pt x="226" y="29"/>
                  </a:lnTo>
                  <a:lnTo>
                    <a:pt x="223" y="29"/>
                  </a:lnTo>
                  <a:lnTo>
                    <a:pt x="223" y="26"/>
                  </a:lnTo>
                  <a:lnTo>
                    <a:pt x="214" y="24"/>
                  </a:lnTo>
                  <a:lnTo>
                    <a:pt x="207" y="24"/>
                  </a:lnTo>
                  <a:lnTo>
                    <a:pt x="202" y="22"/>
                  </a:lnTo>
                  <a:lnTo>
                    <a:pt x="197" y="22"/>
                  </a:lnTo>
                  <a:lnTo>
                    <a:pt x="192" y="19"/>
                  </a:lnTo>
                  <a:lnTo>
                    <a:pt x="190" y="19"/>
                  </a:lnTo>
                  <a:lnTo>
                    <a:pt x="188" y="22"/>
                  </a:lnTo>
                  <a:lnTo>
                    <a:pt x="185" y="24"/>
                  </a:lnTo>
                  <a:lnTo>
                    <a:pt x="183" y="26"/>
                  </a:lnTo>
                  <a:lnTo>
                    <a:pt x="178" y="29"/>
                  </a:lnTo>
                  <a:lnTo>
                    <a:pt x="176" y="29"/>
                  </a:lnTo>
                  <a:lnTo>
                    <a:pt x="171" y="31"/>
                  </a:lnTo>
                  <a:lnTo>
                    <a:pt x="150" y="31"/>
                  </a:lnTo>
                  <a:lnTo>
                    <a:pt x="143" y="34"/>
                  </a:lnTo>
                  <a:lnTo>
                    <a:pt x="133" y="36"/>
                  </a:lnTo>
                  <a:lnTo>
                    <a:pt x="124" y="38"/>
                  </a:lnTo>
                  <a:lnTo>
                    <a:pt x="119" y="38"/>
                  </a:lnTo>
                  <a:lnTo>
                    <a:pt x="102" y="41"/>
                  </a:lnTo>
                  <a:lnTo>
                    <a:pt x="97" y="43"/>
                  </a:lnTo>
                  <a:lnTo>
                    <a:pt x="100" y="46"/>
                  </a:lnTo>
                  <a:lnTo>
                    <a:pt x="105" y="48"/>
                  </a:lnTo>
                  <a:lnTo>
                    <a:pt x="126" y="48"/>
                  </a:lnTo>
                  <a:lnTo>
                    <a:pt x="116" y="50"/>
                  </a:lnTo>
                  <a:lnTo>
                    <a:pt x="112" y="55"/>
                  </a:lnTo>
                  <a:lnTo>
                    <a:pt x="109" y="55"/>
                  </a:lnTo>
                  <a:lnTo>
                    <a:pt x="93" y="60"/>
                  </a:lnTo>
                  <a:lnTo>
                    <a:pt x="88" y="60"/>
                  </a:lnTo>
                  <a:lnTo>
                    <a:pt x="66" y="60"/>
                  </a:lnTo>
                  <a:lnTo>
                    <a:pt x="57" y="62"/>
                  </a:lnTo>
                  <a:lnTo>
                    <a:pt x="47" y="65"/>
                  </a:lnTo>
                  <a:lnTo>
                    <a:pt x="45" y="67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31" y="70"/>
                  </a:lnTo>
                  <a:lnTo>
                    <a:pt x="9" y="70"/>
                  </a:lnTo>
                  <a:lnTo>
                    <a:pt x="7" y="70"/>
                  </a:lnTo>
                  <a:lnTo>
                    <a:pt x="2" y="70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9" y="79"/>
                  </a:lnTo>
                  <a:lnTo>
                    <a:pt x="12" y="82"/>
                  </a:lnTo>
                  <a:lnTo>
                    <a:pt x="14" y="84"/>
                  </a:lnTo>
                  <a:lnTo>
                    <a:pt x="24" y="79"/>
                  </a:lnTo>
                  <a:lnTo>
                    <a:pt x="24" y="84"/>
                  </a:lnTo>
                  <a:lnTo>
                    <a:pt x="28" y="86"/>
                  </a:lnTo>
                  <a:lnTo>
                    <a:pt x="33" y="86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3" y="86"/>
                  </a:lnTo>
                  <a:lnTo>
                    <a:pt x="45" y="86"/>
                  </a:lnTo>
                  <a:lnTo>
                    <a:pt x="47" y="84"/>
                  </a:lnTo>
                  <a:lnTo>
                    <a:pt x="52" y="84"/>
                  </a:lnTo>
                  <a:lnTo>
                    <a:pt x="57" y="84"/>
                  </a:lnTo>
                  <a:lnTo>
                    <a:pt x="59" y="82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4" y="86"/>
                  </a:lnTo>
                  <a:lnTo>
                    <a:pt x="62" y="86"/>
                  </a:lnTo>
                  <a:lnTo>
                    <a:pt x="57" y="91"/>
                  </a:lnTo>
                  <a:lnTo>
                    <a:pt x="55" y="91"/>
                  </a:lnTo>
                  <a:lnTo>
                    <a:pt x="52" y="89"/>
                  </a:lnTo>
                  <a:lnTo>
                    <a:pt x="40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4" y="86"/>
                  </a:lnTo>
                  <a:lnTo>
                    <a:pt x="7" y="86"/>
                  </a:lnTo>
                  <a:lnTo>
                    <a:pt x="2" y="89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7" y="98"/>
                  </a:lnTo>
                  <a:lnTo>
                    <a:pt x="19" y="98"/>
                  </a:lnTo>
                  <a:lnTo>
                    <a:pt x="17" y="101"/>
                  </a:lnTo>
                  <a:lnTo>
                    <a:pt x="14" y="101"/>
                  </a:lnTo>
                  <a:lnTo>
                    <a:pt x="9" y="101"/>
                  </a:lnTo>
                  <a:lnTo>
                    <a:pt x="12" y="103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4" y="108"/>
                  </a:lnTo>
                  <a:lnTo>
                    <a:pt x="33" y="108"/>
                  </a:lnTo>
                  <a:lnTo>
                    <a:pt x="33" y="105"/>
                  </a:lnTo>
                  <a:lnTo>
                    <a:pt x="36" y="105"/>
                  </a:lnTo>
                  <a:lnTo>
                    <a:pt x="38" y="105"/>
                  </a:lnTo>
                  <a:lnTo>
                    <a:pt x="43" y="108"/>
                  </a:lnTo>
                  <a:lnTo>
                    <a:pt x="52" y="105"/>
                  </a:lnTo>
                  <a:lnTo>
                    <a:pt x="52" y="108"/>
                  </a:lnTo>
                  <a:lnTo>
                    <a:pt x="57" y="108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9" y="103"/>
                  </a:lnTo>
                  <a:lnTo>
                    <a:pt x="76" y="105"/>
                  </a:lnTo>
                  <a:lnTo>
                    <a:pt x="81" y="105"/>
                  </a:lnTo>
                  <a:lnTo>
                    <a:pt x="83" y="105"/>
                  </a:lnTo>
                  <a:lnTo>
                    <a:pt x="85" y="103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21" y="110"/>
                  </a:lnTo>
                  <a:lnTo>
                    <a:pt x="124" y="110"/>
                  </a:lnTo>
                  <a:lnTo>
                    <a:pt x="128" y="115"/>
                  </a:lnTo>
                  <a:lnTo>
                    <a:pt x="135" y="115"/>
                  </a:lnTo>
                  <a:lnTo>
                    <a:pt x="133" y="117"/>
                  </a:lnTo>
                  <a:lnTo>
                    <a:pt x="133" y="120"/>
                  </a:lnTo>
                  <a:lnTo>
                    <a:pt x="133" y="125"/>
                  </a:lnTo>
                  <a:lnTo>
                    <a:pt x="138" y="125"/>
                  </a:lnTo>
                  <a:lnTo>
                    <a:pt x="140" y="125"/>
                  </a:lnTo>
                  <a:lnTo>
                    <a:pt x="145" y="127"/>
                  </a:lnTo>
                  <a:lnTo>
                    <a:pt x="147" y="129"/>
                  </a:lnTo>
                  <a:lnTo>
                    <a:pt x="143" y="134"/>
                  </a:lnTo>
                  <a:lnTo>
                    <a:pt x="145" y="141"/>
                  </a:lnTo>
                  <a:lnTo>
                    <a:pt x="152" y="144"/>
                  </a:lnTo>
                  <a:lnTo>
                    <a:pt x="145" y="149"/>
                  </a:lnTo>
                  <a:lnTo>
                    <a:pt x="150" y="151"/>
                  </a:lnTo>
                  <a:lnTo>
                    <a:pt x="147" y="151"/>
                  </a:lnTo>
                  <a:lnTo>
                    <a:pt x="145" y="153"/>
                  </a:lnTo>
                  <a:lnTo>
                    <a:pt x="145" y="156"/>
                  </a:lnTo>
                  <a:lnTo>
                    <a:pt x="150" y="161"/>
                  </a:lnTo>
                  <a:lnTo>
                    <a:pt x="152" y="161"/>
                  </a:lnTo>
                  <a:lnTo>
                    <a:pt x="152" y="163"/>
                  </a:lnTo>
                  <a:lnTo>
                    <a:pt x="147" y="165"/>
                  </a:lnTo>
                  <a:lnTo>
                    <a:pt x="145" y="168"/>
                  </a:lnTo>
                  <a:lnTo>
                    <a:pt x="143" y="168"/>
                  </a:lnTo>
                  <a:lnTo>
                    <a:pt x="147" y="170"/>
                  </a:lnTo>
                  <a:lnTo>
                    <a:pt x="143" y="170"/>
                  </a:lnTo>
                  <a:lnTo>
                    <a:pt x="140" y="170"/>
                  </a:lnTo>
                  <a:lnTo>
                    <a:pt x="138" y="170"/>
                  </a:lnTo>
                  <a:lnTo>
                    <a:pt x="133" y="173"/>
                  </a:lnTo>
                  <a:lnTo>
                    <a:pt x="131" y="173"/>
                  </a:lnTo>
                  <a:lnTo>
                    <a:pt x="131" y="175"/>
                  </a:lnTo>
                  <a:lnTo>
                    <a:pt x="143" y="175"/>
                  </a:lnTo>
                  <a:lnTo>
                    <a:pt x="138" y="180"/>
                  </a:lnTo>
                  <a:lnTo>
                    <a:pt x="126" y="180"/>
                  </a:lnTo>
                  <a:lnTo>
                    <a:pt x="124" y="180"/>
                  </a:lnTo>
                  <a:lnTo>
                    <a:pt x="124" y="182"/>
                  </a:lnTo>
                  <a:lnTo>
                    <a:pt x="133" y="189"/>
                  </a:lnTo>
                  <a:lnTo>
                    <a:pt x="138" y="189"/>
                  </a:lnTo>
                  <a:lnTo>
                    <a:pt x="145" y="184"/>
                  </a:lnTo>
                  <a:lnTo>
                    <a:pt x="147" y="184"/>
                  </a:lnTo>
                  <a:lnTo>
                    <a:pt x="152" y="184"/>
                  </a:lnTo>
                  <a:lnTo>
                    <a:pt x="154" y="182"/>
                  </a:lnTo>
                  <a:lnTo>
                    <a:pt x="157" y="182"/>
                  </a:lnTo>
                  <a:lnTo>
                    <a:pt x="157" y="180"/>
                  </a:lnTo>
                  <a:lnTo>
                    <a:pt x="157" y="175"/>
                  </a:lnTo>
                  <a:lnTo>
                    <a:pt x="159" y="173"/>
                  </a:lnTo>
                  <a:lnTo>
                    <a:pt x="159" y="180"/>
                  </a:lnTo>
                  <a:lnTo>
                    <a:pt x="166" y="175"/>
                  </a:lnTo>
                  <a:lnTo>
                    <a:pt x="164" y="177"/>
                  </a:lnTo>
                  <a:lnTo>
                    <a:pt x="164" y="180"/>
                  </a:lnTo>
                  <a:lnTo>
                    <a:pt x="166" y="180"/>
                  </a:lnTo>
                  <a:lnTo>
                    <a:pt x="169" y="182"/>
                  </a:lnTo>
                  <a:lnTo>
                    <a:pt x="176" y="182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3" y="192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1" y="199"/>
                  </a:lnTo>
                  <a:lnTo>
                    <a:pt x="178" y="201"/>
                  </a:lnTo>
                  <a:lnTo>
                    <a:pt x="173" y="201"/>
                  </a:lnTo>
                  <a:lnTo>
                    <a:pt x="173" y="204"/>
                  </a:lnTo>
                  <a:lnTo>
                    <a:pt x="166" y="204"/>
                  </a:lnTo>
                  <a:lnTo>
                    <a:pt x="164" y="201"/>
                  </a:lnTo>
                  <a:lnTo>
                    <a:pt x="162" y="201"/>
                  </a:lnTo>
                  <a:lnTo>
                    <a:pt x="159" y="201"/>
                  </a:lnTo>
                  <a:lnTo>
                    <a:pt x="157" y="199"/>
                  </a:lnTo>
                  <a:lnTo>
                    <a:pt x="143" y="199"/>
                  </a:lnTo>
                  <a:lnTo>
                    <a:pt x="140" y="196"/>
                  </a:lnTo>
                  <a:lnTo>
                    <a:pt x="138" y="194"/>
                  </a:lnTo>
                  <a:lnTo>
                    <a:pt x="131" y="194"/>
                  </a:lnTo>
                  <a:lnTo>
                    <a:pt x="128" y="199"/>
                  </a:lnTo>
                  <a:lnTo>
                    <a:pt x="128" y="201"/>
                  </a:lnTo>
                  <a:lnTo>
                    <a:pt x="133" y="201"/>
                  </a:lnTo>
                  <a:lnTo>
                    <a:pt x="133" y="204"/>
                  </a:lnTo>
                  <a:lnTo>
                    <a:pt x="140" y="204"/>
                  </a:lnTo>
                  <a:lnTo>
                    <a:pt x="143" y="206"/>
                  </a:lnTo>
                  <a:lnTo>
                    <a:pt x="145" y="206"/>
                  </a:lnTo>
                  <a:lnTo>
                    <a:pt x="147" y="206"/>
                  </a:lnTo>
                  <a:lnTo>
                    <a:pt x="152" y="211"/>
                  </a:lnTo>
                  <a:lnTo>
                    <a:pt x="162" y="211"/>
                  </a:lnTo>
                  <a:lnTo>
                    <a:pt x="164" y="211"/>
                  </a:lnTo>
                  <a:lnTo>
                    <a:pt x="166" y="211"/>
                  </a:lnTo>
                  <a:lnTo>
                    <a:pt x="173" y="213"/>
                  </a:lnTo>
                  <a:lnTo>
                    <a:pt x="178" y="208"/>
                  </a:lnTo>
                  <a:lnTo>
                    <a:pt x="178" y="216"/>
                  </a:lnTo>
                  <a:lnTo>
                    <a:pt x="176" y="213"/>
                  </a:lnTo>
                  <a:lnTo>
                    <a:pt x="173" y="213"/>
                  </a:lnTo>
                  <a:lnTo>
                    <a:pt x="171" y="213"/>
                  </a:lnTo>
                  <a:lnTo>
                    <a:pt x="171" y="216"/>
                  </a:lnTo>
                  <a:lnTo>
                    <a:pt x="173" y="220"/>
                  </a:lnTo>
                  <a:lnTo>
                    <a:pt x="169" y="220"/>
                  </a:lnTo>
                  <a:lnTo>
                    <a:pt x="166" y="220"/>
                  </a:lnTo>
                  <a:lnTo>
                    <a:pt x="164" y="220"/>
                  </a:lnTo>
                  <a:lnTo>
                    <a:pt x="164" y="223"/>
                  </a:lnTo>
                  <a:lnTo>
                    <a:pt x="164" y="225"/>
                  </a:lnTo>
                  <a:lnTo>
                    <a:pt x="173" y="225"/>
                  </a:lnTo>
                  <a:lnTo>
                    <a:pt x="171" y="225"/>
                  </a:lnTo>
                  <a:lnTo>
                    <a:pt x="171" y="228"/>
                  </a:lnTo>
                  <a:lnTo>
                    <a:pt x="169" y="230"/>
                  </a:lnTo>
                  <a:lnTo>
                    <a:pt x="162" y="225"/>
                  </a:lnTo>
                  <a:lnTo>
                    <a:pt x="159" y="225"/>
                  </a:lnTo>
                  <a:lnTo>
                    <a:pt x="159" y="228"/>
                  </a:lnTo>
                  <a:lnTo>
                    <a:pt x="159" y="230"/>
                  </a:lnTo>
                  <a:lnTo>
                    <a:pt x="162" y="232"/>
                  </a:lnTo>
                  <a:lnTo>
                    <a:pt x="157" y="232"/>
                  </a:lnTo>
                  <a:lnTo>
                    <a:pt x="157" y="237"/>
                  </a:lnTo>
                  <a:lnTo>
                    <a:pt x="154" y="237"/>
                  </a:lnTo>
                  <a:lnTo>
                    <a:pt x="152" y="240"/>
                  </a:lnTo>
                  <a:lnTo>
                    <a:pt x="152" y="242"/>
                  </a:lnTo>
                  <a:lnTo>
                    <a:pt x="157" y="247"/>
                  </a:lnTo>
                  <a:lnTo>
                    <a:pt x="159" y="247"/>
                  </a:lnTo>
                  <a:lnTo>
                    <a:pt x="159" y="252"/>
                  </a:lnTo>
                  <a:lnTo>
                    <a:pt x="157" y="252"/>
                  </a:lnTo>
                  <a:lnTo>
                    <a:pt x="154" y="252"/>
                  </a:lnTo>
                  <a:lnTo>
                    <a:pt x="152" y="249"/>
                  </a:lnTo>
                  <a:lnTo>
                    <a:pt x="150" y="244"/>
                  </a:lnTo>
                  <a:lnTo>
                    <a:pt x="147" y="242"/>
                  </a:lnTo>
                  <a:lnTo>
                    <a:pt x="147" y="240"/>
                  </a:lnTo>
                  <a:lnTo>
                    <a:pt x="145" y="237"/>
                  </a:lnTo>
                  <a:lnTo>
                    <a:pt x="143" y="235"/>
                  </a:lnTo>
                  <a:lnTo>
                    <a:pt x="140" y="235"/>
                  </a:lnTo>
                  <a:lnTo>
                    <a:pt x="135" y="235"/>
                  </a:lnTo>
                  <a:lnTo>
                    <a:pt x="133" y="235"/>
                  </a:lnTo>
                  <a:lnTo>
                    <a:pt x="128" y="240"/>
                  </a:lnTo>
                  <a:lnTo>
                    <a:pt x="128" y="242"/>
                  </a:lnTo>
                  <a:lnTo>
                    <a:pt x="133" y="244"/>
                  </a:lnTo>
                  <a:lnTo>
                    <a:pt x="138" y="244"/>
                  </a:lnTo>
                  <a:lnTo>
                    <a:pt x="140" y="247"/>
                  </a:lnTo>
                  <a:lnTo>
                    <a:pt x="135" y="249"/>
                  </a:lnTo>
                  <a:lnTo>
                    <a:pt x="131" y="249"/>
                  </a:lnTo>
                  <a:lnTo>
                    <a:pt x="128" y="247"/>
                  </a:lnTo>
                  <a:lnTo>
                    <a:pt x="121" y="247"/>
                  </a:lnTo>
                  <a:lnTo>
                    <a:pt x="119" y="249"/>
                  </a:lnTo>
                  <a:lnTo>
                    <a:pt x="116" y="249"/>
                  </a:lnTo>
                  <a:lnTo>
                    <a:pt x="114" y="249"/>
                  </a:lnTo>
                  <a:lnTo>
                    <a:pt x="112" y="252"/>
                  </a:lnTo>
                  <a:lnTo>
                    <a:pt x="109" y="252"/>
                  </a:lnTo>
                  <a:lnTo>
                    <a:pt x="121" y="252"/>
                  </a:lnTo>
                  <a:lnTo>
                    <a:pt x="126" y="252"/>
                  </a:lnTo>
                  <a:lnTo>
                    <a:pt x="140" y="252"/>
                  </a:lnTo>
                  <a:lnTo>
                    <a:pt x="143" y="252"/>
                  </a:lnTo>
                  <a:lnTo>
                    <a:pt x="131" y="252"/>
                  </a:lnTo>
                  <a:lnTo>
                    <a:pt x="112" y="256"/>
                  </a:lnTo>
                  <a:lnTo>
                    <a:pt x="107" y="256"/>
                  </a:lnTo>
                  <a:lnTo>
                    <a:pt x="105" y="259"/>
                  </a:lnTo>
                  <a:lnTo>
                    <a:pt x="107" y="259"/>
                  </a:lnTo>
                  <a:lnTo>
                    <a:pt x="107" y="261"/>
                  </a:lnTo>
                  <a:lnTo>
                    <a:pt x="114" y="261"/>
                  </a:lnTo>
                  <a:lnTo>
                    <a:pt x="119" y="259"/>
                  </a:lnTo>
                  <a:lnTo>
                    <a:pt x="124" y="259"/>
                  </a:lnTo>
                  <a:lnTo>
                    <a:pt x="128" y="256"/>
                  </a:lnTo>
                  <a:lnTo>
                    <a:pt x="138" y="256"/>
                  </a:lnTo>
                  <a:lnTo>
                    <a:pt x="140" y="259"/>
                  </a:lnTo>
                  <a:lnTo>
                    <a:pt x="138" y="261"/>
                  </a:lnTo>
                  <a:lnTo>
                    <a:pt x="114" y="261"/>
                  </a:lnTo>
                  <a:lnTo>
                    <a:pt x="112" y="261"/>
                  </a:lnTo>
                  <a:lnTo>
                    <a:pt x="102" y="261"/>
                  </a:lnTo>
                  <a:lnTo>
                    <a:pt x="102" y="264"/>
                  </a:lnTo>
                  <a:lnTo>
                    <a:pt x="107" y="264"/>
                  </a:lnTo>
                  <a:lnTo>
                    <a:pt x="107" y="266"/>
                  </a:lnTo>
                  <a:lnTo>
                    <a:pt x="112" y="266"/>
                  </a:lnTo>
                  <a:lnTo>
                    <a:pt x="114" y="266"/>
                  </a:lnTo>
                  <a:lnTo>
                    <a:pt x="109" y="266"/>
                  </a:lnTo>
                  <a:lnTo>
                    <a:pt x="107" y="268"/>
                  </a:lnTo>
                  <a:lnTo>
                    <a:pt x="107" y="271"/>
                  </a:lnTo>
                  <a:lnTo>
                    <a:pt x="105" y="273"/>
                  </a:lnTo>
                  <a:lnTo>
                    <a:pt x="102" y="273"/>
                  </a:lnTo>
                  <a:lnTo>
                    <a:pt x="100" y="275"/>
                  </a:lnTo>
                  <a:lnTo>
                    <a:pt x="97" y="275"/>
                  </a:lnTo>
                  <a:lnTo>
                    <a:pt x="107" y="278"/>
                  </a:lnTo>
                  <a:lnTo>
                    <a:pt x="97" y="280"/>
                  </a:lnTo>
                  <a:lnTo>
                    <a:pt x="97" y="283"/>
                  </a:lnTo>
                  <a:lnTo>
                    <a:pt x="100" y="285"/>
                  </a:lnTo>
                  <a:lnTo>
                    <a:pt x="105" y="285"/>
                  </a:lnTo>
                  <a:lnTo>
                    <a:pt x="107" y="285"/>
                  </a:lnTo>
                  <a:lnTo>
                    <a:pt x="114" y="285"/>
                  </a:lnTo>
                  <a:lnTo>
                    <a:pt x="112" y="285"/>
                  </a:lnTo>
                  <a:lnTo>
                    <a:pt x="109" y="285"/>
                  </a:lnTo>
                  <a:lnTo>
                    <a:pt x="107" y="287"/>
                  </a:lnTo>
                  <a:lnTo>
                    <a:pt x="102" y="290"/>
                  </a:lnTo>
                  <a:lnTo>
                    <a:pt x="102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2"/>
                  </a:lnTo>
                  <a:lnTo>
                    <a:pt x="114" y="290"/>
                  </a:lnTo>
                  <a:lnTo>
                    <a:pt x="112" y="295"/>
                  </a:lnTo>
                  <a:lnTo>
                    <a:pt x="109" y="295"/>
                  </a:lnTo>
                  <a:lnTo>
                    <a:pt x="107" y="299"/>
                  </a:lnTo>
                  <a:lnTo>
                    <a:pt x="107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14" y="302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5" y="309"/>
                  </a:lnTo>
                  <a:lnTo>
                    <a:pt x="102" y="311"/>
                  </a:lnTo>
                  <a:lnTo>
                    <a:pt x="102" y="316"/>
                  </a:lnTo>
                  <a:lnTo>
                    <a:pt x="105" y="316"/>
                  </a:lnTo>
                  <a:lnTo>
                    <a:pt x="107" y="314"/>
                  </a:lnTo>
                  <a:lnTo>
                    <a:pt x="114" y="307"/>
                  </a:lnTo>
                  <a:lnTo>
                    <a:pt x="124" y="307"/>
                  </a:lnTo>
                  <a:lnTo>
                    <a:pt x="126" y="304"/>
                  </a:lnTo>
                  <a:lnTo>
                    <a:pt x="128" y="304"/>
                  </a:lnTo>
                  <a:lnTo>
                    <a:pt x="128" y="307"/>
                  </a:lnTo>
                  <a:lnTo>
                    <a:pt x="133" y="304"/>
                  </a:lnTo>
                  <a:lnTo>
                    <a:pt x="128" y="311"/>
                  </a:lnTo>
                  <a:lnTo>
                    <a:pt x="135" y="311"/>
                  </a:lnTo>
                  <a:lnTo>
                    <a:pt x="128" y="311"/>
                  </a:lnTo>
                  <a:lnTo>
                    <a:pt x="124" y="314"/>
                  </a:lnTo>
                  <a:lnTo>
                    <a:pt x="124" y="316"/>
                  </a:lnTo>
                  <a:lnTo>
                    <a:pt x="119" y="316"/>
                  </a:lnTo>
                  <a:lnTo>
                    <a:pt x="116" y="316"/>
                  </a:lnTo>
                  <a:lnTo>
                    <a:pt x="114" y="319"/>
                  </a:lnTo>
                  <a:lnTo>
                    <a:pt x="114" y="321"/>
                  </a:lnTo>
                  <a:lnTo>
                    <a:pt x="112" y="321"/>
                  </a:lnTo>
                  <a:lnTo>
                    <a:pt x="107" y="323"/>
                  </a:lnTo>
                  <a:lnTo>
                    <a:pt x="105" y="326"/>
                  </a:lnTo>
                  <a:lnTo>
                    <a:pt x="109" y="326"/>
                  </a:lnTo>
                  <a:lnTo>
                    <a:pt x="107" y="326"/>
                  </a:lnTo>
                  <a:lnTo>
                    <a:pt x="107" y="328"/>
                  </a:lnTo>
                  <a:lnTo>
                    <a:pt x="107" y="331"/>
                  </a:lnTo>
                  <a:lnTo>
                    <a:pt x="109" y="331"/>
                  </a:lnTo>
                  <a:lnTo>
                    <a:pt x="107" y="333"/>
                  </a:lnTo>
                  <a:lnTo>
                    <a:pt x="107" y="335"/>
                  </a:lnTo>
                  <a:lnTo>
                    <a:pt x="116" y="335"/>
                  </a:lnTo>
                  <a:lnTo>
                    <a:pt x="112" y="343"/>
                  </a:lnTo>
                  <a:lnTo>
                    <a:pt x="116" y="340"/>
                  </a:lnTo>
                  <a:lnTo>
                    <a:pt x="119" y="340"/>
                  </a:lnTo>
                  <a:lnTo>
                    <a:pt x="116" y="340"/>
                  </a:lnTo>
                  <a:lnTo>
                    <a:pt x="114" y="343"/>
                  </a:lnTo>
                  <a:lnTo>
                    <a:pt x="114" y="345"/>
                  </a:lnTo>
                  <a:lnTo>
                    <a:pt x="112" y="347"/>
                  </a:lnTo>
                  <a:lnTo>
                    <a:pt x="112" y="352"/>
                  </a:lnTo>
                  <a:lnTo>
                    <a:pt x="114" y="352"/>
                  </a:lnTo>
                  <a:lnTo>
                    <a:pt x="121" y="352"/>
                  </a:lnTo>
                  <a:lnTo>
                    <a:pt x="116" y="359"/>
                  </a:lnTo>
                  <a:lnTo>
                    <a:pt x="126" y="357"/>
                  </a:lnTo>
                  <a:lnTo>
                    <a:pt x="121" y="362"/>
                  </a:lnTo>
                  <a:lnTo>
                    <a:pt x="124" y="366"/>
                  </a:lnTo>
                  <a:lnTo>
                    <a:pt x="128" y="366"/>
                  </a:lnTo>
                  <a:lnTo>
                    <a:pt x="126" y="366"/>
                  </a:lnTo>
                  <a:lnTo>
                    <a:pt x="126" y="369"/>
                  </a:lnTo>
                  <a:lnTo>
                    <a:pt x="128" y="371"/>
                  </a:lnTo>
                  <a:lnTo>
                    <a:pt x="133" y="371"/>
                  </a:lnTo>
                  <a:lnTo>
                    <a:pt x="128" y="376"/>
                  </a:lnTo>
                  <a:lnTo>
                    <a:pt x="135" y="376"/>
                  </a:lnTo>
                  <a:lnTo>
                    <a:pt x="133" y="381"/>
                  </a:lnTo>
                  <a:lnTo>
                    <a:pt x="145" y="378"/>
                  </a:lnTo>
                  <a:lnTo>
                    <a:pt x="147" y="381"/>
                  </a:lnTo>
                  <a:lnTo>
                    <a:pt x="150" y="381"/>
                  </a:lnTo>
                  <a:lnTo>
                    <a:pt x="152" y="378"/>
                  </a:lnTo>
                  <a:lnTo>
                    <a:pt x="162" y="374"/>
                  </a:lnTo>
                  <a:lnTo>
                    <a:pt x="164" y="371"/>
                  </a:lnTo>
                  <a:lnTo>
                    <a:pt x="164" y="374"/>
                  </a:lnTo>
                  <a:lnTo>
                    <a:pt x="162" y="376"/>
                  </a:lnTo>
                  <a:lnTo>
                    <a:pt x="169" y="378"/>
                  </a:lnTo>
                  <a:lnTo>
                    <a:pt x="171" y="376"/>
                  </a:lnTo>
                  <a:lnTo>
                    <a:pt x="173" y="376"/>
                  </a:lnTo>
                  <a:lnTo>
                    <a:pt x="169" y="378"/>
                  </a:lnTo>
                  <a:lnTo>
                    <a:pt x="164" y="381"/>
                  </a:lnTo>
                  <a:lnTo>
                    <a:pt x="162" y="383"/>
                  </a:lnTo>
                  <a:lnTo>
                    <a:pt x="162" y="386"/>
                  </a:lnTo>
                  <a:lnTo>
                    <a:pt x="169" y="386"/>
                  </a:lnTo>
                  <a:lnTo>
                    <a:pt x="173" y="386"/>
                  </a:lnTo>
                  <a:lnTo>
                    <a:pt x="176" y="386"/>
                  </a:lnTo>
                  <a:lnTo>
                    <a:pt x="173" y="386"/>
                  </a:lnTo>
                  <a:lnTo>
                    <a:pt x="171" y="388"/>
                  </a:lnTo>
                  <a:lnTo>
                    <a:pt x="169" y="390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76" y="395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83" y="398"/>
                  </a:lnTo>
                  <a:lnTo>
                    <a:pt x="188" y="398"/>
                  </a:lnTo>
                  <a:lnTo>
                    <a:pt x="192" y="395"/>
                  </a:lnTo>
                  <a:lnTo>
                    <a:pt x="195" y="393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7" y="388"/>
                  </a:lnTo>
                  <a:lnTo>
                    <a:pt x="200" y="386"/>
                  </a:lnTo>
                  <a:lnTo>
                    <a:pt x="200" y="378"/>
                  </a:lnTo>
                  <a:lnTo>
                    <a:pt x="202" y="381"/>
                  </a:lnTo>
                  <a:lnTo>
                    <a:pt x="207" y="381"/>
                  </a:lnTo>
                  <a:lnTo>
                    <a:pt x="207" y="376"/>
                  </a:lnTo>
                  <a:lnTo>
                    <a:pt x="207" y="374"/>
                  </a:lnTo>
                  <a:lnTo>
                    <a:pt x="207" y="371"/>
                  </a:lnTo>
                  <a:lnTo>
                    <a:pt x="207" y="374"/>
                  </a:lnTo>
                  <a:lnTo>
                    <a:pt x="209" y="376"/>
                  </a:lnTo>
                  <a:lnTo>
                    <a:pt x="212" y="376"/>
                  </a:lnTo>
                  <a:lnTo>
                    <a:pt x="214" y="374"/>
                  </a:lnTo>
                  <a:lnTo>
                    <a:pt x="214" y="371"/>
                  </a:lnTo>
                  <a:lnTo>
                    <a:pt x="209" y="366"/>
                  </a:lnTo>
                  <a:lnTo>
                    <a:pt x="216" y="366"/>
                  </a:lnTo>
                  <a:lnTo>
                    <a:pt x="216" y="364"/>
                  </a:lnTo>
                  <a:lnTo>
                    <a:pt x="214" y="362"/>
                  </a:lnTo>
                  <a:lnTo>
                    <a:pt x="223" y="362"/>
                  </a:lnTo>
                  <a:lnTo>
                    <a:pt x="219" y="357"/>
                  </a:lnTo>
                  <a:lnTo>
                    <a:pt x="223" y="355"/>
                  </a:lnTo>
                  <a:lnTo>
                    <a:pt x="219" y="352"/>
                  </a:lnTo>
                  <a:lnTo>
                    <a:pt x="216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16" y="343"/>
                  </a:lnTo>
                  <a:lnTo>
                    <a:pt x="221" y="347"/>
                  </a:lnTo>
                  <a:lnTo>
                    <a:pt x="223" y="347"/>
                  </a:lnTo>
                  <a:lnTo>
                    <a:pt x="228" y="343"/>
                  </a:lnTo>
                  <a:lnTo>
                    <a:pt x="235" y="343"/>
                  </a:lnTo>
                  <a:lnTo>
                    <a:pt x="235" y="340"/>
                  </a:lnTo>
                  <a:lnTo>
                    <a:pt x="233" y="338"/>
                  </a:lnTo>
                  <a:lnTo>
                    <a:pt x="238" y="338"/>
                  </a:lnTo>
                  <a:lnTo>
                    <a:pt x="242" y="331"/>
                  </a:lnTo>
                  <a:lnTo>
                    <a:pt x="245" y="331"/>
                  </a:lnTo>
                  <a:lnTo>
                    <a:pt x="252" y="331"/>
                  </a:lnTo>
                  <a:lnTo>
                    <a:pt x="252" y="326"/>
                  </a:lnTo>
                  <a:lnTo>
                    <a:pt x="257" y="331"/>
                  </a:lnTo>
                  <a:lnTo>
                    <a:pt x="259" y="326"/>
                  </a:lnTo>
                  <a:lnTo>
                    <a:pt x="259" y="319"/>
                  </a:lnTo>
                  <a:lnTo>
                    <a:pt x="252" y="316"/>
                  </a:lnTo>
                  <a:lnTo>
                    <a:pt x="257" y="316"/>
                  </a:lnTo>
                  <a:lnTo>
                    <a:pt x="264" y="311"/>
                  </a:lnTo>
                  <a:lnTo>
                    <a:pt x="266" y="307"/>
                  </a:lnTo>
                  <a:lnTo>
                    <a:pt x="259" y="304"/>
                  </a:lnTo>
                  <a:lnTo>
                    <a:pt x="264" y="299"/>
                  </a:lnTo>
                  <a:lnTo>
                    <a:pt x="278" y="299"/>
                  </a:lnTo>
                  <a:lnTo>
                    <a:pt x="280" y="297"/>
                  </a:lnTo>
                  <a:lnTo>
                    <a:pt x="280" y="292"/>
                  </a:lnTo>
                  <a:lnTo>
                    <a:pt x="288" y="290"/>
                  </a:lnTo>
                  <a:lnTo>
                    <a:pt x="292" y="290"/>
                  </a:lnTo>
                  <a:lnTo>
                    <a:pt x="295" y="292"/>
                  </a:lnTo>
                  <a:lnTo>
                    <a:pt x="302" y="292"/>
                  </a:lnTo>
                  <a:lnTo>
                    <a:pt x="311" y="283"/>
                  </a:lnTo>
                  <a:lnTo>
                    <a:pt x="311" y="280"/>
                  </a:lnTo>
                  <a:lnTo>
                    <a:pt x="314" y="280"/>
                  </a:lnTo>
                  <a:lnTo>
                    <a:pt x="316" y="278"/>
                  </a:lnTo>
                  <a:lnTo>
                    <a:pt x="319" y="278"/>
                  </a:lnTo>
                  <a:lnTo>
                    <a:pt x="319" y="280"/>
                  </a:lnTo>
                  <a:lnTo>
                    <a:pt x="316" y="283"/>
                  </a:lnTo>
                  <a:lnTo>
                    <a:pt x="314" y="285"/>
                  </a:lnTo>
                  <a:lnTo>
                    <a:pt x="311" y="290"/>
                  </a:lnTo>
                  <a:lnTo>
                    <a:pt x="319" y="290"/>
                  </a:lnTo>
                  <a:lnTo>
                    <a:pt x="319" y="285"/>
                  </a:lnTo>
                  <a:lnTo>
                    <a:pt x="323" y="285"/>
                  </a:lnTo>
                  <a:lnTo>
                    <a:pt x="326" y="283"/>
                  </a:lnTo>
                  <a:lnTo>
                    <a:pt x="328" y="283"/>
                  </a:lnTo>
                  <a:lnTo>
                    <a:pt x="328" y="285"/>
                  </a:lnTo>
                  <a:lnTo>
                    <a:pt x="333" y="285"/>
                  </a:lnTo>
                  <a:lnTo>
                    <a:pt x="335" y="285"/>
                  </a:lnTo>
                  <a:lnTo>
                    <a:pt x="342" y="283"/>
                  </a:lnTo>
                  <a:lnTo>
                    <a:pt x="347" y="278"/>
                  </a:lnTo>
                  <a:lnTo>
                    <a:pt x="349" y="275"/>
                  </a:lnTo>
                  <a:lnTo>
                    <a:pt x="359" y="275"/>
                  </a:lnTo>
                  <a:lnTo>
                    <a:pt x="366" y="275"/>
                  </a:lnTo>
                  <a:lnTo>
                    <a:pt x="371" y="271"/>
                  </a:lnTo>
                  <a:lnTo>
                    <a:pt x="373" y="268"/>
                  </a:lnTo>
                  <a:lnTo>
                    <a:pt x="376" y="266"/>
                  </a:lnTo>
                  <a:lnTo>
                    <a:pt x="383" y="259"/>
                  </a:lnTo>
                  <a:lnTo>
                    <a:pt x="385" y="256"/>
                  </a:lnTo>
                  <a:lnTo>
                    <a:pt x="390" y="254"/>
                  </a:lnTo>
                  <a:lnTo>
                    <a:pt x="399" y="252"/>
                  </a:lnTo>
                  <a:lnTo>
                    <a:pt x="402" y="252"/>
                  </a:lnTo>
                  <a:lnTo>
                    <a:pt x="404" y="249"/>
                  </a:lnTo>
                  <a:lnTo>
                    <a:pt x="407" y="249"/>
                  </a:lnTo>
                  <a:lnTo>
                    <a:pt x="407" y="247"/>
                  </a:lnTo>
                  <a:lnTo>
                    <a:pt x="407" y="244"/>
                  </a:lnTo>
                  <a:lnTo>
                    <a:pt x="407" y="240"/>
                  </a:lnTo>
                  <a:lnTo>
                    <a:pt x="407" y="235"/>
                  </a:lnTo>
                  <a:lnTo>
                    <a:pt x="414" y="242"/>
                  </a:lnTo>
                  <a:lnTo>
                    <a:pt x="416" y="244"/>
                  </a:lnTo>
                  <a:lnTo>
                    <a:pt x="418" y="244"/>
                  </a:lnTo>
                  <a:lnTo>
                    <a:pt x="437" y="244"/>
                  </a:lnTo>
                  <a:lnTo>
                    <a:pt x="447" y="242"/>
                  </a:lnTo>
                  <a:lnTo>
                    <a:pt x="454" y="240"/>
                  </a:lnTo>
                  <a:lnTo>
                    <a:pt x="459" y="240"/>
                  </a:lnTo>
                  <a:lnTo>
                    <a:pt x="468" y="237"/>
                  </a:lnTo>
                  <a:lnTo>
                    <a:pt x="480" y="235"/>
                  </a:lnTo>
                  <a:lnTo>
                    <a:pt x="487" y="235"/>
                  </a:lnTo>
                  <a:lnTo>
                    <a:pt x="492" y="230"/>
                  </a:lnTo>
                  <a:lnTo>
                    <a:pt x="499" y="230"/>
                  </a:lnTo>
                  <a:lnTo>
                    <a:pt x="502" y="228"/>
                  </a:lnTo>
                  <a:lnTo>
                    <a:pt x="509" y="228"/>
                  </a:lnTo>
                  <a:lnTo>
                    <a:pt x="516" y="220"/>
                  </a:lnTo>
                  <a:lnTo>
                    <a:pt x="518" y="220"/>
                  </a:lnTo>
                  <a:lnTo>
                    <a:pt x="518" y="218"/>
                  </a:lnTo>
                  <a:lnTo>
                    <a:pt x="523" y="218"/>
                  </a:lnTo>
                  <a:lnTo>
                    <a:pt x="525" y="216"/>
                  </a:lnTo>
                  <a:lnTo>
                    <a:pt x="528" y="216"/>
                  </a:lnTo>
                  <a:lnTo>
                    <a:pt x="542" y="213"/>
                  </a:lnTo>
                  <a:lnTo>
                    <a:pt x="552" y="211"/>
                  </a:lnTo>
                  <a:lnTo>
                    <a:pt x="552" y="206"/>
                  </a:lnTo>
                  <a:lnTo>
                    <a:pt x="549" y="206"/>
                  </a:lnTo>
                  <a:lnTo>
                    <a:pt x="547" y="208"/>
                  </a:lnTo>
                  <a:lnTo>
                    <a:pt x="537" y="208"/>
                  </a:lnTo>
                  <a:lnTo>
                    <a:pt x="530" y="206"/>
                  </a:lnTo>
                  <a:lnTo>
                    <a:pt x="525" y="206"/>
                  </a:lnTo>
                  <a:lnTo>
                    <a:pt x="521" y="204"/>
                  </a:lnTo>
                  <a:lnTo>
                    <a:pt x="509" y="204"/>
                  </a:lnTo>
                  <a:lnTo>
                    <a:pt x="499" y="206"/>
                  </a:lnTo>
                  <a:lnTo>
                    <a:pt x="490" y="206"/>
                  </a:lnTo>
                  <a:lnTo>
                    <a:pt x="487" y="211"/>
                  </a:lnTo>
                  <a:lnTo>
                    <a:pt x="471" y="211"/>
                  </a:lnTo>
                  <a:lnTo>
                    <a:pt x="485" y="206"/>
                  </a:lnTo>
                  <a:lnTo>
                    <a:pt x="494" y="204"/>
                  </a:lnTo>
                  <a:lnTo>
                    <a:pt x="499" y="204"/>
                  </a:lnTo>
                  <a:lnTo>
                    <a:pt x="502" y="201"/>
                  </a:lnTo>
                  <a:lnTo>
                    <a:pt x="506" y="201"/>
                  </a:lnTo>
                  <a:lnTo>
                    <a:pt x="511" y="199"/>
                  </a:lnTo>
                  <a:lnTo>
                    <a:pt x="514" y="199"/>
                  </a:lnTo>
                  <a:lnTo>
                    <a:pt x="516" y="199"/>
                  </a:lnTo>
                  <a:lnTo>
                    <a:pt x="514" y="196"/>
                  </a:lnTo>
                  <a:lnTo>
                    <a:pt x="509" y="194"/>
                  </a:lnTo>
                  <a:lnTo>
                    <a:pt x="506" y="194"/>
                  </a:lnTo>
                  <a:lnTo>
                    <a:pt x="504" y="194"/>
                  </a:lnTo>
                  <a:lnTo>
                    <a:pt x="497" y="196"/>
                  </a:lnTo>
                  <a:lnTo>
                    <a:pt x="483" y="201"/>
                  </a:lnTo>
                  <a:lnTo>
                    <a:pt x="468" y="201"/>
                  </a:lnTo>
                  <a:lnTo>
                    <a:pt x="478" y="196"/>
                  </a:lnTo>
                  <a:lnTo>
                    <a:pt x="485" y="192"/>
                  </a:lnTo>
                  <a:lnTo>
                    <a:pt x="487" y="192"/>
                  </a:lnTo>
                  <a:lnTo>
                    <a:pt x="492" y="194"/>
                  </a:lnTo>
                  <a:lnTo>
                    <a:pt x="497" y="194"/>
                  </a:lnTo>
                  <a:lnTo>
                    <a:pt x="499" y="192"/>
                  </a:lnTo>
                  <a:lnTo>
                    <a:pt x="504" y="192"/>
                  </a:lnTo>
                  <a:lnTo>
                    <a:pt x="506" y="189"/>
                  </a:lnTo>
                  <a:lnTo>
                    <a:pt x="516" y="189"/>
                  </a:lnTo>
                  <a:lnTo>
                    <a:pt x="518" y="189"/>
                  </a:lnTo>
                  <a:lnTo>
                    <a:pt x="516" y="187"/>
                  </a:lnTo>
                  <a:lnTo>
                    <a:pt x="514" y="187"/>
                  </a:lnTo>
                  <a:lnTo>
                    <a:pt x="509" y="184"/>
                  </a:lnTo>
                  <a:lnTo>
                    <a:pt x="485" y="184"/>
                  </a:lnTo>
                  <a:lnTo>
                    <a:pt x="492" y="182"/>
                  </a:lnTo>
                  <a:lnTo>
                    <a:pt x="485" y="180"/>
                  </a:lnTo>
                  <a:lnTo>
                    <a:pt x="485" y="175"/>
                  </a:lnTo>
                  <a:lnTo>
                    <a:pt x="487" y="175"/>
                  </a:lnTo>
                  <a:lnTo>
                    <a:pt x="490" y="177"/>
                  </a:lnTo>
                  <a:lnTo>
                    <a:pt x="492" y="180"/>
                  </a:lnTo>
                  <a:lnTo>
                    <a:pt x="497" y="182"/>
                  </a:lnTo>
                  <a:lnTo>
                    <a:pt x="504" y="182"/>
                  </a:lnTo>
                  <a:lnTo>
                    <a:pt x="506" y="184"/>
                  </a:lnTo>
                  <a:lnTo>
                    <a:pt x="509" y="184"/>
                  </a:lnTo>
                  <a:lnTo>
                    <a:pt x="514" y="184"/>
                  </a:lnTo>
                  <a:lnTo>
                    <a:pt x="518" y="184"/>
                  </a:lnTo>
                  <a:lnTo>
                    <a:pt x="518" y="187"/>
                  </a:lnTo>
                  <a:lnTo>
                    <a:pt x="523" y="187"/>
                  </a:lnTo>
                  <a:lnTo>
                    <a:pt x="523" y="184"/>
                  </a:lnTo>
                  <a:lnTo>
                    <a:pt x="528" y="184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28" y="192"/>
                  </a:lnTo>
                  <a:lnTo>
                    <a:pt x="528" y="196"/>
                  </a:lnTo>
                  <a:lnTo>
                    <a:pt x="528" y="199"/>
                  </a:lnTo>
                  <a:lnTo>
                    <a:pt x="533" y="199"/>
                  </a:lnTo>
                  <a:lnTo>
                    <a:pt x="537" y="201"/>
                  </a:lnTo>
                  <a:lnTo>
                    <a:pt x="542" y="201"/>
                  </a:lnTo>
                  <a:lnTo>
                    <a:pt x="547" y="201"/>
                  </a:lnTo>
                  <a:lnTo>
                    <a:pt x="549" y="201"/>
                  </a:lnTo>
                  <a:lnTo>
                    <a:pt x="552" y="199"/>
                  </a:lnTo>
                  <a:lnTo>
                    <a:pt x="554" y="199"/>
                  </a:lnTo>
                  <a:lnTo>
                    <a:pt x="554" y="204"/>
                  </a:lnTo>
                  <a:lnTo>
                    <a:pt x="559" y="204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3" y="194"/>
                  </a:lnTo>
                  <a:lnTo>
                    <a:pt x="561" y="194"/>
                  </a:lnTo>
                  <a:lnTo>
                    <a:pt x="563" y="189"/>
                  </a:lnTo>
                  <a:lnTo>
                    <a:pt x="563" y="187"/>
                  </a:lnTo>
                  <a:lnTo>
                    <a:pt x="559" y="187"/>
                  </a:lnTo>
                  <a:lnTo>
                    <a:pt x="556" y="182"/>
                  </a:lnTo>
                  <a:lnTo>
                    <a:pt x="552" y="180"/>
                  </a:lnTo>
                  <a:lnTo>
                    <a:pt x="552" y="175"/>
                  </a:lnTo>
                  <a:lnTo>
                    <a:pt x="533" y="170"/>
                  </a:lnTo>
                  <a:lnTo>
                    <a:pt x="523" y="170"/>
                  </a:lnTo>
                  <a:lnTo>
                    <a:pt x="521" y="170"/>
                  </a:lnTo>
                  <a:lnTo>
                    <a:pt x="528" y="168"/>
                  </a:lnTo>
                  <a:lnTo>
                    <a:pt x="530" y="165"/>
                  </a:lnTo>
                  <a:lnTo>
                    <a:pt x="528" y="165"/>
                  </a:lnTo>
                  <a:lnTo>
                    <a:pt x="525" y="163"/>
                  </a:lnTo>
                  <a:lnTo>
                    <a:pt x="514" y="163"/>
                  </a:lnTo>
                  <a:lnTo>
                    <a:pt x="509" y="161"/>
                  </a:lnTo>
                  <a:lnTo>
                    <a:pt x="504" y="161"/>
                  </a:lnTo>
                  <a:lnTo>
                    <a:pt x="509" y="156"/>
                  </a:lnTo>
                  <a:lnTo>
                    <a:pt x="523" y="156"/>
                  </a:lnTo>
                  <a:lnTo>
                    <a:pt x="528" y="153"/>
                  </a:lnTo>
                  <a:lnTo>
                    <a:pt x="533" y="153"/>
                  </a:lnTo>
                  <a:lnTo>
                    <a:pt x="547" y="156"/>
                  </a:lnTo>
                  <a:lnTo>
                    <a:pt x="552" y="156"/>
                  </a:lnTo>
                  <a:lnTo>
                    <a:pt x="554" y="156"/>
                  </a:lnTo>
                  <a:lnTo>
                    <a:pt x="556" y="158"/>
                  </a:lnTo>
                  <a:lnTo>
                    <a:pt x="559" y="161"/>
                  </a:lnTo>
                  <a:lnTo>
                    <a:pt x="563" y="165"/>
                  </a:lnTo>
                  <a:lnTo>
                    <a:pt x="568" y="165"/>
                  </a:lnTo>
                  <a:lnTo>
                    <a:pt x="568" y="163"/>
                  </a:lnTo>
                  <a:lnTo>
                    <a:pt x="568" y="158"/>
                  </a:lnTo>
                  <a:lnTo>
                    <a:pt x="559" y="156"/>
                  </a:lnTo>
                  <a:lnTo>
                    <a:pt x="552" y="153"/>
                  </a:lnTo>
                  <a:lnTo>
                    <a:pt x="540" y="151"/>
                  </a:lnTo>
                  <a:lnTo>
                    <a:pt x="544" y="149"/>
                  </a:lnTo>
                  <a:lnTo>
                    <a:pt x="547" y="149"/>
                  </a:lnTo>
                  <a:lnTo>
                    <a:pt x="552" y="151"/>
                  </a:lnTo>
                  <a:lnTo>
                    <a:pt x="556" y="151"/>
                  </a:lnTo>
                  <a:lnTo>
                    <a:pt x="559" y="153"/>
                  </a:lnTo>
                  <a:lnTo>
                    <a:pt x="578" y="153"/>
                  </a:lnTo>
                  <a:lnTo>
                    <a:pt x="594" y="151"/>
                  </a:lnTo>
                  <a:lnTo>
                    <a:pt x="594" y="144"/>
                  </a:lnTo>
                  <a:lnTo>
                    <a:pt x="582" y="141"/>
                  </a:lnTo>
                  <a:lnTo>
                    <a:pt x="578" y="146"/>
                  </a:lnTo>
                  <a:lnTo>
                    <a:pt x="573" y="141"/>
                  </a:lnTo>
                  <a:lnTo>
                    <a:pt x="573" y="139"/>
                  </a:lnTo>
                  <a:lnTo>
                    <a:pt x="587" y="139"/>
                  </a:lnTo>
                  <a:lnTo>
                    <a:pt x="599" y="137"/>
                  </a:lnTo>
                  <a:lnTo>
                    <a:pt x="602" y="139"/>
                  </a:lnTo>
                  <a:lnTo>
                    <a:pt x="609" y="139"/>
                  </a:lnTo>
                  <a:lnTo>
                    <a:pt x="616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599" y="132"/>
                  </a:lnTo>
                  <a:lnTo>
                    <a:pt x="599" y="129"/>
                  </a:lnTo>
                  <a:lnTo>
                    <a:pt x="597" y="129"/>
                  </a:lnTo>
                  <a:lnTo>
                    <a:pt x="597" y="127"/>
                  </a:lnTo>
                  <a:lnTo>
                    <a:pt x="592" y="127"/>
                  </a:lnTo>
                  <a:lnTo>
                    <a:pt x="587" y="125"/>
                  </a:lnTo>
                  <a:lnTo>
                    <a:pt x="592" y="125"/>
                  </a:lnTo>
                  <a:lnTo>
                    <a:pt x="594" y="125"/>
                  </a:lnTo>
                  <a:lnTo>
                    <a:pt x="594" y="122"/>
                  </a:lnTo>
                  <a:lnTo>
                    <a:pt x="592" y="120"/>
                  </a:lnTo>
                  <a:lnTo>
                    <a:pt x="590" y="120"/>
                  </a:lnTo>
                  <a:lnTo>
                    <a:pt x="582" y="117"/>
                  </a:lnTo>
                  <a:lnTo>
                    <a:pt x="592" y="117"/>
                  </a:lnTo>
                  <a:lnTo>
                    <a:pt x="594" y="120"/>
                  </a:lnTo>
                  <a:lnTo>
                    <a:pt x="597" y="120"/>
                  </a:lnTo>
                  <a:lnTo>
                    <a:pt x="602" y="120"/>
                  </a:lnTo>
                  <a:lnTo>
                    <a:pt x="606" y="120"/>
                  </a:lnTo>
                  <a:lnTo>
                    <a:pt x="609" y="125"/>
                  </a:lnTo>
                  <a:lnTo>
                    <a:pt x="613" y="125"/>
                  </a:lnTo>
                  <a:lnTo>
                    <a:pt x="618" y="120"/>
                  </a:lnTo>
                  <a:lnTo>
                    <a:pt x="618" y="113"/>
                  </a:lnTo>
                  <a:lnTo>
                    <a:pt x="616" y="110"/>
                  </a:lnTo>
                  <a:lnTo>
                    <a:pt x="613" y="110"/>
                  </a:lnTo>
                  <a:lnTo>
                    <a:pt x="611" y="108"/>
                  </a:lnTo>
                  <a:lnTo>
                    <a:pt x="609" y="105"/>
                  </a:lnTo>
                  <a:lnTo>
                    <a:pt x="592" y="103"/>
                  </a:lnTo>
                  <a:lnTo>
                    <a:pt x="587" y="101"/>
                  </a:lnTo>
                  <a:lnTo>
                    <a:pt x="587" y="98"/>
                  </a:lnTo>
                  <a:lnTo>
                    <a:pt x="590" y="98"/>
                  </a:lnTo>
                  <a:lnTo>
                    <a:pt x="599" y="98"/>
                  </a:lnTo>
                  <a:lnTo>
                    <a:pt x="611" y="96"/>
                  </a:lnTo>
                  <a:lnTo>
                    <a:pt x="618" y="96"/>
                  </a:lnTo>
                  <a:lnTo>
                    <a:pt x="623" y="98"/>
                  </a:lnTo>
                  <a:lnTo>
                    <a:pt x="632" y="98"/>
                  </a:lnTo>
                  <a:lnTo>
                    <a:pt x="637" y="96"/>
                  </a:lnTo>
                  <a:lnTo>
                    <a:pt x="642" y="93"/>
                  </a:lnTo>
                  <a:lnTo>
                    <a:pt x="642" y="91"/>
                  </a:lnTo>
                  <a:lnTo>
                    <a:pt x="642" y="89"/>
                  </a:lnTo>
                  <a:lnTo>
                    <a:pt x="632" y="89"/>
                  </a:lnTo>
                  <a:lnTo>
                    <a:pt x="625" y="86"/>
                  </a:lnTo>
                  <a:lnTo>
                    <a:pt x="616" y="86"/>
                  </a:lnTo>
                  <a:lnTo>
                    <a:pt x="613" y="84"/>
                  </a:lnTo>
                  <a:lnTo>
                    <a:pt x="623" y="84"/>
                  </a:lnTo>
                  <a:lnTo>
                    <a:pt x="621" y="82"/>
                  </a:lnTo>
                  <a:lnTo>
                    <a:pt x="618" y="79"/>
                  </a:lnTo>
                  <a:lnTo>
                    <a:pt x="618" y="77"/>
                  </a:lnTo>
                  <a:lnTo>
                    <a:pt x="613" y="77"/>
                  </a:lnTo>
                  <a:lnTo>
                    <a:pt x="611" y="79"/>
                  </a:lnTo>
                  <a:lnTo>
                    <a:pt x="611" y="84"/>
                  </a:lnTo>
                  <a:lnTo>
                    <a:pt x="606" y="84"/>
                  </a:lnTo>
                  <a:lnTo>
                    <a:pt x="604" y="84"/>
                  </a:lnTo>
                  <a:lnTo>
                    <a:pt x="602" y="82"/>
                  </a:lnTo>
                  <a:lnTo>
                    <a:pt x="599" y="79"/>
                  </a:lnTo>
                  <a:lnTo>
                    <a:pt x="602" y="79"/>
                  </a:lnTo>
                  <a:lnTo>
                    <a:pt x="606" y="77"/>
                  </a:lnTo>
                  <a:lnTo>
                    <a:pt x="609" y="74"/>
                  </a:lnTo>
                  <a:lnTo>
                    <a:pt x="613" y="70"/>
                  </a:lnTo>
                  <a:lnTo>
                    <a:pt x="616" y="67"/>
                  </a:lnTo>
                  <a:lnTo>
                    <a:pt x="618" y="65"/>
                  </a:lnTo>
                  <a:lnTo>
                    <a:pt x="621" y="65"/>
                  </a:lnTo>
                  <a:lnTo>
                    <a:pt x="623" y="65"/>
                  </a:lnTo>
                  <a:lnTo>
                    <a:pt x="628" y="65"/>
                  </a:lnTo>
                  <a:lnTo>
                    <a:pt x="630" y="65"/>
                  </a:lnTo>
                  <a:lnTo>
                    <a:pt x="632" y="62"/>
                  </a:lnTo>
                  <a:lnTo>
                    <a:pt x="637" y="60"/>
                  </a:lnTo>
                  <a:lnTo>
                    <a:pt x="635" y="55"/>
                  </a:lnTo>
                  <a:lnTo>
                    <a:pt x="637" y="53"/>
                  </a:lnTo>
                  <a:lnTo>
                    <a:pt x="640" y="50"/>
                  </a:lnTo>
                  <a:lnTo>
                    <a:pt x="642" y="50"/>
                  </a:lnTo>
                  <a:lnTo>
                    <a:pt x="647" y="50"/>
                  </a:lnTo>
                  <a:lnTo>
                    <a:pt x="649" y="50"/>
                  </a:lnTo>
                  <a:lnTo>
                    <a:pt x="651" y="53"/>
                  </a:lnTo>
                  <a:lnTo>
                    <a:pt x="656" y="53"/>
                  </a:lnTo>
                  <a:lnTo>
                    <a:pt x="659" y="50"/>
                  </a:lnTo>
                  <a:lnTo>
                    <a:pt x="661" y="50"/>
                  </a:lnTo>
                  <a:lnTo>
                    <a:pt x="663" y="48"/>
                  </a:lnTo>
                  <a:lnTo>
                    <a:pt x="644" y="48"/>
                  </a:lnTo>
                  <a:lnTo>
                    <a:pt x="642" y="48"/>
                  </a:lnTo>
                  <a:lnTo>
                    <a:pt x="637" y="48"/>
                  </a:lnTo>
                  <a:lnTo>
                    <a:pt x="635" y="50"/>
                  </a:lnTo>
                  <a:lnTo>
                    <a:pt x="630" y="50"/>
                  </a:lnTo>
                  <a:lnTo>
                    <a:pt x="630" y="48"/>
                  </a:lnTo>
                  <a:lnTo>
                    <a:pt x="640" y="43"/>
                  </a:lnTo>
                  <a:lnTo>
                    <a:pt x="670" y="43"/>
                  </a:lnTo>
                  <a:lnTo>
                    <a:pt x="675" y="43"/>
                  </a:lnTo>
                  <a:lnTo>
                    <a:pt x="678" y="43"/>
                  </a:lnTo>
                  <a:lnTo>
                    <a:pt x="682" y="41"/>
                  </a:lnTo>
                  <a:lnTo>
                    <a:pt x="678" y="41"/>
                  </a:lnTo>
                  <a:lnTo>
                    <a:pt x="673" y="38"/>
                  </a:lnTo>
                  <a:lnTo>
                    <a:pt x="656" y="38"/>
                  </a:lnTo>
                  <a:lnTo>
                    <a:pt x="651" y="41"/>
                  </a:lnTo>
                  <a:lnTo>
                    <a:pt x="635" y="41"/>
                  </a:lnTo>
                  <a:lnTo>
                    <a:pt x="635" y="38"/>
                  </a:lnTo>
                  <a:lnTo>
                    <a:pt x="637" y="38"/>
                  </a:lnTo>
                  <a:lnTo>
                    <a:pt x="642" y="38"/>
                  </a:lnTo>
                  <a:lnTo>
                    <a:pt x="687" y="38"/>
                  </a:lnTo>
                  <a:lnTo>
                    <a:pt x="692" y="36"/>
                  </a:lnTo>
                  <a:lnTo>
                    <a:pt x="699" y="34"/>
                  </a:lnTo>
                  <a:lnTo>
                    <a:pt x="701" y="31"/>
                  </a:lnTo>
                  <a:lnTo>
                    <a:pt x="718" y="31"/>
                  </a:lnTo>
                  <a:lnTo>
                    <a:pt x="723" y="29"/>
                  </a:lnTo>
                  <a:lnTo>
                    <a:pt x="725" y="29"/>
                  </a:lnTo>
                  <a:lnTo>
                    <a:pt x="730" y="29"/>
                  </a:lnTo>
                  <a:lnTo>
                    <a:pt x="732" y="26"/>
                  </a:lnTo>
                  <a:lnTo>
                    <a:pt x="730" y="24"/>
                  </a:lnTo>
                  <a:close/>
                  <a:moveTo>
                    <a:pt x="119" y="268"/>
                  </a:moveTo>
                  <a:lnTo>
                    <a:pt x="116" y="266"/>
                  </a:lnTo>
                  <a:lnTo>
                    <a:pt x="119" y="268"/>
                  </a:lnTo>
                  <a:close/>
                  <a:moveTo>
                    <a:pt x="128" y="223"/>
                  </a:moveTo>
                  <a:lnTo>
                    <a:pt x="135" y="223"/>
                  </a:lnTo>
                  <a:lnTo>
                    <a:pt x="138" y="220"/>
                  </a:lnTo>
                  <a:lnTo>
                    <a:pt x="145" y="220"/>
                  </a:lnTo>
                  <a:lnTo>
                    <a:pt x="147" y="220"/>
                  </a:lnTo>
                  <a:lnTo>
                    <a:pt x="147" y="216"/>
                  </a:lnTo>
                  <a:lnTo>
                    <a:pt x="150" y="216"/>
                  </a:lnTo>
                  <a:lnTo>
                    <a:pt x="147" y="213"/>
                  </a:lnTo>
                  <a:lnTo>
                    <a:pt x="145" y="211"/>
                  </a:lnTo>
                  <a:lnTo>
                    <a:pt x="143" y="211"/>
                  </a:lnTo>
                  <a:lnTo>
                    <a:pt x="138" y="211"/>
                  </a:lnTo>
                  <a:lnTo>
                    <a:pt x="135" y="206"/>
                  </a:lnTo>
                  <a:lnTo>
                    <a:pt x="119" y="206"/>
                  </a:lnTo>
                  <a:lnTo>
                    <a:pt x="119" y="213"/>
                  </a:lnTo>
                  <a:lnTo>
                    <a:pt x="116" y="216"/>
                  </a:lnTo>
                  <a:lnTo>
                    <a:pt x="114" y="216"/>
                  </a:lnTo>
                  <a:lnTo>
                    <a:pt x="114" y="218"/>
                  </a:lnTo>
                  <a:lnTo>
                    <a:pt x="116" y="220"/>
                  </a:lnTo>
                  <a:lnTo>
                    <a:pt x="119" y="220"/>
                  </a:lnTo>
                  <a:lnTo>
                    <a:pt x="119" y="225"/>
                  </a:lnTo>
                  <a:lnTo>
                    <a:pt x="128" y="223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4" name="Greece" descr="© INSCALE GmbH, 05.05.2010&#10;http://www.presentationload.com/">
              <a:extLst>
                <a:ext uri="{FF2B5EF4-FFF2-40B4-BE49-F238E27FC236}">
                  <a16:creationId xmlns:a16="http://schemas.microsoft.com/office/drawing/2014/main" id="{67C25AA2-9260-4316-F10C-1C3714C641D3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333883" y="2455153"/>
              <a:ext cx="250793" cy="260015"/>
            </a:xfrm>
            <a:custGeom>
              <a:avLst/>
              <a:gdLst>
                <a:gd name="T0" fmla="*/ 0 w 534"/>
                <a:gd name="T1" fmla="*/ 2147483647 h 552"/>
                <a:gd name="T2" fmla="*/ 2147483647 w 534"/>
                <a:gd name="T3" fmla="*/ 2147483647 h 552"/>
                <a:gd name="T4" fmla="*/ 2147483647 w 534"/>
                <a:gd name="T5" fmla="*/ 2147483647 h 552"/>
                <a:gd name="T6" fmla="*/ 2147483647 w 534"/>
                <a:gd name="T7" fmla="*/ 2147483647 h 552"/>
                <a:gd name="T8" fmla="*/ 2147483647 w 534"/>
                <a:gd name="T9" fmla="*/ 2147483647 h 552"/>
                <a:gd name="T10" fmla="*/ 2147483647 w 534"/>
                <a:gd name="T11" fmla="*/ 2147483647 h 552"/>
                <a:gd name="T12" fmla="*/ 2147483647 w 534"/>
                <a:gd name="T13" fmla="*/ 2147483647 h 552"/>
                <a:gd name="T14" fmla="*/ 2147483647 w 534"/>
                <a:gd name="T15" fmla="*/ 2147483647 h 552"/>
                <a:gd name="T16" fmla="*/ 2147483647 w 534"/>
                <a:gd name="T17" fmla="*/ 2147483647 h 552"/>
                <a:gd name="T18" fmla="*/ 2147483647 w 534"/>
                <a:gd name="T19" fmla="*/ 2147483647 h 552"/>
                <a:gd name="T20" fmla="*/ 2147483647 w 534"/>
                <a:gd name="T21" fmla="*/ 2147483647 h 552"/>
                <a:gd name="T22" fmla="*/ 2147483647 w 534"/>
                <a:gd name="T23" fmla="*/ 2147483647 h 552"/>
                <a:gd name="T24" fmla="*/ 2147483647 w 534"/>
                <a:gd name="T25" fmla="*/ 2147483647 h 552"/>
                <a:gd name="T26" fmla="*/ 2147483647 w 534"/>
                <a:gd name="T27" fmla="*/ 2147483647 h 552"/>
                <a:gd name="T28" fmla="*/ 2147483647 w 534"/>
                <a:gd name="T29" fmla="*/ 2147483647 h 552"/>
                <a:gd name="T30" fmla="*/ 2147483647 w 534"/>
                <a:gd name="T31" fmla="*/ 2147483647 h 552"/>
                <a:gd name="T32" fmla="*/ 2147483647 w 534"/>
                <a:gd name="T33" fmla="*/ 2147483647 h 552"/>
                <a:gd name="T34" fmla="*/ 2147483647 w 534"/>
                <a:gd name="T35" fmla="*/ 2147483647 h 552"/>
                <a:gd name="T36" fmla="*/ 2147483647 w 534"/>
                <a:gd name="T37" fmla="*/ 2147483647 h 552"/>
                <a:gd name="T38" fmla="*/ 2147483647 w 534"/>
                <a:gd name="T39" fmla="*/ 2147483647 h 552"/>
                <a:gd name="T40" fmla="*/ 2147483647 w 534"/>
                <a:gd name="T41" fmla="*/ 2147483647 h 552"/>
                <a:gd name="T42" fmla="*/ 2147483647 w 534"/>
                <a:gd name="T43" fmla="*/ 2147483647 h 552"/>
                <a:gd name="T44" fmla="*/ 2147483647 w 534"/>
                <a:gd name="T45" fmla="*/ 2147483647 h 552"/>
                <a:gd name="T46" fmla="*/ 2147483647 w 534"/>
                <a:gd name="T47" fmla="*/ 2147483647 h 552"/>
                <a:gd name="T48" fmla="*/ 2147483647 w 534"/>
                <a:gd name="T49" fmla="*/ 2147483647 h 552"/>
                <a:gd name="T50" fmla="*/ 2147483647 w 534"/>
                <a:gd name="T51" fmla="*/ 2147483647 h 552"/>
                <a:gd name="T52" fmla="*/ 2147483647 w 534"/>
                <a:gd name="T53" fmla="*/ 2147483647 h 552"/>
                <a:gd name="T54" fmla="*/ 2147483647 w 534"/>
                <a:gd name="T55" fmla="*/ 2147483647 h 552"/>
                <a:gd name="T56" fmla="*/ 2147483647 w 534"/>
                <a:gd name="T57" fmla="*/ 2147483647 h 552"/>
                <a:gd name="T58" fmla="*/ 2147483647 w 534"/>
                <a:gd name="T59" fmla="*/ 2147483647 h 552"/>
                <a:gd name="T60" fmla="*/ 2147483647 w 534"/>
                <a:gd name="T61" fmla="*/ 2147483647 h 552"/>
                <a:gd name="T62" fmla="*/ 2147483647 w 534"/>
                <a:gd name="T63" fmla="*/ 2147483647 h 552"/>
                <a:gd name="T64" fmla="*/ 2147483647 w 534"/>
                <a:gd name="T65" fmla="*/ 2147483647 h 552"/>
                <a:gd name="T66" fmla="*/ 2147483647 w 534"/>
                <a:gd name="T67" fmla="*/ 2147483647 h 552"/>
                <a:gd name="T68" fmla="*/ 2147483647 w 534"/>
                <a:gd name="T69" fmla="*/ 2147483647 h 552"/>
                <a:gd name="T70" fmla="*/ 2147483647 w 534"/>
                <a:gd name="T71" fmla="*/ 2147483647 h 552"/>
                <a:gd name="T72" fmla="*/ 2147483647 w 534"/>
                <a:gd name="T73" fmla="*/ 2147483647 h 552"/>
                <a:gd name="T74" fmla="*/ 2147483647 w 534"/>
                <a:gd name="T75" fmla="*/ 2147483647 h 552"/>
                <a:gd name="T76" fmla="*/ 2147483647 w 534"/>
                <a:gd name="T77" fmla="*/ 2147483647 h 552"/>
                <a:gd name="T78" fmla="*/ 2147483647 w 534"/>
                <a:gd name="T79" fmla="*/ 2147483647 h 552"/>
                <a:gd name="T80" fmla="*/ 2147483647 w 534"/>
                <a:gd name="T81" fmla="*/ 2147483647 h 552"/>
                <a:gd name="T82" fmla="*/ 2147483647 w 534"/>
                <a:gd name="T83" fmla="*/ 2147483647 h 552"/>
                <a:gd name="T84" fmla="*/ 2147483647 w 534"/>
                <a:gd name="T85" fmla="*/ 2147483647 h 552"/>
                <a:gd name="T86" fmla="*/ 2147483647 w 534"/>
                <a:gd name="T87" fmla="*/ 2147483647 h 552"/>
                <a:gd name="T88" fmla="*/ 2147483647 w 534"/>
                <a:gd name="T89" fmla="*/ 2147483647 h 552"/>
                <a:gd name="T90" fmla="*/ 2147483647 w 534"/>
                <a:gd name="T91" fmla="*/ 2147483647 h 552"/>
                <a:gd name="T92" fmla="*/ 2147483647 w 534"/>
                <a:gd name="T93" fmla="*/ 2147483647 h 552"/>
                <a:gd name="T94" fmla="*/ 2147483647 w 534"/>
                <a:gd name="T95" fmla="*/ 2147483647 h 552"/>
                <a:gd name="T96" fmla="*/ 2147483647 w 534"/>
                <a:gd name="T97" fmla="*/ 2147483647 h 552"/>
                <a:gd name="T98" fmla="*/ 2147483647 w 534"/>
                <a:gd name="T99" fmla="*/ 2147483647 h 552"/>
                <a:gd name="T100" fmla="*/ 2147483647 w 534"/>
                <a:gd name="T101" fmla="*/ 2147483647 h 552"/>
                <a:gd name="T102" fmla="*/ 2147483647 w 534"/>
                <a:gd name="T103" fmla="*/ 2147483647 h 552"/>
                <a:gd name="T104" fmla="*/ 2147483647 w 534"/>
                <a:gd name="T105" fmla="*/ 2147483647 h 552"/>
                <a:gd name="T106" fmla="*/ 2147483647 w 534"/>
                <a:gd name="T107" fmla="*/ 2147483647 h 5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34"/>
                <a:gd name="T163" fmla="*/ 0 h 552"/>
                <a:gd name="T164" fmla="*/ 534 w 534"/>
                <a:gd name="T165" fmla="*/ 552 h 5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34" h="552">
                  <a:moveTo>
                    <a:pt x="240" y="108"/>
                  </a:moveTo>
                  <a:lnTo>
                    <a:pt x="270" y="126"/>
                  </a:lnTo>
                  <a:lnTo>
                    <a:pt x="282" y="120"/>
                  </a:lnTo>
                  <a:lnTo>
                    <a:pt x="240" y="108"/>
                  </a:lnTo>
                  <a:close/>
                  <a:moveTo>
                    <a:pt x="24" y="258"/>
                  </a:moveTo>
                  <a:lnTo>
                    <a:pt x="0" y="282"/>
                  </a:lnTo>
                  <a:lnTo>
                    <a:pt x="42" y="294"/>
                  </a:lnTo>
                  <a:lnTo>
                    <a:pt x="24" y="258"/>
                  </a:lnTo>
                  <a:close/>
                  <a:moveTo>
                    <a:pt x="312" y="414"/>
                  </a:moveTo>
                  <a:lnTo>
                    <a:pt x="312" y="420"/>
                  </a:lnTo>
                  <a:lnTo>
                    <a:pt x="324" y="420"/>
                  </a:lnTo>
                  <a:lnTo>
                    <a:pt x="324" y="414"/>
                  </a:lnTo>
                  <a:lnTo>
                    <a:pt x="318" y="408"/>
                  </a:lnTo>
                  <a:lnTo>
                    <a:pt x="312" y="408"/>
                  </a:lnTo>
                  <a:lnTo>
                    <a:pt x="312" y="414"/>
                  </a:lnTo>
                  <a:close/>
                  <a:moveTo>
                    <a:pt x="306" y="390"/>
                  </a:moveTo>
                  <a:lnTo>
                    <a:pt x="300" y="378"/>
                  </a:lnTo>
                  <a:lnTo>
                    <a:pt x="294" y="390"/>
                  </a:lnTo>
                  <a:lnTo>
                    <a:pt x="306" y="390"/>
                  </a:lnTo>
                  <a:close/>
                  <a:moveTo>
                    <a:pt x="294" y="294"/>
                  </a:moveTo>
                  <a:lnTo>
                    <a:pt x="318" y="336"/>
                  </a:lnTo>
                  <a:lnTo>
                    <a:pt x="330" y="318"/>
                  </a:lnTo>
                  <a:lnTo>
                    <a:pt x="294" y="294"/>
                  </a:lnTo>
                  <a:close/>
                  <a:moveTo>
                    <a:pt x="108" y="264"/>
                  </a:moveTo>
                  <a:lnTo>
                    <a:pt x="138" y="264"/>
                  </a:lnTo>
                  <a:lnTo>
                    <a:pt x="144" y="270"/>
                  </a:lnTo>
                  <a:lnTo>
                    <a:pt x="156" y="270"/>
                  </a:lnTo>
                  <a:lnTo>
                    <a:pt x="180" y="282"/>
                  </a:lnTo>
                  <a:lnTo>
                    <a:pt x="192" y="282"/>
                  </a:lnTo>
                  <a:lnTo>
                    <a:pt x="198" y="288"/>
                  </a:lnTo>
                  <a:lnTo>
                    <a:pt x="204" y="288"/>
                  </a:lnTo>
                  <a:lnTo>
                    <a:pt x="216" y="300"/>
                  </a:lnTo>
                  <a:lnTo>
                    <a:pt x="228" y="306"/>
                  </a:lnTo>
                  <a:lnTo>
                    <a:pt x="234" y="312"/>
                  </a:lnTo>
                  <a:lnTo>
                    <a:pt x="246" y="312"/>
                  </a:lnTo>
                  <a:lnTo>
                    <a:pt x="252" y="306"/>
                  </a:lnTo>
                  <a:lnTo>
                    <a:pt x="252" y="288"/>
                  </a:lnTo>
                  <a:lnTo>
                    <a:pt x="228" y="264"/>
                  </a:lnTo>
                  <a:lnTo>
                    <a:pt x="216" y="258"/>
                  </a:lnTo>
                  <a:lnTo>
                    <a:pt x="210" y="252"/>
                  </a:lnTo>
                  <a:lnTo>
                    <a:pt x="204" y="252"/>
                  </a:lnTo>
                  <a:lnTo>
                    <a:pt x="198" y="246"/>
                  </a:lnTo>
                  <a:lnTo>
                    <a:pt x="186" y="246"/>
                  </a:lnTo>
                  <a:lnTo>
                    <a:pt x="174" y="234"/>
                  </a:lnTo>
                  <a:lnTo>
                    <a:pt x="168" y="234"/>
                  </a:lnTo>
                  <a:lnTo>
                    <a:pt x="174" y="228"/>
                  </a:lnTo>
                  <a:lnTo>
                    <a:pt x="192" y="228"/>
                  </a:lnTo>
                  <a:lnTo>
                    <a:pt x="198" y="240"/>
                  </a:lnTo>
                  <a:lnTo>
                    <a:pt x="222" y="252"/>
                  </a:lnTo>
                  <a:lnTo>
                    <a:pt x="234" y="264"/>
                  </a:lnTo>
                  <a:lnTo>
                    <a:pt x="258" y="264"/>
                  </a:lnTo>
                  <a:lnTo>
                    <a:pt x="270" y="252"/>
                  </a:lnTo>
                  <a:lnTo>
                    <a:pt x="258" y="240"/>
                  </a:lnTo>
                  <a:lnTo>
                    <a:pt x="246" y="240"/>
                  </a:lnTo>
                  <a:lnTo>
                    <a:pt x="234" y="234"/>
                  </a:lnTo>
                  <a:lnTo>
                    <a:pt x="222" y="234"/>
                  </a:lnTo>
                  <a:lnTo>
                    <a:pt x="210" y="228"/>
                  </a:lnTo>
                  <a:lnTo>
                    <a:pt x="204" y="216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2" y="192"/>
                  </a:lnTo>
                  <a:lnTo>
                    <a:pt x="186" y="186"/>
                  </a:lnTo>
                  <a:lnTo>
                    <a:pt x="174" y="162"/>
                  </a:lnTo>
                  <a:lnTo>
                    <a:pt x="168" y="156"/>
                  </a:lnTo>
                  <a:lnTo>
                    <a:pt x="162" y="144"/>
                  </a:lnTo>
                  <a:lnTo>
                    <a:pt x="150" y="132"/>
                  </a:lnTo>
                  <a:lnTo>
                    <a:pt x="150" y="120"/>
                  </a:lnTo>
                  <a:lnTo>
                    <a:pt x="144" y="114"/>
                  </a:lnTo>
                  <a:lnTo>
                    <a:pt x="144" y="102"/>
                  </a:lnTo>
                  <a:lnTo>
                    <a:pt x="150" y="96"/>
                  </a:lnTo>
                  <a:lnTo>
                    <a:pt x="156" y="96"/>
                  </a:lnTo>
                  <a:lnTo>
                    <a:pt x="162" y="102"/>
                  </a:lnTo>
                  <a:lnTo>
                    <a:pt x="162" y="108"/>
                  </a:lnTo>
                  <a:lnTo>
                    <a:pt x="168" y="114"/>
                  </a:lnTo>
                  <a:lnTo>
                    <a:pt x="180" y="114"/>
                  </a:lnTo>
                  <a:lnTo>
                    <a:pt x="180" y="120"/>
                  </a:lnTo>
                  <a:lnTo>
                    <a:pt x="186" y="120"/>
                  </a:lnTo>
                  <a:lnTo>
                    <a:pt x="198" y="132"/>
                  </a:lnTo>
                  <a:lnTo>
                    <a:pt x="198" y="144"/>
                  </a:lnTo>
                  <a:lnTo>
                    <a:pt x="204" y="144"/>
                  </a:lnTo>
                  <a:lnTo>
                    <a:pt x="210" y="138"/>
                  </a:lnTo>
                  <a:lnTo>
                    <a:pt x="216" y="138"/>
                  </a:lnTo>
                  <a:lnTo>
                    <a:pt x="204" y="120"/>
                  </a:lnTo>
                  <a:lnTo>
                    <a:pt x="210" y="120"/>
                  </a:lnTo>
                  <a:lnTo>
                    <a:pt x="234" y="132"/>
                  </a:lnTo>
                  <a:lnTo>
                    <a:pt x="222" y="114"/>
                  </a:lnTo>
                  <a:lnTo>
                    <a:pt x="228" y="108"/>
                  </a:lnTo>
                  <a:lnTo>
                    <a:pt x="228" y="84"/>
                  </a:lnTo>
                  <a:lnTo>
                    <a:pt x="240" y="72"/>
                  </a:lnTo>
                  <a:lnTo>
                    <a:pt x="270" y="72"/>
                  </a:lnTo>
                  <a:lnTo>
                    <a:pt x="276" y="78"/>
                  </a:lnTo>
                  <a:lnTo>
                    <a:pt x="276" y="90"/>
                  </a:lnTo>
                  <a:lnTo>
                    <a:pt x="288" y="90"/>
                  </a:lnTo>
                  <a:lnTo>
                    <a:pt x="294" y="84"/>
                  </a:lnTo>
                  <a:lnTo>
                    <a:pt x="300" y="72"/>
                  </a:lnTo>
                  <a:lnTo>
                    <a:pt x="306" y="66"/>
                  </a:lnTo>
                  <a:lnTo>
                    <a:pt x="342" y="66"/>
                  </a:lnTo>
                  <a:lnTo>
                    <a:pt x="360" y="72"/>
                  </a:lnTo>
                  <a:lnTo>
                    <a:pt x="372" y="72"/>
                  </a:lnTo>
                  <a:lnTo>
                    <a:pt x="378" y="78"/>
                  </a:lnTo>
                  <a:lnTo>
                    <a:pt x="384" y="78"/>
                  </a:lnTo>
                  <a:lnTo>
                    <a:pt x="384" y="72"/>
                  </a:lnTo>
                  <a:lnTo>
                    <a:pt x="390" y="60"/>
                  </a:lnTo>
                  <a:lnTo>
                    <a:pt x="390" y="48"/>
                  </a:lnTo>
                  <a:lnTo>
                    <a:pt x="384" y="42"/>
                  </a:lnTo>
                  <a:lnTo>
                    <a:pt x="384" y="36"/>
                  </a:lnTo>
                  <a:lnTo>
                    <a:pt x="390" y="30"/>
                  </a:lnTo>
                  <a:lnTo>
                    <a:pt x="408" y="30"/>
                  </a:lnTo>
                  <a:lnTo>
                    <a:pt x="408" y="18"/>
                  </a:lnTo>
                  <a:lnTo>
                    <a:pt x="402" y="12"/>
                  </a:lnTo>
                  <a:lnTo>
                    <a:pt x="402" y="6"/>
                  </a:lnTo>
                  <a:lnTo>
                    <a:pt x="390" y="6"/>
                  </a:lnTo>
                  <a:lnTo>
                    <a:pt x="384" y="0"/>
                  </a:lnTo>
                  <a:lnTo>
                    <a:pt x="366" y="6"/>
                  </a:lnTo>
                  <a:lnTo>
                    <a:pt x="372" y="12"/>
                  </a:lnTo>
                  <a:lnTo>
                    <a:pt x="372" y="30"/>
                  </a:lnTo>
                  <a:lnTo>
                    <a:pt x="366" y="36"/>
                  </a:lnTo>
                  <a:lnTo>
                    <a:pt x="348" y="36"/>
                  </a:lnTo>
                  <a:lnTo>
                    <a:pt x="336" y="24"/>
                  </a:lnTo>
                  <a:lnTo>
                    <a:pt x="324" y="36"/>
                  </a:lnTo>
                  <a:lnTo>
                    <a:pt x="312" y="36"/>
                  </a:lnTo>
                  <a:lnTo>
                    <a:pt x="300" y="24"/>
                  </a:lnTo>
                  <a:lnTo>
                    <a:pt x="294" y="30"/>
                  </a:lnTo>
                  <a:lnTo>
                    <a:pt x="282" y="30"/>
                  </a:lnTo>
                  <a:lnTo>
                    <a:pt x="264" y="12"/>
                  </a:lnTo>
                  <a:lnTo>
                    <a:pt x="264" y="6"/>
                  </a:lnTo>
                  <a:lnTo>
                    <a:pt x="234" y="12"/>
                  </a:lnTo>
                  <a:lnTo>
                    <a:pt x="228" y="30"/>
                  </a:lnTo>
                  <a:lnTo>
                    <a:pt x="204" y="24"/>
                  </a:lnTo>
                  <a:lnTo>
                    <a:pt x="198" y="30"/>
                  </a:lnTo>
                  <a:lnTo>
                    <a:pt x="186" y="36"/>
                  </a:lnTo>
                  <a:lnTo>
                    <a:pt x="174" y="36"/>
                  </a:lnTo>
                  <a:lnTo>
                    <a:pt x="168" y="30"/>
                  </a:lnTo>
                  <a:lnTo>
                    <a:pt x="162" y="30"/>
                  </a:lnTo>
                  <a:lnTo>
                    <a:pt x="150" y="36"/>
                  </a:lnTo>
                  <a:lnTo>
                    <a:pt x="138" y="48"/>
                  </a:lnTo>
                  <a:lnTo>
                    <a:pt x="126" y="54"/>
                  </a:lnTo>
                  <a:lnTo>
                    <a:pt x="102" y="54"/>
                  </a:lnTo>
                  <a:lnTo>
                    <a:pt x="102" y="60"/>
                  </a:lnTo>
                  <a:lnTo>
                    <a:pt x="96" y="72"/>
                  </a:lnTo>
                  <a:lnTo>
                    <a:pt x="72" y="72"/>
                  </a:lnTo>
                  <a:lnTo>
                    <a:pt x="66" y="66"/>
                  </a:lnTo>
                  <a:lnTo>
                    <a:pt x="60" y="66"/>
                  </a:lnTo>
                  <a:lnTo>
                    <a:pt x="48" y="72"/>
                  </a:lnTo>
                  <a:lnTo>
                    <a:pt x="54" y="84"/>
                  </a:lnTo>
                  <a:lnTo>
                    <a:pt x="54" y="90"/>
                  </a:lnTo>
                  <a:lnTo>
                    <a:pt x="42" y="102"/>
                  </a:lnTo>
                  <a:lnTo>
                    <a:pt x="24" y="102"/>
                  </a:lnTo>
                  <a:lnTo>
                    <a:pt x="24" y="126"/>
                  </a:lnTo>
                  <a:lnTo>
                    <a:pt x="12" y="132"/>
                  </a:lnTo>
                  <a:lnTo>
                    <a:pt x="0" y="132"/>
                  </a:lnTo>
                  <a:lnTo>
                    <a:pt x="0" y="198"/>
                  </a:lnTo>
                  <a:lnTo>
                    <a:pt x="6" y="204"/>
                  </a:lnTo>
                  <a:lnTo>
                    <a:pt x="18" y="210"/>
                  </a:lnTo>
                  <a:lnTo>
                    <a:pt x="24" y="216"/>
                  </a:lnTo>
                  <a:lnTo>
                    <a:pt x="30" y="228"/>
                  </a:lnTo>
                  <a:lnTo>
                    <a:pt x="36" y="234"/>
                  </a:lnTo>
                  <a:lnTo>
                    <a:pt x="42" y="246"/>
                  </a:lnTo>
                  <a:lnTo>
                    <a:pt x="54" y="258"/>
                  </a:lnTo>
                  <a:lnTo>
                    <a:pt x="60" y="270"/>
                  </a:lnTo>
                  <a:lnTo>
                    <a:pt x="84" y="270"/>
                  </a:lnTo>
                  <a:lnTo>
                    <a:pt x="96" y="264"/>
                  </a:lnTo>
                  <a:lnTo>
                    <a:pt x="108" y="264"/>
                  </a:lnTo>
                  <a:close/>
                  <a:moveTo>
                    <a:pt x="396" y="252"/>
                  </a:moveTo>
                  <a:lnTo>
                    <a:pt x="372" y="252"/>
                  </a:lnTo>
                  <a:lnTo>
                    <a:pt x="372" y="270"/>
                  </a:lnTo>
                  <a:lnTo>
                    <a:pt x="384" y="294"/>
                  </a:lnTo>
                  <a:lnTo>
                    <a:pt x="396" y="252"/>
                  </a:lnTo>
                  <a:close/>
                  <a:moveTo>
                    <a:pt x="24" y="312"/>
                  </a:moveTo>
                  <a:lnTo>
                    <a:pt x="18" y="318"/>
                  </a:lnTo>
                  <a:lnTo>
                    <a:pt x="24" y="324"/>
                  </a:lnTo>
                  <a:lnTo>
                    <a:pt x="30" y="324"/>
                  </a:lnTo>
                  <a:lnTo>
                    <a:pt x="36" y="330"/>
                  </a:lnTo>
                  <a:lnTo>
                    <a:pt x="42" y="324"/>
                  </a:lnTo>
                  <a:lnTo>
                    <a:pt x="42" y="318"/>
                  </a:lnTo>
                  <a:lnTo>
                    <a:pt x="30" y="306"/>
                  </a:lnTo>
                  <a:lnTo>
                    <a:pt x="24" y="312"/>
                  </a:lnTo>
                  <a:close/>
                  <a:moveTo>
                    <a:pt x="378" y="390"/>
                  </a:moveTo>
                  <a:lnTo>
                    <a:pt x="378" y="408"/>
                  </a:lnTo>
                  <a:lnTo>
                    <a:pt x="390" y="390"/>
                  </a:lnTo>
                  <a:lnTo>
                    <a:pt x="378" y="390"/>
                  </a:lnTo>
                  <a:close/>
                  <a:moveTo>
                    <a:pt x="408" y="330"/>
                  </a:moveTo>
                  <a:lnTo>
                    <a:pt x="396" y="330"/>
                  </a:lnTo>
                  <a:lnTo>
                    <a:pt x="384" y="336"/>
                  </a:lnTo>
                  <a:lnTo>
                    <a:pt x="384" y="342"/>
                  </a:lnTo>
                  <a:lnTo>
                    <a:pt x="396" y="342"/>
                  </a:lnTo>
                  <a:lnTo>
                    <a:pt x="402" y="336"/>
                  </a:lnTo>
                  <a:lnTo>
                    <a:pt x="408" y="336"/>
                  </a:lnTo>
                  <a:lnTo>
                    <a:pt x="408" y="330"/>
                  </a:lnTo>
                  <a:close/>
                  <a:moveTo>
                    <a:pt x="396" y="192"/>
                  </a:moveTo>
                  <a:lnTo>
                    <a:pt x="372" y="198"/>
                  </a:lnTo>
                  <a:lnTo>
                    <a:pt x="372" y="210"/>
                  </a:lnTo>
                  <a:lnTo>
                    <a:pt x="390" y="210"/>
                  </a:lnTo>
                  <a:lnTo>
                    <a:pt x="396" y="216"/>
                  </a:lnTo>
                  <a:lnTo>
                    <a:pt x="396" y="222"/>
                  </a:lnTo>
                  <a:lnTo>
                    <a:pt x="414" y="222"/>
                  </a:lnTo>
                  <a:lnTo>
                    <a:pt x="414" y="210"/>
                  </a:lnTo>
                  <a:lnTo>
                    <a:pt x="396" y="192"/>
                  </a:lnTo>
                  <a:close/>
                  <a:moveTo>
                    <a:pt x="342" y="372"/>
                  </a:moveTo>
                  <a:lnTo>
                    <a:pt x="342" y="378"/>
                  </a:lnTo>
                  <a:lnTo>
                    <a:pt x="348" y="384"/>
                  </a:lnTo>
                  <a:lnTo>
                    <a:pt x="360" y="384"/>
                  </a:lnTo>
                  <a:lnTo>
                    <a:pt x="366" y="378"/>
                  </a:lnTo>
                  <a:lnTo>
                    <a:pt x="366" y="372"/>
                  </a:lnTo>
                  <a:lnTo>
                    <a:pt x="360" y="366"/>
                  </a:lnTo>
                  <a:lnTo>
                    <a:pt x="342" y="366"/>
                  </a:lnTo>
                  <a:lnTo>
                    <a:pt x="342" y="372"/>
                  </a:lnTo>
                  <a:close/>
                  <a:moveTo>
                    <a:pt x="444" y="312"/>
                  </a:moveTo>
                  <a:lnTo>
                    <a:pt x="432" y="312"/>
                  </a:lnTo>
                  <a:lnTo>
                    <a:pt x="432" y="330"/>
                  </a:lnTo>
                  <a:lnTo>
                    <a:pt x="444" y="336"/>
                  </a:lnTo>
                  <a:lnTo>
                    <a:pt x="450" y="330"/>
                  </a:lnTo>
                  <a:lnTo>
                    <a:pt x="450" y="318"/>
                  </a:lnTo>
                  <a:lnTo>
                    <a:pt x="444" y="312"/>
                  </a:lnTo>
                  <a:close/>
                  <a:moveTo>
                    <a:pt x="444" y="372"/>
                  </a:moveTo>
                  <a:lnTo>
                    <a:pt x="456" y="354"/>
                  </a:lnTo>
                  <a:lnTo>
                    <a:pt x="438" y="354"/>
                  </a:lnTo>
                  <a:lnTo>
                    <a:pt x="444" y="372"/>
                  </a:lnTo>
                  <a:close/>
                  <a:moveTo>
                    <a:pt x="276" y="222"/>
                  </a:moveTo>
                  <a:lnTo>
                    <a:pt x="276" y="240"/>
                  </a:lnTo>
                  <a:lnTo>
                    <a:pt x="288" y="240"/>
                  </a:lnTo>
                  <a:lnTo>
                    <a:pt x="276" y="222"/>
                  </a:lnTo>
                  <a:close/>
                  <a:moveTo>
                    <a:pt x="534" y="420"/>
                  </a:moveTo>
                  <a:lnTo>
                    <a:pt x="522" y="420"/>
                  </a:lnTo>
                  <a:lnTo>
                    <a:pt x="516" y="426"/>
                  </a:lnTo>
                  <a:lnTo>
                    <a:pt x="510" y="438"/>
                  </a:lnTo>
                  <a:lnTo>
                    <a:pt x="510" y="468"/>
                  </a:lnTo>
                  <a:lnTo>
                    <a:pt x="516" y="468"/>
                  </a:lnTo>
                  <a:lnTo>
                    <a:pt x="522" y="456"/>
                  </a:lnTo>
                  <a:lnTo>
                    <a:pt x="528" y="450"/>
                  </a:lnTo>
                  <a:lnTo>
                    <a:pt x="534" y="438"/>
                  </a:lnTo>
                  <a:lnTo>
                    <a:pt x="534" y="420"/>
                  </a:lnTo>
                  <a:close/>
                  <a:moveTo>
                    <a:pt x="462" y="384"/>
                  </a:moveTo>
                  <a:lnTo>
                    <a:pt x="456" y="408"/>
                  </a:lnTo>
                  <a:lnTo>
                    <a:pt x="498" y="378"/>
                  </a:lnTo>
                  <a:lnTo>
                    <a:pt x="486" y="372"/>
                  </a:lnTo>
                  <a:lnTo>
                    <a:pt x="462" y="384"/>
                  </a:lnTo>
                  <a:close/>
                  <a:moveTo>
                    <a:pt x="462" y="510"/>
                  </a:moveTo>
                  <a:lnTo>
                    <a:pt x="480" y="510"/>
                  </a:lnTo>
                  <a:lnTo>
                    <a:pt x="468" y="468"/>
                  </a:lnTo>
                  <a:lnTo>
                    <a:pt x="462" y="510"/>
                  </a:lnTo>
                  <a:close/>
                  <a:moveTo>
                    <a:pt x="276" y="330"/>
                  </a:moveTo>
                  <a:lnTo>
                    <a:pt x="270" y="336"/>
                  </a:lnTo>
                  <a:lnTo>
                    <a:pt x="270" y="348"/>
                  </a:lnTo>
                  <a:lnTo>
                    <a:pt x="276" y="348"/>
                  </a:lnTo>
                  <a:lnTo>
                    <a:pt x="288" y="336"/>
                  </a:lnTo>
                  <a:lnTo>
                    <a:pt x="282" y="330"/>
                  </a:lnTo>
                  <a:lnTo>
                    <a:pt x="276" y="330"/>
                  </a:lnTo>
                  <a:close/>
                  <a:moveTo>
                    <a:pt x="186" y="432"/>
                  </a:moveTo>
                  <a:lnTo>
                    <a:pt x="180" y="438"/>
                  </a:lnTo>
                  <a:lnTo>
                    <a:pt x="180" y="450"/>
                  </a:lnTo>
                  <a:lnTo>
                    <a:pt x="186" y="456"/>
                  </a:lnTo>
                  <a:lnTo>
                    <a:pt x="198" y="444"/>
                  </a:lnTo>
                  <a:lnTo>
                    <a:pt x="198" y="438"/>
                  </a:lnTo>
                  <a:lnTo>
                    <a:pt x="192" y="432"/>
                  </a:lnTo>
                  <a:lnTo>
                    <a:pt x="186" y="432"/>
                  </a:lnTo>
                  <a:close/>
                  <a:moveTo>
                    <a:pt x="384" y="528"/>
                  </a:moveTo>
                  <a:lnTo>
                    <a:pt x="378" y="528"/>
                  </a:lnTo>
                  <a:lnTo>
                    <a:pt x="378" y="516"/>
                  </a:lnTo>
                  <a:lnTo>
                    <a:pt x="372" y="510"/>
                  </a:lnTo>
                  <a:lnTo>
                    <a:pt x="342" y="510"/>
                  </a:lnTo>
                  <a:lnTo>
                    <a:pt x="306" y="504"/>
                  </a:lnTo>
                  <a:lnTo>
                    <a:pt x="276" y="504"/>
                  </a:lnTo>
                  <a:lnTo>
                    <a:pt x="246" y="486"/>
                  </a:lnTo>
                  <a:lnTo>
                    <a:pt x="228" y="504"/>
                  </a:lnTo>
                  <a:lnTo>
                    <a:pt x="234" y="510"/>
                  </a:lnTo>
                  <a:lnTo>
                    <a:pt x="246" y="516"/>
                  </a:lnTo>
                  <a:lnTo>
                    <a:pt x="252" y="522"/>
                  </a:lnTo>
                  <a:lnTo>
                    <a:pt x="258" y="516"/>
                  </a:lnTo>
                  <a:lnTo>
                    <a:pt x="264" y="528"/>
                  </a:lnTo>
                  <a:lnTo>
                    <a:pt x="300" y="528"/>
                  </a:lnTo>
                  <a:lnTo>
                    <a:pt x="312" y="552"/>
                  </a:lnTo>
                  <a:lnTo>
                    <a:pt x="354" y="546"/>
                  </a:lnTo>
                  <a:lnTo>
                    <a:pt x="354" y="540"/>
                  </a:lnTo>
                  <a:lnTo>
                    <a:pt x="402" y="540"/>
                  </a:lnTo>
                  <a:lnTo>
                    <a:pt x="414" y="528"/>
                  </a:lnTo>
                  <a:lnTo>
                    <a:pt x="414" y="522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22"/>
                  </a:lnTo>
                  <a:lnTo>
                    <a:pt x="390" y="522"/>
                  </a:lnTo>
                  <a:lnTo>
                    <a:pt x="384" y="528"/>
                  </a:lnTo>
                  <a:close/>
                  <a:moveTo>
                    <a:pt x="420" y="408"/>
                  </a:moveTo>
                  <a:lnTo>
                    <a:pt x="408" y="408"/>
                  </a:lnTo>
                  <a:lnTo>
                    <a:pt x="408" y="420"/>
                  </a:lnTo>
                  <a:lnTo>
                    <a:pt x="420" y="420"/>
                  </a:lnTo>
                  <a:lnTo>
                    <a:pt x="426" y="414"/>
                  </a:lnTo>
                  <a:lnTo>
                    <a:pt x="420" y="408"/>
                  </a:lnTo>
                  <a:close/>
                  <a:moveTo>
                    <a:pt x="114" y="276"/>
                  </a:moveTo>
                  <a:lnTo>
                    <a:pt x="90" y="288"/>
                  </a:lnTo>
                  <a:lnTo>
                    <a:pt x="84" y="288"/>
                  </a:lnTo>
                  <a:lnTo>
                    <a:pt x="66" y="312"/>
                  </a:lnTo>
                  <a:lnTo>
                    <a:pt x="96" y="336"/>
                  </a:lnTo>
                  <a:lnTo>
                    <a:pt x="96" y="348"/>
                  </a:lnTo>
                  <a:lnTo>
                    <a:pt x="90" y="366"/>
                  </a:lnTo>
                  <a:lnTo>
                    <a:pt x="90" y="384"/>
                  </a:lnTo>
                  <a:lnTo>
                    <a:pt x="96" y="390"/>
                  </a:lnTo>
                  <a:lnTo>
                    <a:pt x="108" y="396"/>
                  </a:lnTo>
                  <a:lnTo>
                    <a:pt x="114" y="396"/>
                  </a:lnTo>
                  <a:lnTo>
                    <a:pt x="114" y="390"/>
                  </a:lnTo>
                  <a:lnTo>
                    <a:pt x="126" y="378"/>
                  </a:lnTo>
                  <a:lnTo>
                    <a:pt x="132" y="378"/>
                  </a:lnTo>
                  <a:lnTo>
                    <a:pt x="156" y="420"/>
                  </a:lnTo>
                  <a:lnTo>
                    <a:pt x="162" y="390"/>
                  </a:lnTo>
                  <a:lnTo>
                    <a:pt x="180" y="414"/>
                  </a:lnTo>
                  <a:lnTo>
                    <a:pt x="204" y="420"/>
                  </a:lnTo>
                  <a:lnTo>
                    <a:pt x="186" y="402"/>
                  </a:lnTo>
                  <a:lnTo>
                    <a:pt x="192" y="396"/>
                  </a:lnTo>
                  <a:lnTo>
                    <a:pt x="192" y="372"/>
                  </a:lnTo>
                  <a:lnTo>
                    <a:pt x="186" y="366"/>
                  </a:lnTo>
                  <a:lnTo>
                    <a:pt x="180" y="354"/>
                  </a:lnTo>
                  <a:lnTo>
                    <a:pt x="174" y="348"/>
                  </a:lnTo>
                  <a:lnTo>
                    <a:pt x="168" y="336"/>
                  </a:lnTo>
                  <a:lnTo>
                    <a:pt x="168" y="330"/>
                  </a:lnTo>
                  <a:lnTo>
                    <a:pt x="186" y="330"/>
                  </a:lnTo>
                  <a:lnTo>
                    <a:pt x="198" y="336"/>
                  </a:lnTo>
                  <a:lnTo>
                    <a:pt x="210" y="348"/>
                  </a:lnTo>
                  <a:lnTo>
                    <a:pt x="222" y="342"/>
                  </a:lnTo>
                  <a:lnTo>
                    <a:pt x="210" y="336"/>
                  </a:lnTo>
                  <a:lnTo>
                    <a:pt x="204" y="324"/>
                  </a:lnTo>
                  <a:lnTo>
                    <a:pt x="192" y="318"/>
                  </a:lnTo>
                  <a:lnTo>
                    <a:pt x="186" y="312"/>
                  </a:lnTo>
                  <a:lnTo>
                    <a:pt x="174" y="306"/>
                  </a:lnTo>
                  <a:lnTo>
                    <a:pt x="156" y="294"/>
                  </a:lnTo>
                  <a:lnTo>
                    <a:pt x="138" y="288"/>
                  </a:lnTo>
                  <a:lnTo>
                    <a:pt x="126" y="282"/>
                  </a:lnTo>
                  <a:lnTo>
                    <a:pt x="120" y="276"/>
                  </a:lnTo>
                  <a:lnTo>
                    <a:pt x="114" y="27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5" name="Ghana" descr="© INSCALE GmbH, 05.05.2010&#10;http://www.presentationload.com/">
              <a:extLst>
                <a:ext uri="{FF2B5EF4-FFF2-40B4-BE49-F238E27FC236}">
                  <a16:creationId xmlns:a16="http://schemas.microsoft.com/office/drawing/2014/main" id="{B5073EBC-042F-78C7-59F8-55A53243618A}"/>
                </a:ext>
              </a:extLst>
            </p:cNvPr>
            <p:cNvSpPr>
              <a:spLocks/>
            </p:cNvSpPr>
            <p:nvPr/>
          </p:nvSpPr>
          <p:spPr bwMode="gray">
            <a:xfrm>
              <a:off x="5566751" y="3618763"/>
              <a:ext cx="153059" cy="243416"/>
            </a:xfrm>
            <a:custGeom>
              <a:avLst/>
              <a:gdLst>
                <a:gd name="T0" fmla="*/ 2147483647 w 324"/>
                <a:gd name="T1" fmla="*/ 2147483647 h 516"/>
                <a:gd name="T2" fmla="*/ 2147483647 w 324"/>
                <a:gd name="T3" fmla="*/ 2147483647 h 516"/>
                <a:gd name="T4" fmla="*/ 2147483647 w 324"/>
                <a:gd name="T5" fmla="*/ 2147483647 h 516"/>
                <a:gd name="T6" fmla="*/ 2147483647 w 324"/>
                <a:gd name="T7" fmla="*/ 2147483647 h 516"/>
                <a:gd name="T8" fmla="*/ 2147483647 w 324"/>
                <a:gd name="T9" fmla="*/ 2147483647 h 516"/>
                <a:gd name="T10" fmla="*/ 2147483647 w 324"/>
                <a:gd name="T11" fmla="*/ 2147483647 h 516"/>
                <a:gd name="T12" fmla="*/ 2147483647 w 324"/>
                <a:gd name="T13" fmla="*/ 2147483647 h 516"/>
                <a:gd name="T14" fmla="*/ 2147483647 w 324"/>
                <a:gd name="T15" fmla="*/ 2147483647 h 516"/>
                <a:gd name="T16" fmla="*/ 2147483647 w 324"/>
                <a:gd name="T17" fmla="*/ 2147483647 h 516"/>
                <a:gd name="T18" fmla="*/ 2147483647 w 324"/>
                <a:gd name="T19" fmla="*/ 2147483647 h 516"/>
                <a:gd name="T20" fmla="*/ 2147483647 w 324"/>
                <a:gd name="T21" fmla="*/ 2147483647 h 516"/>
                <a:gd name="T22" fmla="*/ 2147483647 w 324"/>
                <a:gd name="T23" fmla="*/ 2147483647 h 516"/>
                <a:gd name="T24" fmla="*/ 2147483647 w 324"/>
                <a:gd name="T25" fmla="*/ 2147483647 h 516"/>
                <a:gd name="T26" fmla="*/ 2147483647 w 324"/>
                <a:gd name="T27" fmla="*/ 0 h 516"/>
                <a:gd name="T28" fmla="*/ 2147483647 w 324"/>
                <a:gd name="T29" fmla="*/ 2147483647 h 516"/>
                <a:gd name="T30" fmla="*/ 2147483647 w 324"/>
                <a:gd name="T31" fmla="*/ 2147483647 h 516"/>
                <a:gd name="T32" fmla="*/ 2147483647 w 324"/>
                <a:gd name="T33" fmla="*/ 2147483647 h 516"/>
                <a:gd name="T34" fmla="*/ 2147483647 w 324"/>
                <a:gd name="T35" fmla="*/ 2147483647 h 516"/>
                <a:gd name="T36" fmla="*/ 2147483647 w 324"/>
                <a:gd name="T37" fmla="*/ 2147483647 h 516"/>
                <a:gd name="T38" fmla="*/ 2147483647 w 324"/>
                <a:gd name="T39" fmla="*/ 2147483647 h 516"/>
                <a:gd name="T40" fmla="*/ 2147483647 w 324"/>
                <a:gd name="T41" fmla="*/ 2147483647 h 516"/>
                <a:gd name="T42" fmla="*/ 2147483647 w 324"/>
                <a:gd name="T43" fmla="*/ 2147483647 h 516"/>
                <a:gd name="T44" fmla="*/ 2147483647 w 324"/>
                <a:gd name="T45" fmla="*/ 2147483647 h 516"/>
                <a:gd name="T46" fmla="*/ 2147483647 w 324"/>
                <a:gd name="T47" fmla="*/ 2147483647 h 516"/>
                <a:gd name="T48" fmla="*/ 2147483647 w 324"/>
                <a:gd name="T49" fmla="*/ 2147483647 h 516"/>
                <a:gd name="T50" fmla="*/ 2147483647 w 324"/>
                <a:gd name="T51" fmla="*/ 2147483647 h 516"/>
                <a:gd name="T52" fmla="*/ 2147483647 w 324"/>
                <a:gd name="T53" fmla="*/ 2147483647 h 516"/>
                <a:gd name="T54" fmla="*/ 0 w 324"/>
                <a:gd name="T55" fmla="*/ 2147483647 h 516"/>
                <a:gd name="T56" fmla="*/ 2147483647 w 324"/>
                <a:gd name="T57" fmla="*/ 2147483647 h 516"/>
                <a:gd name="T58" fmla="*/ 2147483647 w 324"/>
                <a:gd name="T59" fmla="*/ 2147483647 h 516"/>
                <a:gd name="T60" fmla="*/ 2147483647 w 324"/>
                <a:gd name="T61" fmla="*/ 2147483647 h 516"/>
                <a:gd name="T62" fmla="*/ 2147483647 w 324"/>
                <a:gd name="T63" fmla="*/ 2147483647 h 516"/>
                <a:gd name="T64" fmla="*/ 2147483647 w 324"/>
                <a:gd name="T65" fmla="*/ 2147483647 h 516"/>
                <a:gd name="T66" fmla="*/ 2147483647 w 324"/>
                <a:gd name="T67" fmla="*/ 2147483647 h 516"/>
                <a:gd name="T68" fmla="*/ 2147483647 w 324"/>
                <a:gd name="T69" fmla="*/ 2147483647 h 516"/>
                <a:gd name="T70" fmla="*/ 2147483647 w 324"/>
                <a:gd name="T71" fmla="*/ 2147483647 h 516"/>
                <a:gd name="T72" fmla="*/ 2147483647 w 324"/>
                <a:gd name="T73" fmla="*/ 2147483647 h 516"/>
                <a:gd name="T74" fmla="*/ 2147483647 w 324"/>
                <a:gd name="T75" fmla="*/ 2147483647 h 516"/>
                <a:gd name="T76" fmla="*/ 2147483647 w 324"/>
                <a:gd name="T77" fmla="*/ 2147483647 h 516"/>
                <a:gd name="T78" fmla="*/ 2147483647 w 324"/>
                <a:gd name="T79" fmla="*/ 2147483647 h 516"/>
                <a:gd name="T80" fmla="*/ 2147483647 w 324"/>
                <a:gd name="T81" fmla="*/ 2147483647 h 516"/>
                <a:gd name="T82" fmla="*/ 2147483647 w 324"/>
                <a:gd name="T83" fmla="*/ 2147483647 h 516"/>
                <a:gd name="T84" fmla="*/ 2147483647 w 324"/>
                <a:gd name="T85" fmla="*/ 2147483647 h 516"/>
                <a:gd name="T86" fmla="*/ 2147483647 w 324"/>
                <a:gd name="T87" fmla="*/ 2147483647 h 5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4"/>
                <a:gd name="T133" fmla="*/ 0 h 516"/>
                <a:gd name="T134" fmla="*/ 324 w 324"/>
                <a:gd name="T135" fmla="*/ 516 h 5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4" h="516">
                  <a:moveTo>
                    <a:pt x="282" y="342"/>
                  </a:moveTo>
                  <a:lnTo>
                    <a:pt x="282" y="330"/>
                  </a:lnTo>
                  <a:lnTo>
                    <a:pt x="288" y="318"/>
                  </a:lnTo>
                  <a:lnTo>
                    <a:pt x="288" y="306"/>
                  </a:lnTo>
                  <a:lnTo>
                    <a:pt x="282" y="300"/>
                  </a:lnTo>
                  <a:lnTo>
                    <a:pt x="276" y="300"/>
                  </a:lnTo>
                  <a:lnTo>
                    <a:pt x="276" y="282"/>
                  </a:lnTo>
                  <a:lnTo>
                    <a:pt x="282" y="276"/>
                  </a:lnTo>
                  <a:lnTo>
                    <a:pt x="282" y="234"/>
                  </a:lnTo>
                  <a:lnTo>
                    <a:pt x="288" y="228"/>
                  </a:lnTo>
                  <a:lnTo>
                    <a:pt x="288" y="216"/>
                  </a:lnTo>
                  <a:lnTo>
                    <a:pt x="282" y="210"/>
                  </a:lnTo>
                  <a:lnTo>
                    <a:pt x="270" y="204"/>
                  </a:lnTo>
                  <a:lnTo>
                    <a:pt x="264" y="198"/>
                  </a:lnTo>
                  <a:lnTo>
                    <a:pt x="276" y="186"/>
                  </a:lnTo>
                  <a:lnTo>
                    <a:pt x="282" y="186"/>
                  </a:lnTo>
                  <a:lnTo>
                    <a:pt x="282" y="180"/>
                  </a:lnTo>
                  <a:lnTo>
                    <a:pt x="270" y="168"/>
                  </a:lnTo>
                  <a:lnTo>
                    <a:pt x="276" y="156"/>
                  </a:lnTo>
                  <a:lnTo>
                    <a:pt x="276" y="132"/>
                  </a:lnTo>
                  <a:lnTo>
                    <a:pt x="270" y="126"/>
                  </a:lnTo>
                  <a:lnTo>
                    <a:pt x="264" y="126"/>
                  </a:lnTo>
                  <a:lnTo>
                    <a:pt x="252" y="138"/>
                  </a:lnTo>
                  <a:lnTo>
                    <a:pt x="264" y="60"/>
                  </a:lnTo>
                  <a:lnTo>
                    <a:pt x="228" y="36"/>
                  </a:lnTo>
                  <a:lnTo>
                    <a:pt x="240" y="24"/>
                  </a:lnTo>
                  <a:lnTo>
                    <a:pt x="240" y="6"/>
                  </a:lnTo>
                  <a:lnTo>
                    <a:pt x="222" y="0"/>
                  </a:lnTo>
                  <a:lnTo>
                    <a:pt x="198" y="12"/>
                  </a:lnTo>
                  <a:lnTo>
                    <a:pt x="42" y="12"/>
                  </a:lnTo>
                  <a:lnTo>
                    <a:pt x="36" y="18"/>
                  </a:lnTo>
                  <a:lnTo>
                    <a:pt x="30" y="30"/>
                  </a:lnTo>
                  <a:lnTo>
                    <a:pt x="30" y="48"/>
                  </a:lnTo>
                  <a:lnTo>
                    <a:pt x="36" y="48"/>
                  </a:lnTo>
                  <a:lnTo>
                    <a:pt x="42" y="78"/>
                  </a:lnTo>
                  <a:lnTo>
                    <a:pt x="42" y="132"/>
                  </a:lnTo>
                  <a:lnTo>
                    <a:pt x="48" y="126"/>
                  </a:lnTo>
                  <a:lnTo>
                    <a:pt x="54" y="156"/>
                  </a:lnTo>
                  <a:lnTo>
                    <a:pt x="42" y="156"/>
                  </a:lnTo>
                  <a:lnTo>
                    <a:pt x="42" y="162"/>
                  </a:lnTo>
                  <a:lnTo>
                    <a:pt x="48" y="168"/>
                  </a:lnTo>
                  <a:lnTo>
                    <a:pt x="48" y="180"/>
                  </a:lnTo>
                  <a:lnTo>
                    <a:pt x="54" y="192"/>
                  </a:lnTo>
                  <a:lnTo>
                    <a:pt x="54" y="204"/>
                  </a:lnTo>
                  <a:lnTo>
                    <a:pt x="60" y="216"/>
                  </a:lnTo>
                  <a:lnTo>
                    <a:pt x="60" y="228"/>
                  </a:lnTo>
                  <a:lnTo>
                    <a:pt x="48" y="252"/>
                  </a:lnTo>
                  <a:lnTo>
                    <a:pt x="42" y="258"/>
                  </a:lnTo>
                  <a:lnTo>
                    <a:pt x="36" y="270"/>
                  </a:lnTo>
                  <a:lnTo>
                    <a:pt x="36" y="288"/>
                  </a:lnTo>
                  <a:lnTo>
                    <a:pt x="30" y="300"/>
                  </a:lnTo>
                  <a:lnTo>
                    <a:pt x="30" y="312"/>
                  </a:lnTo>
                  <a:lnTo>
                    <a:pt x="12" y="330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72"/>
                  </a:lnTo>
                  <a:lnTo>
                    <a:pt x="6" y="384"/>
                  </a:lnTo>
                  <a:lnTo>
                    <a:pt x="12" y="402"/>
                  </a:lnTo>
                  <a:lnTo>
                    <a:pt x="12" y="414"/>
                  </a:lnTo>
                  <a:lnTo>
                    <a:pt x="18" y="426"/>
                  </a:lnTo>
                  <a:lnTo>
                    <a:pt x="24" y="432"/>
                  </a:lnTo>
                  <a:lnTo>
                    <a:pt x="24" y="438"/>
                  </a:lnTo>
                  <a:lnTo>
                    <a:pt x="48" y="444"/>
                  </a:lnTo>
                  <a:lnTo>
                    <a:pt x="48" y="498"/>
                  </a:lnTo>
                  <a:lnTo>
                    <a:pt x="72" y="498"/>
                  </a:lnTo>
                  <a:lnTo>
                    <a:pt x="78" y="504"/>
                  </a:lnTo>
                  <a:lnTo>
                    <a:pt x="78" y="510"/>
                  </a:lnTo>
                  <a:lnTo>
                    <a:pt x="84" y="516"/>
                  </a:lnTo>
                  <a:lnTo>
                    <a:pt x="96" y="516"/>
                  </a:lnTo>
                  <a:lnTo>
                    <a:pt x="108" y="510"/>
                  </a:lnTo>
                  <a:lnTo>
                    <a:pt x="114" y="504"/>
                  </a:lnTo>
                  <a:lnTo>
                    <a:pt x="132" y="492"/>
                  </a:lnTo>
                  <a:lnTo>
                    <a:pt x="138" y="486"/>
                  </a:lnTo>
                  <a:lnTo>
                    <a:pt x="150" y="480"/>
                  </a:lnTo>
                  <a:lnTo>
                    <a:pt x="180" y="480"/>
                  </a:lnTo>
                  <a:lnTo>
                    <a:pt x="186" y="474"/>
                  </a:lnTo>
                  <a:lnTo>
                    <a:pt x="198" y="468"/>
                  </a:lnTo>
                  <a:lnTo>
                    <a:pt x="216" y="450"/>
                  </a:lnTo>
                  <a:lnTo>
                    <a:pt x="228" y="450"/>
                  </a:lnTo>
                  <a:lnTo>
                    <a:pt x="234" y="444"/>
                  </a:lnTo>
                  <a:lnTo>
                    <a:pt x="240" y="444"/>
                  </a:lnTo>
                  <a:lnTo>
                    <a:pt x="258" y="426"/>
                  </a:lnTo>
                  <a:lnTo>
                    <a:pt x="270" y="426"/>
                  </a:lnTo>
                  <a:lnTo>
                    <a:pt x="276" y="432"/>
                  </a:lnTo>
                  <a:lnTo>
                    <a:pt x="294" y="432"/>
                  </a:lnTo>
                  <a:lnTo>
                    <a:pt x="306" y="426"/>
                  </a:lnTo>
                  <a:lnTo>
                    <a:pt x="324" y="408"/>
                  </a:lnTo>
                  <a:lnTo>
                    <a:pt x="294" y="384"/>
                  </a:lnTo>
                  <a:lnTo>
                    <a:pt x="282" y="3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6" name="Germany" descr="© INSCALE GmbH, 05.05.2010&#10;http://www.presentationload.com/">
              <a:extLst>
                <a:ext uri="{FF2B5EF4-FFF2-40B4-BE49-F238E27FC236}">
                  <a16:creationId xmlns:a16="http://schemas.microsoft.com/office/drawing/2014/main" id="{FE3CBE84-E8AD-DE24-2626-85B9EEAB67F1}"/>
                </a:ext>
              </a:extLst>
            </p:cNvPr>
            <p:cNvSpPr>
              <a:spLocks/>
            </p:cNvSpPr>
            <p:nvPr/>
          </p:nvSpPr>
          <p:spPr bwMode="gray">
            <a:xfrm>
              <a:off x="5894995" y="1968318"/>
              <a:ext cx="265547" cy="278455"/>
            </a:xfrm>
            <a:custGeom>
              <a:avLst/>
              <a:gdLst>
                <a:gd name="T0" fmla="*/ 2147483647 w 564"/>
                <a:gd name="T1" fmla="*/ 2147483647 h 588"/>
                <a:gd name="T2" fmla="*/ 2147483647 w 564"/>
                <a:gd name="T3" fmla="*/ 2147483647 h 588"/>
                <a:gd name="T4" fmla="*/ 2147483647 w 564"/>
                <a:gd name="T5" fmla="*/ 2147483647 h 588"/>
                <a:gd name="T6" fmla="*/ 2147483647 w 564"/>
                <a:gd name="T7" fmla="*/ 2147483647 h 588"/>
                <a:gd name="T8" fmla="*/ 2147483647 w 564"/>
                <a:gd name="T9" fmla="*/ 2147483647 h 588"/>
                <a:gd name="T10" fmla="*/ 2147483647 w 564"/>
                <a:gd name="T11" fmla="*/ 2147483647 h 588"/>
                <a:gd name="T12" fmla="*/ 2147483647 w 564"/>
                <a:gd name="T13" fmla="*/ 2147483647 h 588"/>
                <a:gd name="T14" fmla="*/ 2147483647 w 564"/>
                <a:gd name="T15" fmla="*/ 2147483647 h 588"/>
                <a:gd name="T16" fmla="*/ 2147483647 w 564"/>
                <a:gd name="T17" fmla="*/ 2147483647 h 588"/>
                <a:gd name="T18" fmla="*/ 2147483647 w 564"/>
                <a:gd name="T19" fmla="*/ 2147483647 h 588"/>
                <a:gd name="T20" fmla="*/ 2147483647 w 564"/>
                <a:gd name="T21" fmla="*/ 2147483647 h 588"/>
                <a:gd name="T22" fmla="*/ 2147483647 w 564"/>
                <a:gd name="T23" fmla="*/ 2147483647 h 588"/>
                <a:gd name="T24" fmla="*/ 2147483647 w 564"/>
                <a:gd name="T25" fmla="*/ 2147483647 h 588"/>
                <a:gd name="T26" fmla="*/ 2147483647 w 564"/>
                <a:gd name="T27" fmla="*/ 2147483647 h 588"/>
                <a:gd name="T28" fmla="*/ 2147483647 w 564"/>
                <a:gd name="T29" fmla="*/ 2147483647 h 588"/>
                <a:gd name="T30" fmla="*/ 2147483647 w 564"/>
                <a:gd name="T31" fmla="*/ 2147483647 h 588"/>
                <a:gd name="T32" fmla="*/ 2147483647 w 564"/>
                <a:gd name="T33" fmla="*/ 2147483647 h 588"/>
                <a:gd name="T34" fmla="*/ 2147483647 w 564"/>
                <a:gd name="T35" fmla="*/ 2147483647 h 588"/>
                <a:gd name="T36" fmla="*/ 2147483647 w 564"/>
                <a:gd name="T37" fmla="*/ 2147483647 h 588"/>
                <a:gd name="T38" fmla="*/ 2147483647 w 564"/>
                <a:gd name="T39" fmla="*/ 2147483647 h 588"/>
                <a:gd name="T40" fmla="*/ 2147483647 w 564"/>
                <a:gd name="T41" fmla="*/ 2147483647 h 588"/>
                <a:gd name="T42" fmla="*/ 2147483647 w 564"/>
                <a:gd name="T43" fmla="*/ 2147483647 h 588"/>
                <a:gd name="T44" fmla="*/ 2147483647 w 564"/>
                <a:gd name="T45" fmla="*/ 2147483647 h 588"/>
                <a:gd name="T46" fmla="*/ 2147483647 w 564"/>
                <a:gd name="T47" fmla="*/ 2147483647 h 588"/>
                <a:gd name="T48" fmla="*/ 2147483647 w 564"/>
                <a:gd name="T49" fmla="*/ 2147483647 h 588"/>
                <a:gd name="T50" fmla="*/ 2147483647 w 564"/>
                <a:gd name="T51" fmla="*/ 2147483647 h 588"/>
                <a:gd name="T52" fmla="*/ 2147483647 w 564"/>
                <a:gd name="T53" fmla="*/ 2147483647 h 588"/>
                <a:gd name="T54" fmla="*/ 2147483647 w 564"/>
                <a:gd name="T55" fmla="*/ 2147483647 h 588"/>
                <a:gd name="T56" fmla="*/ 2147483647 w 564"/>
                <a:gd name="T57" fmla="*/ 2147483647 h 588"/>
                <a:gd name="T58" fmla="*/ 2147483647 w 564"/>
                <a:gd name="T59" fmla="*/ 2147483647 h 588"/>
                <a:gd name="T60" fmla="*/ 2147483647 w 564"/>
                <a:gd name="T61" fmla="*/ 2147483647 h 588"/>
                <a:gd name="T62" fmla="*/ 2147483647 w 564"/>
                <a:gd name="T63" fmla="*/ 2147483647 h 588"/>
                <a:gd name="T64" fmla="*/ 2147483647 w 564"/>
                <a:gd name="T65" fmla="*/ 2147483647 h 588"/>
                <a:gd name="T66" fmla="*/ 2147483647 w 564"/>
                <a:gd name="T67" fmla="*/ 2147483647 h 588"/>
                <a:gd name="T68" fmla="*/ 2147483647 w 564"/>
                <a:gd name="T69" fmla="*/ 2147483647 h 588"/>
                <a:gd name="T70" fmla="*/ 2147483647 w 564"/>
                <a:gd name="T71" fmla="*/ 2147483647 h 588"/>
                <a:gd name="T72" fmla="*/ 2147483647 w 564"/>
                <a:gd name="T73" fmla="*/ 2147483647 h 588"/>
                <a:gd name="T74" fmla="*/ 2147483647 w 564"/>
                <a:gd name="T75" fmla="*/ 2147483647 h 588"/>
                <a:gd name="T76" fmla="*/ 2147483647 w 564"/>
                <a:gd name="T77" fmla="*/ 2147483647 h 588"/>
                <a:gd name="T78" fmla="*/ 2147483647 w 564"/>
                <a:gd name="T79" fmla="*/ 2147483647 h 588"/>
                <a:gd name="T80" fmla="*/ 2147483647 w 564"/>
                <a:gd name="T81" fmla="*/ 2147483647 h 588"/>
                <a:gd name="T82" fmla="*/ 2147483647 w 564"/>
                <a:gd name="T83" fmla="*/ 0 h 588"/>
                <a:gd name="T84" fmla="*/ 2147483647 w 564"/>
                <a:gd name="T85" fmla="*/ 2147483647 h 588"/>
                <a:gd name="T86" fmla="*/ 2147483647 w 564"/>
                <a:gd name="T87" fmla="*/ 2147483647 h 588"/>
                <a:gd name="T88" fmla="*/ 2147483647 w 564"/>
                <a:gd name="T89" fmla="*/ 2147483647 h 588"/>
                <a:gd name="T90" fmla="*/ 2147483647 w 564"/>
                <a:gd name="T91" fmla="*/ 2147483647 h 588"/>
                <a:gd name="T92" fmla="*/ 2147483647 w 564"/>
                <a:gd name="T93" fmla="*/ 2147483647 h 588"/>
                <a:gd name="T94" fmla="*/ 2147483647 w 564"/>
                <a:gd name="T95" fmla="*/ 2147483647 h 588"/>
                <a:gd name="T96" fmla="*/ 2147483647 w 564"/>
                <a:gd name="T97" fmla="*/ 2147483647 h 588"/>
                <a:gd name="T98" fmla="*/ 2147483647 w 564"/>
                <a:gd name="T99" fmla="*/ 2147483647 h 588"/>
                <a:gd name="T100" fmla="*/ 2147483647 w 564"/>
                <a:gd name="T101" fmla="*/ 2147483647 h 588"/>
                <a:gd name="T102" fmla="*/ 2147483647 w 564"/>
                <a:gd name="T103" fmla="*/ 2147483647 h 588"/>
                <a:gd name="T104" fmla="*/ 0 w 564"/>
                <a:gd name="T105" fmla="*/ 2147483647 h 588"/>
                <a:gd name="T106" fmla="*/ 2147483647 w 564"/>
                <a:gd name="T107" fmla="*/ 2147483647 h 588"/>
                <a:gd name="T108" fmla="*/ 2147483647 w 564"/>
                <a:gd name="T109" fmla="*/ 2147483647 h 588"/>
                <a:gd name="T110" fmla="*/ 2147483647 w 564"/>
                <a:gd name="T111" fmla="*/ 2147483647 h 5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64"/>
                <a:gd name="T169" fmla="*/ 0 h 588"/>
                <a:gd name="T170" fmla="*/ 564 w 564"/>
                <a:gd name="T171" fmla="*/ 588 h 58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64" h="588">
                  <a:moveTo>
                    <a:pt x="30" y="414"/>
                  </a:moveTo>
                  <a:lnTo>
                    <a:pt x="30" y="420"/>
                  </a:lnTo>
                  <a:lnTo>
                    <a:pt x="36" y="420"/>
                  </a:lnTo>
                  <a:lnTo>
                    <a:pt x="36" y="444"/>
                  </a:lnTo>
                  <a:lnTo>
                    <a:pt x="60" y="444"/>
                  </a:lnTo>
                  <a:lnTo>
                    <a:pt x="60" y="450"/>
                  </a:lnTo>
                  <a:lnTo>
                    <a:pt x="72" y="450"/>
                  </a:lnTo>
                  <a:lnTo>
                    <a:pt x="84" y="444"/>
                  </a:lnTo>
                  <a:lnTo>
                    <a:pt x="96" y="444"/>
                  </a:lnTo>
                  <a:lnTo>
                    <a:pt x="96" y="450"/>
                  </a:lnTo>
                  <a:lnTo>
                    <a:pt x="120" y="450"/>
                  </a:lnTo>
                  <a:lnTo>
                    <a:pt x="138" y="456"/>
                  </a:lnTo>
                  <a:lnTo>
                    <a:pt x="132" y="468"/>
                  </a:lnTo>
                  <a:lnTo>
                    <a:pt x="114" y="486"/>
                  </a:lnTo>
                  <a:lnTo>
                    <a:pt x="114" y="498"/>
                  </a:lnTo>
                  <a:lnTo>
                    <a:pt x="108" y="510"/>
                  </a:lnTo>
                  <a:lnTo>
                    <a:pt x="102" y="516"/>
                  </a:lnTo>
                  <a:lnTo>
                    <a:pt x="96" y="528"/>
                  </a:lnTo>
                  <a:lnTo>
                    <a:pt x="96" y="570"/>
                  </a:lnTo>
                  <a:lnTo>
                    <a:pt x="132" y="570"/>
                  </a:lnTo>
                  <a:lnTo>
                    <a:pt x="150" y="564"/>
                  </a:lnTo>
                  <a:lnTo>
                    <a:pt x="156" y="570"/>
                  </a:lnTo>
                  <a:lnTo>
                    <a:pt x="150" y="564"/>
                  </a:lnTo>
                  <a:lnTo>
                    <a:pt x="150" y="552"/>
                  </a:lnTo>
                  <a:lnTo>
                    <a:pt x="156" y="546"/>
                  </a:lnTo>
                  <a:lnTo>
                    <a:pt x="162" y="546"/>
                  </a:lnTo>
                  <a:lnTo>
                    <a:pt x="174" y="552"/>
                  </a:lnTo>
                  <a:lnTo>
                    <a:pt x="180" y="558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16" y="576"/>
                  </a:lnTo>
                  <a:lnTo>
                    <a:pt x="252" y="576"/>
                  </a:lnTo>
                  <a:lnTo>
                    <a:pt x="258" y="582"/>
                  </a:lnTo>
                  <a:lnTo>
                    <a:pt x="258" y="588"/>
                  </a:lnTo>
                  <a:lnTo>
                    <a:pt x="270" y="588"/>
                  </a:lnTo>
                  <a:lnTo>
                    <a:pt x="276" y="582"/>
                  </a:lnTo>
                  <a:lnTo>
                    <a:pt x="276" y="570"/>
                  </a:lnTo>
                  <a:lnTo>
                    <a:pt x="294" y="570"/>
                  </a:lnTo>
                  <a:lnTo>
                    <a:pt x="312" y="588"/>
                  </a:lnTo>
                  <a:lnTo>
                    <a:pt x="330" y="588"/>
                  </a:lnTo>
                  <a:lnTo>
                    <a:pt x="336" y="582"/>
                  </a:lnTo>
                  <a:lnTo>
                    <a:pt x="354" y="570"/>
                  </a:lnTo>
                  <a:lnTo>
                    <a:pt x="372" y="570"/>
                  </a:lnTo>
                  <a:lnTo>
                    <a:pt x="390" y="558"/>
                  </a:lnTo>
                  <a:lnTo>
                    <a:pt x="402" y="564"/>
                  </a:lnTo>
                  <a:lnTo>
                    <a:pt x="420" y="570"/>
                  </a:lnTo>
                  <a:lnTo>
                    <a:pt x="432" y="582"/>
                  </a:lnTo>
                  <a:lnTo>
                    <a:pt x="438" y="582"/>
                  </a:lnTo>
                  <a:lnTo>
                    <a:pt x="438" y="540"/>
                  </a:lnTo>
                  <a:lnTo>
                    <a:pt x="426" y="540"/>
                  </a:lnTo>
                  <a:lnTo>
                    <a:pt x="426" y="534"/>
                  </a:lnTo>
                  <a:lnTo>
                    <a:pt x="432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56" y="516"/>
                  </a:lnTo>
                  <a:lnTo>
                    <a:pt x="462" y="522"/>
                  </a:lnTo>
                  <a:lnTo>
                    <a:pt x="468" y="522"/>
                  </a:lnTo>
                  <a:lnTo>
                    <a:pt x="468" y="504"/>
                  </a:lnTo>
                  <a:lnTo>
                    <a:pt x="462" y="492"/>
                  </a:lnTo>
                  <a:lnTo>
                    <a:pt x="480" y="492"/>
                  </a:lnTo>
                  <a:lnTo>
                    <a:pt x="486" y="474"/>
                  </a:lnTo>
                  <a:lnTo>
                    <a:pt x="486" y="462"/>
                  </a:lnTo>
                  <a:lnTo>
                    <a:pt x="480" y="462"/>
                  </a:lnTo>
                  <a:lnTo>
                    <a:pt x="474" y="456"/>
                  </a:lnTo>
                  <a:lnTo>
                    <a:pt x="462" y="456"/>
                  </a:lnTo>
                  <a:lnTo>
                    <a:pt x="456" y="444"/>
                  </a:lnTo>
                  <a:lnTo>
                    <a:pt x="450" y="444"/>
                  </a:lnTo>
                  <a:lnTo>
                    <a:pt x="444" y="432"/>
                  </a:lnTo>
                  <a:lnTo>
                    <a:pt x="432" y="432"/>
                  </a:lnTo>
                  <a:lnTo>
                    <a:pt x="420" y="426"/>
                  </a:lnTo>
                  <a:lnTo>
                    <a:pt x="420" y="420"/>
                  </a:lnTo>
                  <a:lnTo>
                    <a:pt x="414" y="420"/>
                  </a:lnTo>
                  <a:lnTo>
                    <a:pt x="408" y="408"/>
                  </a:lnTo>
                  <a:lnTo>
                    <a:pt x="396" y="396"/>
                  </a:lnTo>
                  <a:lnTo>
                    <a:pt x="396" y="390"/>
                  </a:lnTo>
                  <a:lnTo>
                    <a:pt x="402" y="390"/>
                  </a:lnTo>
                  <a:lnTo>
                    <a:pt x="408" y="384"/>
                  </a:lnTo>
                  <a:lnTo>
                    <a:pt x="396" y="372"/>
                  </a:lnTo>
                  <a:lnTo>
                    <a:pt x="390" y="372"/>
                  </a:lnTo>
                  <a:lnTo>
                    <a:pt x="384" y="366"/>
                  </a:lnTo>
                  <a:lnTo>
                    <a:pt x="384" y="354"/>
                  </a:lnTo>
                  <a:lnTo>
                    <a:pt x="390" y="354"/>
                  </a:lnTo>
                  <a:lnTo>
                    <a:pt x="390" y="360"/>
                  </a:lnTo>
                  <a:lnTo>
                    <a:pt x="402" y="360"/>
                  </a:lnTo>
                  <a:lnTo>
                    <a:pt x="402" y="354"/>
                  </a:lnTo>
                  <a:lnTo>
                    <a:pt x="414" y="354"/>
                  </a:lnTo>
                  <a:lnTo>
                    <a:pt x="414" y="348"/>
                  </a:lnTo>
                  <a:lnTo>
                    <a:pt x="420" y="342"/>
                  </a:lnTo>
                  <a:lnTo>
                    <a:pt x="426" y="342"/>
                  </a:lnTo>
                  <a:lnTo>
                    <a:pt x="438" y="348"/>
                  </a:lnTo>
                  <a:lnTo>
                    <a:pt x="450" y="336"/>
                  </a:lnTo>
                  <a:lnTo>
                    <a:pt x="468" y="330"/>
                  </a:lnTo>
                  <a:lnTo>
                    <a:pt x="468" y="324"/>
                  </a:lnTo>
                  <a:lnTo>
                    <a:pt x="492" y="324"/>
                  </a:lnTo>
                  <a:lnTo>
                    <a:pt x="492" y="318"/>
                  </a:lnTo>
                  <a:lnTo>
                    <a:pt x="510" y="318"/>
                  </a:lnTo>
                  <a:lnTo>
                    <a:pt x="510" y="312"/>
                  </a:lnTo>
                  <a:lnTo>
                    <a:pt x="516" y="306"/>
                  </a:lnTo>
                  <a:lnTo>
                    <a:pt x="522" y="306"/>
                  </a:lnTo>
                  <a:lnTo>
                    <a:pt x="528" y="300"/>
                  </a:lnTo>
                  <a:lnTo>
                    <a:pt x="540" y="312"/>
                  </a:lnTo>
                  <a:lnTo>
                    <a:pt x="552" y="312"/>
                  </a:lnTo>
                  <a:lnTo>
                    <a:pt x="558" y="300"/>
                  </a:lnTo>
                  <a:lnTo>
                    <a:pt x="558" y="294"/>
                  </a:lnTo>
                  <a:lnTo>
                    <a:pt x="564" y="288"/>
                  </a:lnTo>
                  <a:lnTo>
                    <a:pt x="564" y="282"/>
                  </a:lnTo>
                  <a:lnTo>
                    <a:pt x="552" y="282"/>
                  </a:lnTo>
                  <a:lnTo>
                    <a:pt x="558" y="276"/>
                  </a:lnTo>
                  <a:lnTo>
                    <a:pt x="558" y="264"/>
                  </a:lnTo>
                  <a:lnTo>
                    <a:pt x="552" y="264"/>
                  </a:lnTo>
                  <a:lnTo>
                    <a:pt x="546" y="270"/>
                  </a:lnTo>
                  <a:lnTo>
                    <a:pt x="546" y="252"/>
                  </a:lnTo>
                  <a:lnTo>
                    <a:pt x="540" y="246"/>
                  </a:lnTo>
                  <a:lnTo>
                    <a:pt x="534" y="246"/>
                  </a:lnTo>
                  <a:lnTo>
                    <a:pt x="528" y="240"/>
                  </a:lnTo>
                  <a:lnTo>
                    <a:pt x="528" y="234"/>
                  </a:lnTo>
                  <a:lnTo>
                    <a:pt x="540" y="228"/>
                  </a:lnTo>
                  <a:lnTo>
                    <a:pt x="546" y="222"/>
                  </a:lnTo>
                  <a:lnTo>
                    <a:pt x="540" y="216"/>
                  </a:lnTo>
                  <a:lnTo>
                    <a:pt x="534" y="216"/>
                  </a:lnTo>
                  <a:lnTo>
                    <a:pt x="540" y="210"/>
                  </a:lnTo>
                  <a:lnTo>
                    <a:pt x="540" y="204"/>
                  </a:lnTo>
                  <a:lnTo>
                    <a:pt x="528" y="204"/>
                  </a:lnTo>
                  <a:lnTo>
                    <a:pt x="528" y="192"/>
                  </a:lnTo>
                  <a:lnTo>
                    <a:pt x="534" y="192"/>
                  </a:lnTo>
                  <a:lnTo>
                    <a:pt x="534" y="174"/>
                  </a:lnTo>
                  <a:lnTo>
                    <a:pt x="522" y="174"/>
                  </a:lnTo>
                  <a:lnTo>
                    <a:pt x="516" y="168"/>
                  </a:lnTo>
                  <a:lnTo>
                    <a:pt x="510" y="168"/>
                  </a:lnTo>
                  <a:lnTo>
                    <a:pt x="504" y="162"/>
                  </a:lnTo>
                  <a:lnTo>
                    <a:pt x="504" y="150"/>
                  </a:lnTo>
                  <a:lnTo>
                    <a:pt x="510" y="150"/>
                  </a:lnTo>
                  <a:lnTo>
                    <a:pt x="522" y="138"/>
                  </a:lnTo>
                  <a:lnTo>
                    <a:pt x="522" y="120"/>
                  </a:lnTo>
                  <a:lnTo>
                    <a:pt x="516" y="114"/>
                  </a:lnTo>
                  <a:lnTo>
                    <a:pt x="510" y="114"/>
                  </a:lnTo>
                  <a:lnTo>
                    <a:pt x="510" y="96"/>
                  </a:lnTo>
                  <a:lnTo>
                    <a:pt x="504" y="90"/>
                  </a:lnTo>
                  <a:lnTo>
                    <a:pt x="486" y="84"/>
                  </a:lnTo>
                  <a:lnTo>
                    <a:pt x="486" y="78"/>
                  </a:lnTo>
                  <a:lnTo>
                    <a:pt x="480" y="66"/>
                  </a:lnTo>
                  <a:lnTo>
                    <a:pt x="474" y="60"/>
                  </a:lnTo>
                  <a:lnTo>
                    <a:pt x="456" y="60"/>
                  </a:lnTo>
                  <a:lnTo>
                    <a:pt x="450" y="54"/>
                  </a:lnTo>
                  <a:lnTo>
                    <a:pt x="444" y="54"/>
                  </a:lnTo>
                  <a:lnTo>
                    <a:pt x="438" y="48"/>
                  </a:lnTo>
                  <a:lnTo>
                    <a:pt x="426" y="48"/>
                  </a:lnTo>
                  <a:lnTo>
                    <a:pt x="420" y="42"/>
                  </a:lnTo>
                  <a:lnTo>
                    <a:pt x="396" y="42"/>
                  </a:lnTo>
                  <a:lnTo>
                    <a:pt x="384" y="54"/>
                  </a:lnTo>
                  <a:lnTo>
                    <a:pt x="342" y="54"/>
                  </a:lnTo>
                  <a:lnTo>
                    <a:pt x="342" y="72"/>
                  </a:lnTo>
                  <a:lnTo>
                    <a:pt x="300" y="72"/>
                  </a:lnTo>
                  <a:lnTo>
                    <a:pt x="300" y="60"/>
                  </a:lnTo>
                  <a:lnTo>
                    <a:pt x="312" y="48"/>
                  </a:lnTo>
                  <a:lnTo>
                    <a:pt x="312" y="42"/>
                  </a:lnTo>
                  <a:lnTo>
                    <a:pt x="318" y="30"/>
                  </a:lnTo>
                  <a:lnTo>
                    <a:pt x="294" y="42"/>
                  </a:lnTo>
                  <a:lnTo>
                    <a:pt x="252" y="36"/>
                  </a:lnTo>
                  <a:lnTo>
                    <a:pt x="246" y="30"/>
                  </a:lnTo>
                  <a:lnTo>
                    <a:pt x="246" y="18"/>
                  </a:lnTo>
                  <a:lnTo>
                    <a:pt x="240" y="6"/>
                  </a:lnTo>
                  <a:lnTo>
                    <a:pt x="234" y="6"/>
                  </a:lnTo>
                  <a:lnTo>
                    <a:pt x="234" y="12"/>
                  </a:lnTo>
                  <a:lnTo>
                    <a:pt x="228" y="6"/>
                  </a:lnTo>
                  <a:lnTo>
                    <a:pt x="204" y="6"/>
                  </a:lnTo>
                  <a:lnTo>
                    <a:pt x="198" y="0"/>
                  </a:lnTo>
                  <a:lnTo>
                    <a:pt x="168" y="0"/>
                  </a:lnTo>
                  <a:lnTo>
                    <a:pt x="192" y="36"/>
                  </a:lnTo>
                  <a:lnTo>
                    <a:pt x="180" y="48"/>
                  </a:lnTo>
                  <a:lnTo>
                    <a:pt x="198" y="72"/>
                  </a:lnTo>
                  <a:lnTo>
                    <a:pt x="216" y="90"/>
                  </a:lnTo>
                  <a:lnTo>
                    <a:pt x="186" y="78"/>
                  </a:lnTo>
                  <a:lnTo>
                    <a:pt x="162" y="84"/>
                  </a:lnTo>
                  <a:lnTo>
                    <a:pt x="162" y="108"/>
                  </a:lnTo>
                  <a:lnTo>
                    <a:pt x="132" y="108"/>
                  </a:lnTo>
                  <a:lnTo>
                    <a:pt x="126" y="96"/>
                  </a:lnTo>
                  <a:lnTo>
                    <a:pt x="84" y="96"/>
                  </a:lnTo>
                  <a:lnTo>
                    <a:pt x="84" y="126"/>
                  </a:lnTo>
                  <a:lnTo>
                    <a:pt x="90" y="126"/>
                  </a:lnTo>
                  <a:lnTo>
                    <a:pt x="84" y="132"/>
                  </a:lnTo>
                  <a:lnTo>
                    <a:pt x="90" y="144"/>
                  </a:lnTo>
                  <a:lnTo>
                    <a:pt x="78" y="150"/>
                  </a:lnTo>
                  <a:lnTo>
                    <a:pt x="72" y="150"/>
                  </a:lnTo>
                  <a:lnTo>
                    <a:pt x="72" y="168"/>
                  </a:lnTo>
                  <a:lnTo>
                    <a:pt x="78" y="174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8" y="180"/>
                  </a:lnTo>
                  <a:lnTo>
                    <a:pt x="48" y="186"/>
                  </a:lnTo>
                  <a:lnTo>
                    <a:pt x="54" y="192"/>
                  </a:lnTo>
                  <a:lnTo>
                    <a:pt x="60" y="192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6" y="210"/>
                  </a:lnTo>
                  <a:lnTo>
                    <a:pt x="60" y="216"/>
                  </a:lnTo>
                  <a:lnTo>
                    <a:pt x="54" y="228"/>
                  </a:lnTo>
                  <a:lnTo>
                    <a:pt x="48" y="228"/>
                  </a:lnTo>
                  <a:lnTo>
                    <a:pt x="42" y="234"/>
                  </a:lnTo>
                  <a:lnTo>
                    <a:pt x="42" y="240"/>
                  </a:lnTo>
                  <a:lnTo>
                    <a:pt x="18" y="240"/>
                  </a:lnTo>
                  <a:lnTo>
                    <a:pt x="12" y="234"/>
                  </a:lnTo>
                  <a:lnTo>
                    <a:pt x="6" y="234"/>
                  </a:lnTo>
                  <a:lnTo>
                    <a:pt x="12" y="258"/>
                  </a:lnTo>
                  <a:lnTo>
                    <a:pt x="12" y="264"/>
                  </a:lnTo>
                  <a:lnTo>
                    <a:pt x="18" y="270"/>
                  </a:lnTo>
                  <a:lnTo>
                    <a:pt x="18" y="276"/>
                  </a:lnTo>
                  <a:lnTo>
                    <a:pt x="6" y="282"/>
                  </a:lnTo>
                  <a:lnTo>
                    <a:pt x="0" y="288"/>
                  </a:lnTo>
                  <a:lnTo>
                    <a:pt x="6" y="294"/>
                  </a:lnTo>
                  <a:lnTo>
                    <a:pt x="6" y="306"/>
                  </a:lnTo>
                  <a:lnTo>
                    <a:pt x="0" y="312"/>
                  </a:lnTo>
                  <a:lnTo>
                    <a:pt x="0" y="324"/>
                  </a:lnTo>
                  <a:lnTo>
                    <a:pt x="12" y="324"/>
                  </a:lnTo>
                  <a:lnTo>
                    <a:pt x="24" y="336"/>
                  </a:lnTo>
                  <a:lnTo>
                    <a:pt x="24" y="354"/>
                  </a:lnTo>
                  <a:lnTo>
                    <a:pt x="30" y="360"/>
                  </a:lnTo>
                  <a:lnTo>
                    <a:pt x="18" y="360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18" y="390"/>
                  </a:lnTo>
                  <a:lnTo>
                    <a:pt x="24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30" y="4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7" name="Georgia" descr="© INSCALE GmbH, 05.05.2010&#10;http://www.presentationload.com/">
              <a:extLst>
                <a:ext uri="{FF2B5EF4-FFF2-40B4-BE49-F238E27FC236}">
                  <a16:creationId xmlns:a16="http://schemas.microsoft.com/office/drawing/2014/main" id="{CDE70F78-EA3F-A78A-2D74-31109809035B}"/>
                </a:ext>
              </a:extLst>
            </p:cNvPr>
            <p:cNvSpPr>
              <a:spLocks/>
            </p:cNvSpPr>
            <p:nvPr/>
          </p:nvSpPr>
          <p:spPr bwMode="gray">
            <a:xfrm>
              <a:off x="6925831" y="2385079"/>
              <a:ext cx="217599" cy="99579"/>
            </a:xfrm>
            <a:custGeom>
              <a:avLst/>
              <a:gdLst>
                <a:gd name="T0" fmla="*/ 2147483647 w 462"/>
                <a:gd name="T1" fmla="*/ 2147483647 h 210"/>
                <a:gd name="T2" fmla="*/ 2147483647 w 462"/>
                <a:gd name="T3" fmla="*/ 2147483647 h 210"/>
                <a:gd name="T4" fmla="*/ 2147483647 w 462"/>
                <a:gd name="T5" fmla="*/ 2147483647 h 210"/>
                <a:gd name="T6" fmla="*/ 2147483647 w 462"/>
                <a:gd name="T7" fmla="*/ 2147483647 h 210"/>
                <a:gd name="T8" fmla="*/ 2147483647 w 462"/>
                <a:gd name="T9" fmla="*/ 2147483647 h 210"/>
                <a:gd name="T10" fmla="*/ 2147483647 w 462"/>
                <a:gd name="T11" fmla="*/ 2147483647 h 210"/>
                <a:gd name="T12" fmla="*/ 2147483647 w 462"/>
                <a:gd name="T13" fmla="*/ 2147483647 h 210"/>
                <a:gd name="T14" fmla="*/ 2147483647 w 462"/>
                <a:gd name="T15" fmla="*/ 2147483647 h 210"/>
                <a:gd name="T16" fmla="*/ 2147483647 w 462"/>
                <a:gd name="T17" fmla="*/ 2147483647 h 210"/>
                <a:gd name="T18" fmla="*/ 2147483647 w 462"/>
                <a:gd name="T19" fmla="*/ 2147483647 h 210"/>
                <a:gd name="T20" fmla="*/ 2147483647 w 462"/>
                <a:gd name="T21" fmla="*/ 2147483647 h 210"/>
                <a:gd name="T22" fmla="*/ 2147483647 w 462"/>
                <a:gd name="T23" fmla="*/ 2147483647 h 210"/>
                <a:gd name="T24" fmla="*/ 2147483647 w 462"/>
                <a:gd name="T25" fmla="*/ 2147483647 h 210"/>
                <a:gd name="T26" fmla="*/ 2147483647 w 462"/>
                <a:gd name="T27" fmla="*/ 2147483647 h 210"/>
                <a:gd name="T28" fmla="*/ 2147483647 w 462"/>
                <a:gd name="T29" fmla="*/ 2147483647 h 210"/>
                <a:gd name="T30" fmla="*/ 2147483647 w 462"/>
                <a:gd name="T31" fmla="*/ 2147483647 h 210"/>
                <a:gd name="T32" fmla="*/ 2147483647 w 462"/>
                <a:gd name="T33" fmla="*/ 2147483647 h 210"/>
                <a:gd name="T34" fmla="*/ 2147483647 w 462"/>
                <a:gd name="T35" fmla="*/ 2147483647 h 210"/>
                <a:gd name="T36" fmla="*/ 2147483647 w 462"/>
                <a:gd name="T37" fmla="*/ 2147483647 h 210"/>
                <a:gd name="T38" fmla="*/ 2147483647 w 462"/>
                <a:gd name="T39" fmla="*/ 2147483647 h 210"/>
                <a:gd name="T40" fmla="*/ 2147483647 w 462"/>
                <a:gd name="T41" fmla="*/ 2147483647 h 210"/>
                <a:gd name="T42" fmla="*/ 2147483647 w 462"/>
                <a:gd name="T43" fmla="*/ 2147483647 h 210"/>
                <a:gd name="T44" fmla="*/ 2147483647 w 462"/>
                <a:gd name="T45" fmla="*/ 2147483647 h 210"/>
                <a:gd name="T46" fmla="*/ 2147483647 w 462"/>
                <a:gd name="T47" fmla="*/ 2147483647 h 210"/>
                <a:gd name="T48" fmla="*/ 2147483647 w 462"/>
                <a:gd name="T49" fmla="*/ 2147483647 h 210"/>
                <a:gd name="T50" fmla="*/ 2147483647 w 462"/>
                <a:gd name="T51" fmla="*/ 2147483647 h 210"/>
                <a:gd name="T52" fmla="*/ 2147483647 w 462"/>
                <a:gd name="T53" fmla="*/ 2147483647 h 210"/>
                <a:gd name="T54" fmla="*/ 2147483647 w 462"/>
                <a:gd name="T55" fmla="*/ 2147483647 h 210"/>
                <a:gd name="T56" fmla="*/ 2147483647 w 462"/>
                <a:gd name="T57" fmla="*/ 2147483647 h 210"/>
                <a:gd name="T58" fmla="*/ 2147483647 w 462"/>
                <a:gd name="T59" fmla="*/ 2147483647 h 210"/>
                <a:gd name="T60" fmla="*/ 2147483647 w 462"/>
                <a:gd name="T61" fmla="*/ 2147483647 h 210"/>
                <a:gd name="T62" fmla="*/ 2147483647 w 462"/>
                <a:gd name="T63" fmla="*/ 2147483647 h 210"/>
                <a:gd name="T64" fmla="*/ 2147483647 w 462"/>
                <a:gd name="T65" fmla="*/ 2147483647 h 210"/>
                <a:gd name="T66" fmla="*/ 2147483647 w 462"/>
                <a:gd name="T67" fmla="*/ 2147483647 h 210"/>
                <a:gd name="T68" fmla="*/ 2147483647 w 462"/>
                <a:gd name="T69" fmla="*/ 2147483647 h 210"/>
                <a:gd name="T70" fmla="*/ 2147483647 w 462"/>
                <a:gd name="T71" fmla="*/ 2147483647 h 210"/>
                <a:gd name="T72" fmla="*/ 2147483647 w 462"/>
                <a:gd name="T73" fmla="*/ 2147483647 h 210"/>
                <a:gd name="T74" fmla="*/ 2147483647 w 462"/>
                <a:gd name="T75" fmla="*/ 2147483647 h 210"/>
                <a:gd name="T76" fmla="*/ 2147483647 w 462"/>
                <a:gd name="T77" fmla="*/ 2147483647 h 210"/>
                <a:gd name="T78" fmla="*/ 2147483647 w 462"/>
                <a:gd name="T79" fmla="*/ 2147483647 h 210"/>
                <a:gd name="T80" fmla="*/ 2147483647 w 462"/>
                <a:gd name="T81" fmla="*/ 0 h 210"/>
                <a:gd name="T82" fmla="*/ 0 w 462"/>
                <a:gd name="T83" fmla="*/ 2147483647 h 2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62"/>
                <a:gd name="T127" fmla="*/ 0 h 210"/>
                <a:gd name="T128" fmla="*/ 462 w 462"/>
                <a:gd name="T129" fmla="*/ 210 h 21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62" h="210">
                  <a:moveTo>
                    <a:pt x="6" y="18"/>
                  </a:moveTo>
                  <a:lnTo>
                    <a:pt x="12" y="18"/>
                  </a:lnTo>
                  <a:lnTo>
                    <a:pt x="18" y="24"/>
                  </a:lnTo>
                  <a:lnTo>
                    <a:pt x="30" y="30"/>
                  </a:lnTo>
                  <a:lnTo>
                    <a:pt x="42" y="42"/>
                  </a:lnTo>
                  <a:lnTo>
                    <a:pt x="60" y="48"/>
                  </a:lnTo>
                  <a:lnTo>
                    <a:pt x="72" y="54"/>
                  </a:lnTo>
                  <a:lnTo>
                    <a:pt x="78" y="54"/>
                  </a:lnTo>
                  <a:lnTo>
                    <a:pt x="84" y="60"/>
                  </a:lnTo>
                  <a:lnTo>
                    <a:pt x="96" y="66"/>
                  </a:lnTo>
                  <a:lnTo>
                    <a:pt x="102" y="78"/>
                  </a:lnTo>
                  <a:lnTo>
                    <a:pt x="114" y="84"/>
                  </a:lnTo>
                  <a:lnTo>
                    <a:pt x="114" y="96"/>
                  </a:lnTo>
                  <a:lnTo>
                    <a:pt x="120" y="114"/>
                  </a:lnTo>
                  <a:lnTo>
                    <a:pt x="120" y="132"/>
                  </a:lnTo>
                  <a:lnTo>
                    <a:pt x="126" y="138"/>
                  </a:lnTo>
                  <a:lnTo>
                    <a:pt x="132" y="150"/>
                  </a:lnTo>
                  <a:lnTo>
                    <a:pt x="138" y="156"/>
                  </a:lnTo>
                  <a:lnTo>
                    <a:pt x="138" y="162"/>
                  </a:lnTo>
                  <a:lnTo>
                    <a:pt x="132" y="168"/>
                  </a:lnTo>
                  <a:lnTo>
                    <a:pt x="168" y="174"/>
                  </a:lnTo>
                  <a:lnTo>
                    <a:pt x="174" y="168"/>
                  </a:lnTo>
                  <a:lnTo>
                    <a:pt x="186" y="162"/>
                  </a:lnTo>
                  <a:lnTo>
                    <a:pt x="198" y="162"/>
                  </a:lnTo>
                  <a:lnTo>
                    <a:pt x="210" y="168"/>
                  </a:lnTo>
                  <a:lnTo>
                    <a:pt x="216" y="174"/>
                  </a:lnTo>
                  <a:lnTo>
                    <a:pt x="222" y="186"/>
                  </a:lnTo>
                  <a:lnTo>
                    <a:pt x="222" y="192"/>
                  </a:lnTo>
                  <a:lnTo>
                    <a:pt x="246" y="192"/>
                  </a:lnTo>
                  <a:lnTo>
                    <a:pt x="246" y="198"/>
                  </a:lnTo>
                  <a:lnTo>
                    <a:pt x="252" y="204"/>
                  </a:lnTo>
                  <a:lnTo>
                    <a:pt x="276" y="198"/>
                  </a:lnTo>
                  <a:lnTo>
                    <a:pt x="282" y="192"/>
                  </a:lnTo>
                  <a:lnTo>
                    <a:pt x="336" y="198"/>
                  </a:lnTo>
                  <a:lnTo>
                    <a:pt x="336" y="180"/>
                  </a:lnTo>
                  <a:lnTo>
                    <a:pt x="342" y="180"/>
                  </a:lnTo>
                  <a:lnTo>
                    <a:pt x="348" y="186"/>
                  </a:lnTo>
                  <a:lnTo>
                    <a:pt x="354" y="186"/>
                  </a:lnTo>
                  <a:lnTo>
                    <a:pt x="354" y="180"/>
                  </a:lnTo>
                  <a:lnTo>
                    <a:pt x="366" y="168"/>
                  </a:lnTo>
                  <a:lnTo>
                    <a:pt x="390" y="168"/>
                  </a:lnTo>
                  <a:lnTo>
                    <a:pt x="396" y="174"/>
                  </a:lnTo>
                  <a:lnTo>
                    <a:pt x="396" y="180"/>
                  </a:lnTo>
                  <a:lnTo>
                    <a:pt x="414" y="198"/>
                  </a:lnTo>
                  <a:lnTo>
                    <a:pt x="426" y="192"/>
                  </a:lnTo>
                  <a:lnTo>
                    <a:pt x="438" y="192"/>
                  </a:lnTo>
                  <a:lnTo>
                    <a:pt x="456" y="210"/>
                  </a:lnTo>
                  <a:lnTo>
                    <a:pt x="462" y="204"/>
                  </a:lnTo>
                  <a:lnTo>
                    <a:pt x="456" y="192"/>
                  </a:lnTo>
                  <a:lnTo>
                    <a:pt x="450" y="186"/>
                  </a:lnTo>
                  <a:lnTo>
                    <a:pt x="444" y="174"/>
                  </a:lnTo>
                  <a:lnTo>
                    <a:pt x="438" y="168"/>
                  </a:lnTo>
                  <a:lnTo>
                    <a:pt x="432" y="168"/>
                  </a:lnTo>
                  <a:lnTo>
                    <a:pt x="414" y="150"/>
                  </a:lnTo>
                  <a:lnTo>
                    <a:pt x="420" y="144"/>
                  </a:lnTo>
                  <a:lnTo>
                    <a:pt x="432" y="144"/>
                  </a:lnTo>
                  <a:lnTo>
                    <a:pt x="420" y="132"/>
                  </a:lnTo>
                  <a:lnTo>
                    <a:pt x="408" y="126"/>
                  </a:lnTo>
                  <a:lnTo>
                    <a:pt x="396" y="114"/>
                  </a:lnTo>
                  <a:lnTo>
                    <a:pt x="378" y="114"/>
                  </a:lnTo>
                  <a:lnTo>
                    <a:pt x="378" y="108"/>
                  </a:lnTo>
                  <a:lnTo>
                    <a:pt x="384" y="102"/>
                  </a:lnTo>
                  <a:lnTo>
                    <a:pt x="384" y="90"/>
                  </a:lnTo>
                  <a:lnTo>
                    <a:pt x="354" y="84"/>
                  </a:lnTo>
                  <a:lnTo>
                    <a:pt x="342" y="72"/>
                  </a:lnTo>
                  <a:lnTo>
                    <a:pt x="330" y="66"/>
                  </a:lnTo>
                  <a:lnTo>
                    <a:pt x="300" y="66"/>
                  </a:lnTo>
                  <a:lnTo>
                    <a:pt x="300" y="72"/>
                  </a:lnTo>
                  <a:lnTo>
                    <a:pt x="288" y="72"/>
                  </a:lnTo>
                  <a:lnTo>
                    <a:pt x="282" y="78"/>
                  </a:lnTo>
                  <a:lnTo>
                    <a:pt x="258" y="78"/>
                  </a:lnTo>
                  <a:lnTo>
                    <a:pt x="246" y="72"/>
                  </a:lnTo>
                  <a:lnTo>
                    <a:pt x="240" y="72"/>
                  </a:lnTo>
                  <a:lnTo>
                    <a:pt x="240" y="66"/>
                  </a:lnTo>
                  <a:lnTo>
                    <a:pt x="192" y="36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44" y="30"/>
                  </a:lnTo>
                  <a:lnTo>
                    <a:pt x="84" y="18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0" y="1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28" name="The Gambia" descr="© INSCALE GmbH, 05.05.2010&#10;http://www.presentationload.com/">
              <a:extLst>
                <a:ext uri="{FF2B5EF4-FFF2-40B4-BE49-F238E27FC236}">
                  <a16:creationId xmlns:a16="http://schemas.microsoft.com/office/drawing/2014/main" id="{A4D4E724-896E-0FA3-8634-E93A224BDF4A}"/>
                </a:ext>
              </a:extLst>
            </p:cNvPr>
            <p:cNvSpPr>
              <a:spLocks/>
            </p:cNvSpPr>
            <p:nvPr/>
          </p:nvSpPr>
          <p:spPr bwMode="gray">
            <a:xfrm>
              <a:off x="5120485" y="3517339"/>
              <a:ext cx="101425" cy="23973"/>
            </a:xfrm>
            <a:custGeom>
              <a:avLst/>
              <a:gdLst>
                <a:gd name="T0" fmla="*/ 2147483647 w 216"/>
                <a:gd name="T1" fmla="*/ 2147483647 h 54"/>
                <a:gd name="T2" fmla="*/ 2147483647 w 216"/>
                <a:gd name="T3" fmla="*/ 2147483647 h 54"/>
                <a:gd name="T4" fmla="*/ 2147483647 w 216"/>
                <a:gd name="T5" fmla="*/ 2147483647 h 54"/>
                <a:gd name="T6" fmla="*/ 2147483647 w 216"/>
                <a:gd name="T7" fmla="*/ 2147483647 h 54"/>
                <a:gd name="T8" fmla="*/ 0 w 216"/>
                <a:gd name="T9" fmla="*/ 2147483647 h 54"/>
                <a:gd name="T10" fmla="*/ 0 w 216"/>
                <a:gd name="T11" fmla="*/ 2147483647 h 54"/>
                <a:gd name="T12" fmla="*/ 2147483647 w 216"/>
                <a:gd name="T13" fmla="*/ 2147483647 h 54"/>
                <a:gd name="T14" fmla="*/ 2147483647 w 216"/>
                <a:gd name="T15" fmla="*/ 2147483647 h 54"/>
                <a:gd name="T16" fmla="*/ 2147483647 w 216"/>
                <a:gd name="T17" fmla="*/ 2147483647 h 54"/>
                <a:gd name="T18" fmla="*/ 2147483647 w 216"/>
                <a:gd name="T19" fmla="*/ 2147483647 h 54"/>
                <a:gd name="T20" fmla="*/ 2147483647 w 216"/>
                <a:gd name="T21" fmla="*/ 2147483647 h 54"/>
                <a:gd name="T22" fmla="*/ 2147483647 w 216"/>
                <a:gd name="T23" fmla="*/ 2147483647 h 54"/>
                <a:gd name="T24" fmla="*/ 2147483647 w 216"/>
                <a:gd name="T25" fmla="*/ 2147483647 h 54"/>
                <a:gd name="T26" fmla="*/ 2147483647 w 216"/>
                <a:gd name="T27" fmla="*/ 2147483647 h 54"/>
                <a:gd name="T28" fmla="*/ 2147483647 w 216"/>
                <a:gd name="T29" fmla="*/ 2147483647 h 54"/>
                <a:gd name="T30" fmla="*/ 2147483647 w 216"/>
                <a:gd name="T31" fmla="*/ 2147483647 h 54"/>
                <a:gd name="T32" fmla="*/ 2147483647 w 216"/>
                <a:gd name="T33" fmla="*/ 2147483647 h 54"/>
                <a:gd name="T34" fmla="*/ 2147483647 w 216"/>
                <a:gd name="T35" fmla="*/ 2147483647 h 54"/>
                <a:gd name="T36" fmla="*/ 2147483647 w 216"/>
                <a:gd name="T37" fmla="*/ 2147483647 h 54"/>
                <a:gd name="T38" fmla="*/ 2147483647 w 216"/>
                <a:gd name="T39" fmla="*/ 2147483647 h 54"/>
                <a:gd name="T40" fmla="*/ 2147483647 w 216"/>
                <a:gd name="T41" fmla="*/ 2147483647 h 54"/>
                <a:gd name="T42" fmla="*/ 2147483647 w 216"/>
                <a:gd name="T43" fmla="*/ 2147483647 h 54"/>
                <a:gd name="T44" fmla="*/ 2147483647 w 216"/>
                <a:gd name="T45" fmla="*/ 2147483647 h 54"/>
                <a:gd name="T46" fmla="*/ 2147483647 w 216"/>
                <a:gd name="T47" fmla="*/ 2147483647 h 54"/>
                <a:gd name="T48" fmla="*/ 2147483647 w 216"/>
                <a:gd name="T49" fmla="*/ 2147483647 h 54"/>
                <a:gd name="T50" fmla="*/ 2147483647 w 216"/>
                <a:gd name="T51" fmla="*/ 2147483647 h 54"/>
                <a:gd name="T52" fmla="*/ 2147483647 w 216"/>
                <a:gd name="T53" fmla="*/ 2147483647 h 54"/>
                <a:gd name="T54" fmla="*/ 2147483647 w 216"/>
                <a:gd name="T55" fmla="*/ 2147483647 h 54"/>
                <a:gd name="T56" fmla="*/ 2147483647 w 216"/>
                <a:gd name="T57" fmla="*/ 2147483647 h 54"/>
                <a:gd name="T58" fmla="*/ 2147483647 w 216"/>
                <a:gd name="T59" fmla="*/ 0 h 54"/>
                <a:gd name="T60" fmla="*/ 2147483647 w 216"/>
                <a:gd name="T61" fmla="*/ 0 h 54"/>
                <a:gd name="T62" fmla="*/ 2147483647 w 216"/>
                <a:gd name="T63" fmla="*/ 2147483647 h 54"/>
                <a:gd name="T64" fmla="*/ 2147483647 w 216"/>
                <a:gd name="T65" fmla="*/ 2147483647 h 54"/>
                <a:gd name="T66" fmla="*/ 2147483647 w 216"/>
                <a:gd name="T67" fmla="*/ 2147483647 h 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54"/>
                <a:gd name="T104" fmla="*/ 216 w 216"/>
                <a:gd name="T105" fmla="*/ 54 h 5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54">
                  <a:moveTo>
                    <a:pt x="18" y="18"/>
                  </a:moveTo>
                  <a:lnTo>
                    <a:pt x="12" y="24"/>
                  </a:lnTo>
                  <a:lnTo>
                    <a:pt x="6" y="36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0" y="54"/>
                  </a:lnTo>
                  <a:lnTo>
                    <a:pt x="72" y="54"/>
                  </a:lnTo>
                  <a:lnTo>
                    <a:pt x="72" y="42"/>
                  </a:lnTo>
                  <a:lnTo>
                    <a:pt x="84" y="42"/>
                  </a:lnTo>
                  <a:lnTo>
                    <a:pt x="90" y="36"/>
                  </a:lnTo>
                  <a:lnTo>
                    <a:pt x="114" y="36"/>
                  </a:lnTo>
                  <a:lnTo>
                    <a:pt x="120" y="24"/>
                  </a:lnTo>
                  <a:lnTo>
                    <a:pt x="126" y="18"/>
                  </a:lnTo>
                  <a:lnTo>
                    <a:pt x="132" y="24"/>
                  </a:lnTo>
                  <a:lnTo>
                    <a:pt x="144" y="30"/>
                  </a:lnTo>
                  <a:lnTo>
                    <a:pt x="150" y="42"/>
                  </a:lnTo>
                  <a:lnTo>
                    <a:pt x="168" y="48"/>
                  </a:lnTo>
                  <a:lnTo>
                    <a:pt x="192" y="48"/>
                  </a:lnTo>
                  <a:lnTo>
                    <a:pt x="198" y="42"/>
                  </a:lnTo>
                  <a:lnTo>
                    <a:pt x="210" y="36"/>
                  </a:lnTo>
                  <a:lnTo>
                    <a:pt x="216" y="30"/>
                  </a:lnTo>
                  <a:lnTo>
                    <a:pt x="216" y="24"/>
                  </a:lnTo>
                  <a:lnTo>
                    <a:pt x="210" y="18"/>
                  </a:lnTo>
                  <a:lnTo>
                    <a:pt x="186" y="18"/>
                  </a:lnTo>
                  <a:lnTo>
                    <a:pt x="180" y="24"/>
                  </a:lnTo>
                  <a:lnTo>
                    <a:pt x="168" y="24"/>
                  </a:lnTo>
                  <a:lnTo>
                    <a:pt x="162" y="12"/>
                  </a:lnTo>
                  <a:lnTo>
                    <a:pt x="156" y="6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18" y="12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0" name="France" descr="© INSCALE GmbH, 05.05.2010&#10;http://www.presentationload.com/">
              <a:extLst>
                <a:ext uri="{FF2B5EF4-FFF2-40B4-BE49-F238E27FC236}">
                  <a16:creationId xmlns:a16="http://schemas.microsoft.com/office/drawing/2014/main" id="{09EB78A7-67E3-BA08-6F3A-98531C5694A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572282" y="2102935"/>
              <a:ext cx="429670" cy="370660"/>
            </a:xfrm>
            <a:custGeom>
              <a:avLst/>
              <a:gdLst>
                <a:gd name="T0" fmla="*/ 2147483647 w 230"/>
                <a:gd name="T1" fmla="*/ 2147483647 h 198"/>
                <a:gd name="T2" fmla="*/ 2147483647 w 230"/>
                <a:gd name="T3" fmla="*/ 2147483647 h 198"/>
                <a:gd name="T4" fmla="*/ 2147483647 w 230"/>
                <a:gd name="T5" fmla="*/ 2147483647 h 198"/>
                <a:gd name="T6" fmla="*/ 2147483647 w 230"/>
                <a:gd name="T7" fmla="*/ 2147483647 h 198"/>
                <a:gd name="T8" fmla="*/ 2147483647 w 230"/>
                <a:gd name="T9" fmla="*/ 2147483647 h 198"/>
                <a:gd name="T10" fmla="*/ 2147483647 w 230"/>
                <a:gd name="T11" fmla="*/ 2147483647 h 198"/>
                <a:gd name="T12" fmla="*/ 2147483647 w 230"/>
                <a:gd name="T13" fmla="*/ 2147483647 h 198"/>
                <a:gd name="T14" fmla="*/ 2147483647 w 230"/>
                <a:gd name="T15" fmla="*/ 2147483647 h 198"/>
                <a:gd name="T16" fmla="*/ 2147483647 w 230"/>
                <a:gd name="T17" fmla="*/ 2147483647 h 198"/>
                <a:gd name="T18" fmla="*/ 2147483647 w 230"/>
                <a:gd name="T19" fmla="*/ 2147483647 h 198"/>
                <a:gd name="T20" fmla="*/ 2147483647 w 230"/>
                <a:gd name="T21" fmla="*/ 2147483647 h 198"/>
                <a:gd name="T22" fmla="*/ 2147483647 w 230"/>
                <a:gd name="T23" fmla="*/ 2147483647 h 198"/>
                <a:gd name="T24" fmla="*/ 2147483647 w 230"/>
                <a:gd name="T25" fmla="*/ 2147483647 h 198"/>
                <a:gd name="T26" fmla="*/ 2147483647 w 230"/>
                <a:gd name="T27" fmla="*/ 2147483647 h 198"/>
                <a:gd name="T28" fmla="*/ 2147483647 w 230"/>
                <a:gd name="T29" fmla="*/ 2147483647 h 198"/>
                <a:gd name="T30" fmla="*/ 2147483647 w 230"/>
                <a:gd name="T31" fmla="*/ 2147483647 h 198"/>
                <a:gd name="T32" fmla="*/ 2147483647 w 230"/>
                <a:gd name="T33" fmla="*/ 2147483647 h 198"/>
                <a:gd name="T34" fmla="*/ 2147483647 w 230"/>
                <a:gd name="T35" fmla="*/ 2147483647 h 198"/>
                <a:gd name="T36" fmla="*/ 2147483647 w 230"/>
                <a:gd name="T37" fmla="*/ 2147483647 h 198"/>
                <a:gd name="T38" fmla="*/ 2147483647 w 230"/>
                <a:gd name="T39" fmla="*/ 2147483647 h 198"/>
                <a:gd name="T40" fmla="*/ 2147483647 w 230"/>
                <a:gd name="T41" fmla="*/ 2147483647 h 198"/>
                <a:gd name="T42" fmla="*/ 2147483647 w 230"/>
                <a:gd name="T43" fmla="*/ 2147483647 h 198"/>
                <a:gd name="T44" fmla="*/ 2147483647 w 230"/>
                <a:gd name="T45" fmla="*/ 2147483647 h 198"/>
                <a:gd name="T46" fmla="*/ 2147483647 w 230"/>
                <a:gd name="T47" fmla="*/ 2147483647 h 198"/>
                <a:gd name="T48" fmla="*/ 2147483647 w 230"/>
                <a:gd name="T49" fmla="*/ 2147483647 h 198"/>
                <a:gd name="T50" fmla="*/ 2147483647 w 230"/>
                <a:gd name="T51" fmla="*/ 2147483647 h 198"/>
                <a:gd name="T52" fmla="*/ 2147483647 w 230"/>
                <a:gd name="T53" fmla="*/ 2147483647 h 198"/>
                <a:gd name="T54" fmla="*/ 2147483647 w 230"/>
                <a:gd name="T55" fmla="*/ 2147483647 h 198"/>
                <a:gd name="T56" fmla="*/ 2147483647 w 230"/>
                <a:gd name="T57" fmla="*/ 2147483647 h 198"/>
                <a:gd name="T58" fmla="*/ 2147483647 w 230"/>
                <a:gd name="T59" fmla="*/ 2147483647 h 198"/>
                <a:gd name="T60" fmla="*/ 2147483647 w 230"/>
                <a:gd name="T61" fmla="*/ 2147483647 h 198"/>
                <a:gd name="T62" fmla="*/ 2147483647 w 230"/>
                <a:gd name="T63" fmla="*/ 2147483647 h 198"/>
                <a:gd name="T64" fmla="*/ 2147483647 w 230"/>
                <a:gd name="T65" fmla="*/ 2147483647 h 198"/>
                <a:gd name="T66" fmla="*/ 2147483647 w 230"/>
                <a:gd name="T67" fmla="*/ 2147483647 h 198"/>
                <a:gd name="T68" fmla="*/ 2147483647 w 230"/>
                <a:gd name="T69" fmla="*/ 2147483647 h 198"/>
                <a:gd name="T70" fmla="*/ 2147483647 w 230"/>
                <a:gd name="T71" fmla="*/ 2147483647 h 198"/>
                <a:gd name="T72" fmla="*/ 2147483647 w 230"/>
                <a:gd name="T73" fmla="*/ 2147483647 h 198"/>
                <a:gd name="T74" fmla="*/ 2147483647 w 230"/>
                <a:gd name="T75" fmla="*/ 2147483647 h 198"/>
                <a:gd name="T76" fmla="*/ 2147483647 w 230"/>
                <a:gd name="T77" fmla="*/ 2147483647 h 198"/>
                <a:gd name="T78" fmla="*/ 2147483647 w 230"/>
                <a:gd name="T79" fmla="*/ 2147483647 h 198"/>
                <a:gd name="T80" fmla="*/ 2147483647 w 230"/>
                <a:gd name="T81" fmla="*/ 2147483647 h 198"/>
                <a:gd name="T82" fmla="*/ 2147483647 w 230"/>
                <a:gd name="T83" fmla="*/ 2147483647 h 198"/>
                <a:gd name="T84" fmla="*/ 2147483647 w 230"/>
                <a:gd name="T85" fmla="*/ 2147483647 h 198"/>
                <a:gd name="T86" fmla="*/ 2147483647 w 230"/>
                <a:gd name="T87" fmla="*/ 2147483647 h 198"/>
                <a:gd name="T88" fmla="*/ 2147483647 w 230"/>
                <a:gd name="T89" fmla="*/ 2147483647 h 198"/>
                <a:gd name="T90" fmla="*/ 2147483647 w 230"/>
                <a:gd name="T91" fmla="*/ 2147483647 h 198"/>
                <a:gd name="T92" fmla="*/ 2147483647 w 230"/>
                <a:gd name="T93" fmla="*/ 2147483647 h 198"/>
                <a:gd name="T94" fmla="*/ 2147483647 w 230"/>
                <a:gd name="T95" fmla="*/ 2147483647 h 198"/>
                <a:gd name="T96" fmla="*/ 2147483647 w 230"/>
                <a:gd name="T97" fmla="*/ 2147483647 h 198"/>
                <a:gd name="T98" fmla="*/ 2147483647 w 230"/>
                <a:gd name="T99" fmla="*/ 2147483647 h 198"/>
                <a:gd name="T100" fmla="*/ 2147483647 w 230"/>
                <a:gd name="T101" fmla="*/ 2147483647 h 198"/>
                <a:gd name="T102" fmla="*/ 2147483647 w 230"/>
                <a:gd name="T103" fmla="*/ 2147483647 h 198"/>
                <a:gd name="T104" fmla="*/ 2147483647 w 230"/>
                <a:gd name="T105" fmla="*/ 2147483647 h 198"/>
                <a:gd name="T106" fmla="*/ 2147483647 w 230"/>
                <a:gd name="T107" fmla="*/ 2147483647 h 198"/>
                <a:gd name="T108" fmla="*/ 2147483647 w 230"/>
                <a:gd name="T109" fmla="*/ 2147483647 h 198"/>
                <a:gd name="T110" fmla="*/ 2147483647 w 230"/>
                <a:gd name="T111" fmla="*/ 2147483647 h 198"/>
                <a:gd name="T112" fmla="*/ 2147483647 w 230"/>
                <a:gd name="T113" fmla="*/ 2147483647 h 198"/>
                <a:gd name="T114" fmla="*/ 2147483647 w 230"/>
                <a:gd name="T115" fmla="*/ 2147483647 h 198"/>
                <a:gd name="T116" fmla="*/ 2147483647 w 230"/>
                <a:gd name="T117" fmla="*/ 2147483647 h 198"/>
                <a:gd name="T118" fmla="*/ 2147483647 w 230"/>
                <a:gd name="T119" fmla="*/ 2147483647 h 198"/>
                <a:gd name="T120" fmla="*/ 2147483647 w 230"/>
                <a:gd name="T121" fmla="*/ 2147483647 h 1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0"/>
                <a:gd name="T184" fmla="*/ 0 h 198"/>
                <a:gd name="T185" fmla="*/ 230 w 230"/>
                <a:gd name="T186" fmla="*/ 198 h 1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0" h="198">
                  <a:moveTo>
                    <a:pt x="230" y="172"/>
                  </a:moveTo>
                  <a:lnTo>
                    <a:pt x="230" y="172"/>
                  </a:lnTo>
                  <a:lnTo>
                    <a:pt x="230" y="166"/>
                  </a:lnTo>
                  <a:lnTo>
                    <a:pt x="228" y="166"/>
                  </a:lnTo>
                  <a:lnTo>
                    <a:pt x="224" y="168"/>
                  </a:lnTo>
                  <a:lnTo>
                    <a:pt x="224" y="170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8" y="186"/>
                  </a:lnTo>
                  <a:lnTo>
                    <a:pt x="218" y="190"/>
                  </a:lnTo>
                  <a:lnTo>
                    <a:pt x="218" y="192"/>
                  </a:lnTo>
                  <a:lnTo>
                    <a:pt x="218" y="194"/>
                  </a:lnTo>
                  <a:lnTo>
                    <a:pt x="222" y="196"/>
                  </a:lnTo>
                  <a:lnTo>
                    <a:pt x="224" y="198"/>
                  </a:lnTo>
                  <a:lnTo>
                    <a:pt x="230" y="192"/>
                  </a:lnTo>
                  <a:lnTo>
                    <a:pt x="230" y="186"/>
                  </a:lnTo>
                  <a:lnTo>
                    <a:pt x="228" y="186"/>
                  </a:lnTo>
                  <a:lnTo>
                    <a:pt x="230" y="184"/>
                  </a:lnTo>
                  <a:lnTo>
                    <a:pt x="230" y="172"/>
                  </a:lnTo>
                  <a:close/>
                  <a:moveTo>
                    <a:pt x="198" y="40"/>
                  </a:moveTo>
                  <a:lnTo>
                    <a:pt x="198" y="40"/>
                  </a:lnTo>
                  <a:lnTo>
                    <a:pt x="196" y="40"/>
                  </a:lnTo>
                  <a:lnTo>
                    <a:pt x="192" y="40"/>
                  </a:lnTo>
                  <a:lnTo>
                    <a:pt x="190" y="40"/>
                  </a:lnTo>
                  <a:lnTo>
                    <a:pt x="184" y="40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78" y="30"/>
                  </a:lnTo>
                  <a:lnTo>
                    <a:pt x="174" y="34"/>
                  </a:lnTo>
                  <a:lnTo>
                    <a:pt x="172" y="32"/>
                  </a:lnTo>
                  <a:lnTo>
                    <a:pt x="166" y="32"/>
                  </a:lnTo>
                  <a:lnTo>
                    <a:pt x="164" y="28"/>
                  </a:lnTo>
                  <a:lnTo>
                    <a:pt x="162" y="28"/>
                  </a:lnTo>
                  <a:lnTo>
                    <a:pt x="158" y="28"/>
                  </a:lnTo>
                  <a:lnTo>
                    <a:pt x="156" y="28"/>
                  </a:lnTo>
                  <a:lnTo>
                    <a:pt x="156" y="22"/>
                  </a:lnTo>
                  <a:lnTo>
                    <a:pt x="152" y="24"/>
                  </a:lnTo>
                  <a:lnTo>
                    <a:pt x="146" y="24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2" y="14"/>
                  </a:lnTo>
                  <a:lnTo>
                    <a:pt x="136" y="14"/>
                  </a:lnTo>
                  <a:lnTo>
                    <a:pt x="132" y="12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6" y="0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0" y="4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98" y="24"/>
                  </a:lnTo>
                  <a:lnTo>
                    <a:pt x="92" y="24"/>
                  </a:lnTo>
                  <a:lnTo>
                    <a:pt x="82" y="32"/>
                  </a:lnTo>
                  <a:lnTo>
                    <a:pt x="86" y="34"/>
                  </a:lnTo>
                  <a:lnTo>
                    <a:pt x="84" y="34"/>
                  </a:lnTo>
                  <a:lnTo>
                    <a:pt x="82" y="34"/>
                  </a:lnTo>
                  <a:lnTo>
                    <a:pt x="76" y="38"/>
                  </a:lnTo>
                  <a:lnTo>
                    <a:pt x="68" y="38"/>
                  </a:lnTo>
                  <a:lnTo>
                    <a:pt x="66" y="36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52" y="30"/>
                  </a:lnTo>
                  <a:lnTo>
                    <a:pt x="52" y="34"/>
                  </a:lnTo>
                  <a:lnTo>
                    <a:pt x="54" y="34"/>
                  </a:lnTo>
                  <a:lnTo>
                    <a:pt x="56" y="38"/>
                  </a:lnTo>
                  <a:lnTo>
                    <a:pt x="58" y="40"/>
                  </a:lnTo>
                  <a:lnTo>
                    <a:pt x="58" y="46"/>
                  </a:lnTo>
                  <a:lnTo>
                    <a:pt x="56" y="48"/>
                  </a:lnTo>
                  <a:lnTo>
                    <a:pt x="54" y="48"/>
                  </a:lnTo>
                  <a:lnTo>
                    <a:pt x="48" y="48"/>
                  </a:lnTo>
                  <a:lnTo>
                    <a:pt x="38" y="48"/>
                  </a:lnTo>
                  <a:lnTo>
                    <a:pt x="38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0" y="46"/>
                  </a:lnTo>
                  <a:lnTo>
                    <a:pt x="26" y="46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6" y="48"/>
                  </a:lnTo>
                  <a:lnTo>
                    <a:pt x="12" y="50"/>
                  </a:lnTo>
                  <a:lnTo>
                    <a:pt x="8" y="50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0" y="60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6" y="66"/>
                  </a:lnTo>
                  <a:lnTo>
                    <a:pt x="12" y="66"/>
                  </a:lnTo>
                  <a:lnTo>
                    <a:pt x="12" y="64"/>
                  </a:lnTo>
                  <a:lnTo>
                    <a:pt x="26" y="72"/>
                  </a:lnTo>
                  <a:lnTo>
                    <a:pt x="32" y="72"/>
                  </a:lnTo>
                  <a:lnTo>
                    <a:pt x="38" y="76"/>
                  </a:lnTo>
                  <a:lnTo>
                    <a:pt x="48" y="76"/>
                  </a:lnTo>
                  <a:lnTo>
                    <a:pt x="40" y="80"/>
                  </a:lnTo>
                  <a:lnTo>
                    <a:pt x="42" y="84"/>
                  </a:lnTo>
                  <a:lnTo>
                    <a:pt x="44" y="86"/>
                  </a:lnTo>
                  <a:lnTo>
                    <a:pt x="46" y="92"/>
                  </a:lnTo>
                  <a:lnTo>
                    <a:pt x="52" y="96"/>
                  </a:lnTo>
                  <a:lnTo>
                    <a:pt x="58" y="96"/>
                  </a:lnTo>
                  <a:lnTo>
                    <a:pt x="58" y="106"/>
                  </a:lnTo>
                  <a:lnTo>
                    <a:pt x="62" y="114"/>
                  </a:lnTo>
                  <a:lnTo>
                    <a:pt x="66" y="124"/>
                  </a:lnTo>
                  <a:lnTo>
                    <a:pt x="58" y="114"/>
                  </a:lnTo>
                  <a:lnTo>
                    <a:pt x="58" y="118"/>
                  </a:lnTo>
                  <a:lnTo>
                    <a:pt x="56" y="120"/>
                  </a:lnTo>
                  <a:lnTo>
                    <a:pt x="56" y="132"/>
                  </a:lnTo>
                  <a:lnTo>
                    <a:pt x="54" y="134"/>
                  </a:lnTo>
                  <a:lnTo>
                    <a:pt x="52" y="144"/>
                  </a:lnTo>
                  <a:lnTo>
                    <a:pt x="52" y="146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8" y="152"/>
                  </a:lnTo>
                  <a:lnTo>
                    <a:pt x="48" y="154"/>
                  </a:lnTo>
                  <a:lnTo>
                    <a:pt x="46" y="156"/>
                  </a:lnTo>
                  <a:lnTo>
                    <a:pt x="44" y="158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50" y="164"/>
                  </a:lnTo>
                  <a:lnTo>
                    <a:pt x="60" y="164"/>
                  </a:lnTo>
                  <a:lnTo>
                    <a:pt x="64" y="168"/>
                  </a:lnTo>
                  <a:lnTo>
                    <a:pt x="66" y="166"/>
                  </a:lnTo>
                  <a:lnTo>
                    <a:pt x="68" y="166"/>
                  </a:lnTo>
                  <a:lnTo>
                    <a:pt x="72" y="170"/>
                  </a:lnTo>
                  <a:lnTo>
                    <a:pt x="78" y="170"/>
                  </a:lnTo>
                  <a:lnTo>
                    <a:pt x="78" y="172"/>
                  </a:lnTo>
                  <a:lnTo>
                    <a:pt x="84" y="172"/>
                  </a:lnTo>
                  <a:lnTo>
                    <a:pt x="84" y="168"/>
                  </a:lnTo>
                  <a:lnTo>
                    <a:pt x="86" y="166"/>
                  </a:lnTo>
                  <a:lnTo>
                    <a:pt x="90" y="166"/>
                  </a:lnTo>
                  <a:lnTo>
                    <a:pt x="92" y="168"/>
                  </a:lnTo>
                  <a:lnTo>
                    <a:pt x="92" y="170"/>
                  </a:lnTo>
                  <a:lnTo>
                    <a:pt x="96" y="170"/>
                  </a:lnTo>
                  <a:lnTo>
                    <a:pt x="96" y="172"/>
                  </a:lnTo>
                  <a:lnTo>
                    <a:pt x="104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12" y="178"/>
                  </a:lnTo>
                  <a:lnTo>
                    <a:pt x="118" y="178"/>
                  </a:lnTo>
                  <a:lnTo>
                    <a:pt x="118" y="176"/>
                  </a:lnTo>
                  <a:lnTo>
                    <a:pt x="118" y="174"/>
                  </a:lnTo>
                  <a:lnTo>
                    <a:pt x="122" y="174"/>
                  </a:lnTo>
                  <a:lnTo>
                    <a:pt x="122" y="170"/>
                  </a:lnTo>
                  <a:lnTo>
                    <a:pt x="126" y="164"/>
                  </a:lnTo>
                  <a:lnTo>
                    <a:pt x="130" y="160"/>
                  </a:lnTo>
                  <a:lnTo>
                    <a:pt x="132" y="158"/>
                  </a:lnTo>
                  <a:lnTo>
                    <a:pt x="134" y="156"/>
                  </a:lnTo>
                  <a:lnTo>
                    <a:pt x="138" y="154"/>
                  </a:lnTo>
                  <a:lnTo>
                    <a:pt x="140" y="152"/>
                  </a:lnTo>
                  <a:lnTo>
                    <a:pt x="144" y="152"/>
                  </a:lnTo>
                  <a:lnTo>
                    <a:pt x="146" y="154"/>
                  </a:lnTo>
                  <a:lnTo>
                    <a:pt x="150" y="154"/>
                  </a:lnTo>
                  <a:lnTo>
                    <a:pt x="152" y="156"/>
                  </a:lnTo>
                  <a:lnTo>
                    <a:pt x="162" y="156"/>
                  </a:lnTo>
                  <a:lnTo>
                    <a:pt x="166" y="160"/>
                  </a:lnTo>
                  <a:lnTo>
                    <a:pt x="166" y="162"/>
                  </a:lnTo>
                  <a:lnTo>
                    <a:pt x="170" y="162"/>
                  </a:lnTo>
                  <a:lnTo>
                    <a:pt x="172" y="164"/>
                  </a:lnTo>
                  <a:lnTo>
                    <a:pt x="178" y="164"/>
                  </a:lnTo>
                  <a:lnTo>
                    <a:pt x="182" y="162"/>
                  </a:lnTo>
                  <a:lnTo>
                    <a:pt x="184" y="160"/>
                  </a:lnTo>
                  <a:lnTo>
                    <a:pt x="186" y="154"/>
                  </a:lnTo>
                  <a:lnTo>
                    <a:pt x="192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200" y="144"/>
                  </a:lnTo>
                  <a:lnTo>
                    <a:pt x="200" y="142"/>
                  </a:lnTo>
                  <a:lnTo>
                    <a:pt x="198" y="140"/>
                  </a:lnTo>
                  <a:lnTo>
                    <a:pt x="192" y="140"/>
                  </a:lnTo>
                  <a:lnTo>
                    <a:pt x="188" y="138"/>
                  </a:lnTo>
                  <a:lnTo>
                    <a:pt x="186" y="136"/>
                  </a:lnTo>
                  <a:lnTo>
                    <a:pt x="186" y="134"/>
                  </a:lnTo>
                  <a:lnTo>
                    <a:pt x="188" y="132"/>
                  </a:lnTo>
                  <a:lnTo>
                    <a:pt x="190" y="130"/>
                  </a:lnTo>
                  <a:lnTo>
                    <a:pt x="190" y="126"/>
                  </a:lnTo>
                  <a:lnTo>
                    <a:pt x="188" y="126"/>
                  </a:lnTo>
                  <a:lnTo>
                    <a:pt x="184" y="126"/>
                  </a:lnTo>
                  <a:lnTo>
                    <a:pt x="182" y="120"/>
                  </a:lnTo>
                  <a:lnTo>
                    <a:pt x="188" y="120"/>
                  </a:lnTo>
                  <a:lnTo>
                    <a:pt x="192" y="116"/>
                  </a:lnTo>
                  <a:lnTo>
                    <a:pt x="192" y="114"/>
                  </a:lnTo>
                  <a:lnTo>
                    <a:pt x="186" y="108"/>
                  </a:lnTo>
                  <a:lnTo>
                    <a:pt x="188" y="106"/>
                  </a:lnTo>
                  <a:lnTo>
                    <a:pt x="190" y="106"/>
                  </a:lnTo>
                  <a:lnTo>
                    <a:pt x="190" y="104"/>
                  </a:lnTo>
                  <a:lnTo>
                    <a:pt x="186" y="100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2" y="94"/>
                  </a:lnTo>
                  <a:lnTo>
                    <a:pt x="176" y="100"/>
                  </a:lnTo>
                  <a:lnTo>
                    <a:pt x="174" y="100"/>
                  </a:lnTo>
                  <a:lnTo>
                    <a:pt x="174" y="98"/>
                  </a:lnTo>
                  <a:lnTo>
                    <a:pt x="176" y="96"/>
                  </a:lnTo>
                  <a:lnTo>
                    <a:pt x="174" y="94"/>
                  </a:lnTo>
                  <a:lnTo>
                    <a:pt x="178" y="92"/>
                  </a:lnTo>
                  <a:lnTo>
                    <a:pt x="178" y="88"/>
                  </a:lnTo>
                  <a:lnTo>
                    <a:pt x="182" y="86"/>
                  </a:lnTo>
                  <a:lnTo>
                    <a:pt x="182" y="82"/>
                  </a:lnTo>
                  <a:lnTo>
                    <a:pt x="186" y="82"/>
                  </a:lnTo>
                  <a:lnTo>
                    <a:pt x="188" y="80"/>
                  </a:lnTo>
                  <a:lnTo>
                    <a:pt x="190" y="78"/>
                  </a:lnTo>
                  <a:lnTo>
                    <a:pt x="192" y="76"/>
                  </a:lnTo>
                  <a:lnTo>
                    <a:pt x="192" y="74"/>
                  </a:lnTo>
                  <a:lnTo>
                    <a:pt x="198" y="76"/>
                  </a:lnTo>
                  <a:lnTo>
                    <a:pt x="198" y="7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4" y="54"/>
                  </a:lnTo>
                  <a:lnTo>
                    <a:pt x="204" y="50"/>
                  </a:lnTo>
                  <a:lnTo>
                    <a:pt x="208" y="46"/>
                  </a:lnTo>
                  <a:lnTo>
                    <a:pt x="210" y="42"/>
                  </a:lnTo>
                  <a:lnTo>
                    <a:pt x="204" y="40"/>
                  </a:lnTo>
                  <a:lnTo>
                    <a:pt x="198" y="4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1" name="Finland" descr="© INSCALE GmbH, 05.05.2010&#10;http://www.presentationload.com/">
              <a:extLst>
                <a:ext uri="{FF2B5EF4-FFF2-40B4-BE49-F238E27FC236}">
                  <a16:creationId xmlns:a16="http://schemas.microsoft.com/office/drawing/2014/main" id="{8828C234-96A0-5931-8590-C185F5086677}"/>
                </a:ext>
              </a:extLst>
            </p:cNvPr>
            <p:cNvSpPr>
              <a:spLocks/>
            </p:cNvSpPr>
            <p:nvPr/>
          </p:nvSpPr>
          <p:spPr bwMode="gray">
            <a:xfrm>
              <a:off x="6276717" y="1453822"/>
              <a:ext cx="296897" cy="337466"/>
            </a:xfrm>
            <a:custGeom>
              <a:avLst/>
              <a:gdLst>
                <a:gd name="T0" fmla="*/ 2147483647 w 630"/>
                <a:gd name="T1" fmla="*/ 2147483647 h 714"/>
                <a:gd name="T2" fmla="*/ 2147483647 w 630"/>
                <a:gd name="T3" fmla="*/ 2147483647 h 714"/>
                <a:gd name="T4" fmla="*/ 2147483647 w 630"/>
                <a:gd name="T5" fmla="*/ 2147483647 h 714"/>
                <a:gd name="T6" fmla="*/ 2147483647 w 630"/>
                <a:gd name="T7" fmla="*/ 2147483647 h 714"/>
                <a:gd name="T8" fmla="*/ 2147483647 w 630"/>
                <a:gd name="T9" fmla="*/ 2147483647 h 714"/>
                <a:gd name="T10" fmla="*/ 2147483647 w 630"/>
                <a:gd name="T11" fmla="*/ 2147483647 h 714"/>
                <a:gd name="T12" fmla="*/ 2147483647 w 630"/>
                <a:gd name="T13" fmla="*/ 2147483647 h 714"/>
                <a:gd name="T14" fmla="*/ 2147483647 w 630"/>
                <a:gd name="T15" fmla="*/ 2147483647 h 714"/>
                <a:gd name="T16" fmla="*/ 2147483647 w 630"/>
                <a:gd name="T17" fmla="*/ 2147483647 h 714"/>
                <a:gd name="T18" fmla="*/ 2147483647 w 630"/>
                <a:gd name="T19" fmla="*/ 2147483647 h 714"/>
                <a:gd name="T20" fmla="*/ 2147483647 w 630"/>
                <a:gd name="T21" fmla="*/ 2147483647 h 714"/>
                <a:gd name="T22" fmla="*/ 2147483647 w 630"/>
                <a:gd name="T23" fmla="*/ 2147483647 h 714"/>
                <a:gd name="T24" fmla="*/ 2147483647 w 630"/>
                <a:gd name="T25" fmla="*/ 2147483647 h 714"/>
                <a:gd name="T26" fmla="*/ 2147483647 w 630"/>
                <a:gd name="T27" fmla="*/ 2147483647 h 714"/>
                <a:gd name="T28" fmla="*/ 2147483647 w 630"/>
                <a:gd name="T29" fmla="*/ 2147483647 h 714"/>
                <a:gd name="T30" fmla="*/ 2147483647 w 630"/>
                <a:gd name="T31" fmla="*/ 2147483647 h 714"/>
                <a:gd name="T32" fmla="*/ 2147483647 w 630"/>
                <a:gd name="T33" fmla="*/ 2147483647 h 714"/>
                <a:gd name="T34" fmla="*/ 2147483647 w 630"/>
                <a:gd name="T35" fmla="*/ 2147483647 h 714"/>
                <a:gd name="T36" fmla="*/ 2147483647 w 630"/>
                <a:gd name="T37" fmla="*/ 2147483647 h 714"/>
                <a:gd name="T38" fmla="*/ 2147483647 w 630"/>
                <a:gd name="T39" fmla="*/ 2147483647 h 714"/>
                <a:gd name="T40" fmla="*/ 2147483647 w 630"/>
                <a:gd name="T41" fmla="*/ 2147483647 h 714"/>
                <a:gd name="T42" fmla="*/ 2147483647 w 630"/>
                <a:gd name="T43" fmla="*/ 2147483647 h 714"/>
                <a:gd name="T44" fmla="*/ 2147483647 w 630"/>
                <a:gd name="T45" fmla="*/ 2147483647 h 714"/>
                <a:gd name="T46" fmla="*/ 2147483647 w 630"/>
                <a:gd name="T47" fmla="*/ 2147483647 h 714"/>
                <a:gd name="T48" fmla="*/ 2147483647 w 630"/>
                <a:gd name="T49" fmla="*/ 2147483647 h 714"/>
                <a:gd name="T50" fmla="*/ 2147483647 w 630"/>
                <a:gd name="T51" fmla="*/ 2147483647 h 714"/>
                <a:gd name="T52" fmla="*/ 2147483647 w 630"/>
                <a:gd name="T53" fmla="*/ 2147483647 h 714"/>
                <a:gd name="T54" fmla="*/ 2147483647 w 630"/>
                <a:gd name="T55" fmla="*/ 2147483647 h 714"/>
                <a:gd name="T56" fmla="*/ 2147483647 w 630"/>
                <a:gd name="T57" fmla="*/ 2147483647 h 714"/>
                <a:gd name="T58" fmla="*/ 2147483647 w 630"/>
                <a:gd name="T59" fmla="*/ 2147483647 h 714"/>
                <a:gd name="T60" fmla="*/ 2147483647 w 630"/>
                <a:gd name="T61" fmla="*/ 2147483647 h 714"/>
                <a:gd name="T62" fmla="*/ 2147483647 w 630"/>
                <a:gd name="T63" fmla="*/ 2147483647 h 714"/>
                <a:gd name="T64" fmla="*/ 2147483647 w 630"/>
                <a:gd name="T65" fmla="*/ 2147483647 h 714"/>
                <a:gd name="T66" fmla="*/ 2147483647 w 630"/>
                <a:gd name="T67" fmla="*/ 2147483647 h 714"/>
                <a:gd name="T68" fmla="*/ 2147483647 w 630"/>
                <a:gd name="T69" fmla="*/ 2147483647 h 714"/>
                <a:gd name="T70" fmla="*/ 2147483647 w 630"/>
                <a:gd name="T71" fmla="*/ 2147483647 h 714"/>
                <a:gd name="T72" fmla="*/ 2147483647 w 630"/>
                <a:gd name="T73" fmla="*/ 2147483647 h 714"/>
                <a:gd name="T74" fmla="*/ 2147483647 w 630"/>
                <a:gd name="T75" fmla="*/ 2147483647 h 714"/>
                <a:gd name="T76" fmla="*/ 2147483647 w 630"/>
                <a:gd name="T77" fmla="*/ 2147483647 h 714"/>
                <a:gd name="T78" fmla="*/ 2147483647 w 630"/>
                <a:gd name="T79" fmla="*/ 2147483647 h 714"/>
                <a:gd name="T80" fmla="*/ 2147483647 w 630"/>
                <a:gd name="T81" fmla="*/ 2147483647 h 714"/>
                <a:gd name="T82" fmla="*/ 2147483647 w 630"/>
                <a:gd name="T83" fmla="*/ 2147483647 h 714"/>
                <a:gd name="T84" fmla="*/ 2147483647 w 630"/>
                <a:gd name="T85" fmla="*/ 2147483647 h 714"/>
                <a:gd name="T86" fmla="*/ 2147483647 w 630"/>
                <a:gd name="T87" fmla="*/ 2147483647 h 714"/>
                <a:gd name="T88" fmla="*/ 2147483647 w 630"/>
                <a:gd name="T89" fmla="*/ 2147483647 h 714"/>
                <a:gd name="T90" fmla="*/ 2147483647 w 630"/>
                <a:gd name="T91" fmla="*/ 2147483647 h 714"/>
                <a:gd name="T92" fmla="*/ 2147483647 w 630"/>
                <a:gd name="T93" fmla="*/ 2147483647 h 714"/>
                <a:gd name="T94" fmla="*/ 2147483647 w 630"/>
                <a:gd name="T95" fmla="*/ 2147483647 h 714"/>
                <a:gd name="T96" fmla="*/ 2147483647 w 630"/>
                <a:gd name="T97" fmla="*/ 2147483647 h 714"/>
                <a:gd name="T98" fmla="*/ 2147483647 w 630"/>
                <a:gd name="T99" fmla="*/ 2147483647 h 714"/>
                <a:gd name="T100" fmla="*/ 2147483647 w 630"/>
                <a:gd name="T101" fmla="*/ 2147483647 h 714"/>
                <a:gd name="T102" fmla="*/ 2147483647 w 630"/>
                <a:gd name="T103" fmla="*/ 2147483647 h 714"/>
                <a:gd name="T104" fmla="*/ 2147483647 w 630"/>
                <a:gd name="T105" fmla="*/ 2147483647 h 714"/>
                <a:gd name="T106" fmla="*/ 2147483647 w 630"/>
                <a:gd name="T107" fmla="*/ 0 h 714"/>
                <a:gd name="T108" fmla="*/ 2147483647 w 630"/>
                <a:gd name="T109" fmla="*/ 2147483647 h 714"/>
                <a:gd name="T110" fmla="*/ 2147483647 w 630"/>
                <a:gd name="T111" fmla="*/ 2147483647 h 714"/>
                <a:gd name="T112" fmla="*/ 2147483647 w 630"/>
                <a:gd name="T113" fmla="*/ 2147483647 h 714"/>
                <a:gd name="T114" fmla="*/ 2147483647 w 630"/>
                <a:gd name="T115" fmla="*/ 2147483647 h 714"/>
                <a:gd name="T116" fmla="*/ 2147483647 w 630"/>
                <a:gd name="T117" fmla="*/ 2147483647 h 7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30"/>
                <a:gd name="T178" fmla="*/ 0 h 714"/>
                <a:gd name="T179" fmla="*/ 630 w 630"/>
                <a:gd name="T180" fmla="*/ 714 h 7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30" h="714">
                  <a:moveTo>
                    <a:pt x="162" y="84"/>
                  </a:moveTo>
                  <a:lnTo>
                    <a:pt x="156" y="90"/>
                  </a:lnTo>
                  <a:lnTo>
                    <a:pt x="144" y="96"/>
                  </a:lnTo>
                  <a:lnTo>
                    <a:pt x="132" y="96"/>
                  </a:lnTo>
                  <a:lnTo>
                    <a:pt x="126" y="90"/>
                  </a:lnTo>
                  <a:lnTo>
                    <a:pt x="108" y="90"/>
                  </a:lnTo>
                  <a:lnTo>
                    <a:pt x="96" y="84"/>
                  </a:lnTo>
                  <a:lnTo>
                    <a:pt x="84" y="84"/>
                  </a:lnTo>
                  <a:lnTo>
                    <a:pt x="72" y="72"/>
                  </a:lnTo>
                  <a:lnTo>
                    <a:pt x="60" y="66"/>
                  </a:lnTo>
                  <a:lnTo>
                    <a:pt x="54" y="54"/>
                  </a:lnTo>
                  <a:lnTo>
                    <a:pt x="48" y="48"/>
                  </a:lnTo>
                  <a:lnTo>
                    <a:pt x="30" y="48"/>
                  </a:lnTo>
                  <a:lnTo>
                    <a:pt x="24" y="54"/>
                  </a:lnTo>
                  <a:lnTo>
                    <a:pt x="24" y="66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8" y="78"/>
                  </a:lnTo>
                  <a:lnTo>
                    <a:pt x="24" y="84"/>
                  </a:lnTo>
                  <a:lnTo>
                    <a:pt x="36" y="90"/>
                  </a:lnTo>
                  <a:lnTo>
                    <a:pt x="48" y="90"/>
                  </a:lnTo>
                  <a:lnTo>
                    <a:pt x="54" y="96"/>
                  </a:lnTo>
                  <a:lnTo>
                    <a:pt x="60" y="96"/>
                  </a:lnTo>
                  <a:lnTo>
                    <a:pt x="72" y="108"/>
                  </a:lnTo>
                  <a:lnTo>
                    <a:pt x="108" y="108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56" y="132"/>
                  </a:lnTo>
                  <a:lnTo>
                    <a:pt x="162" y="132"/>
                  </a:lnTo>
                  <a:lnTo>
                    <a:pt x="162" y="156"/>
                  </a:lnTo>
                  <a:lnTo>
                    <a:pt x="156" y="162"/>
                  </a:lnTo>
                  <a:lnTo>
                    <a:pt x="156" y="168"/>
                  </a:lnTo>
                  <a:lnTo>
                    <a:pt x="168" y="174"/>
                  </a:lnTo>
                  <a:lnTo>
                    <a:pt x="162" y="198"/>
                  </a:lnTo>
                  <a:lnTo>
                    <a:pt x="186" y="210"/>
                  </a:lnTo>
                  <a:lnTo>
                    <a:pt x="180" y="222"/>
                  </a:lnTo>
                  <a:lnTo>
                    <a:pt x="174" y="228"/>
                  </a:lnTo>
                  <a:lnTo>
                    <a:pt x="168" y="240"/>
                  </a:lnTo>
                  <a:lnTo>
                    <a:pt x="168" y="246"/>
                  </a:lnTo>
                  <a:lnTo>
                    <a:pt x="180" y="258"/>
                  </a:lnTo>
                  <a:lnTo>
                    <a:pt x="192" y="264"/>
                  </a:lnTo>
                  <a:lnTo>
                    <a:pt x="198" y="270"/>
                  </a:lnTo>
                  <a:lnTo>
                    <a:pt x="210" y="306"/>
                  </a:lnTo>
                  <a:lnTo>
                    <a:pt x="222" y="294"/>
                  </a:lnTo>
                  <a:lnTo>
                    <a:pt x="228" y="294"/>
                  </a:lnTo>
                  <a:lnTo>
                    <a:pt x="234" y="300"/>
                  </a:lnTo>
                  <a:lnTo>
                    <a:pt x="246" y="300"/>
                  </a:lnTo>
                  <a:lnTo>
                    <a:pt x="270" y="324"/>
                  </a:lnTo>
                  <a:lnTo>
                    <a:pt x="270" y="336"/>
                  </a:lnTo>
                  <a:lnTo>
                    <a:pt x="276" y="348"/>
                  </a:lnTo>
                  <a:lnTo>
                    <a:pt x="276" y="354"/>
                  </a:lnTo>
                  <a:lnTo>
                    <a:pt x="264" y="348"/>
                  </a:lnTo>
                  <a:lnTo>
                    <a:pt x="246" y="348"/>
                  </a:lnTo>
                  <a:lnTo>
                    <a:pt x="240" y="354"/>
                  </a:lnTo>
                  <a:lnTo>
                    <a:pt x="234" y="366"/>
                  </a:lnTo>
                  <a:lnTo>
                    <a:pt x="228" y="372"/>
                  </a:lnTo>
                  <a:lnTo>
                    <a:pt x="222" y="384"/>
                  </a:lnTo>
                  <a:lnTo>
                    <a:pt x="216" y="390"/>
                  </a:lnTo>
                  <a:lnTo>
                    <a:pt x="180" y="420"/>
                  </a:lnTo>
                  <a:lnTo>
                    <a:pt x="144" y="432"/>
                  </a:lnTo>
                  <a:lnTo>
                    <a:pt x="138" y="438"/>
                  </a:lnTo>
                  <a:lnTo>
                    <a:pt x="126" y="444"/>
                  </a:lnTo>
                  <a:lnTo>
                    <a:pt x="120" y="456"/>
                  </a:lnTo>
                  <a:lnTo>
                    <a:pt x="120" y="462"/>
                  </a:lnTo>
                  <a:lnTo>
                    <a:pt x="108" y="474"/>
                  </a:lnTo>
                  <a:lnTo>
                    <a:pt x="90" y="474"/>
                  </a:lnTo>
                  <a:lnTo>
                    <a:pt x="66" y="504"/>
                  </a:lnTo>
                  <a:lnTo>
                    <a:pt x="66" y="534"/>
                  </a:lnTo>
                  <a:lnTo>
                    <a:pt x="72" y="540"/>
                  </a:lnTo>
                  <a:lnTo>
                    <a:pt x="72" y="570"/>
                  </a:lnTo>
                  <a:lnTo>
                    <a:pt x="96" y="588"/>
                  </a:lnTo>
                  <a:lnTo>
                    <a:pt x="96" y="594"/>
                  </a:lnTo>
                  <a:lnTo>
                    <a:pt x="90" y="600"/>
                  </a:lnTo>
                  <a:lnTo>
                    <a:pt x="90" y="612"/>
                  </a:lnTo>
                  <a:lnTo>
                    <a:pt x="84" y="630"/>
                  </a:lnTo>
                  <a:lnTo>
                    <a:pt x="84" y="648"/>
                  </a:lnTo>
                  <a:lnTo>
                    <a:pt x="90" y="654"/>
                  </a:lnTo>
                  <a:lnTo>
                    <a:pt x="96" y="666"/>
                  </a:lnTo>
                  <a:lnTo>
                    <a:pt x="108" y="678"/>
                  </a:lnTo>
                  <a:lnTo>
                    <a:pt x="132" y="690"/>
                  </a:lnTo>
                  <a:lnTo>
                    <a:pt x="174" y="690"/>
                  </a:lnTo>
                  <a:lnTo>
                    <a:pt x="174" y="696"/>
                  </a:lnTo>
                  <a:lnTo>
                    <a:pt x="168" y="702"/>
                  </a:lnTo>
                  <a:lnTo>
                    <a:pt x="168" y="708"/>
                  </a:lnTo>
                  <a:lnTo>
                    <a:pt x="174" y="714"/>
                  </a:lnTo>
                  <a:lnTo>
                    <a:pt x="240" y="714"/>
                  </a:lnTo>
                  <a:lnTo>
                    <a:pt x="252" y="708"/>
                  </a:lnTo>
                  <a:lnTo>
                    <a:pt x="270" y="708"/>
                  </a:lnTo>
                  <a:lnTo>
                    <a:pt x="300" y="696"/>
                  </a:lnTo>
                  <a:lnTo>
                    <a:pt x="336" y="696"/>
                  </a:lnTo>
                  <a:lnTo>
                    <a:pt x="384" y="672"/>
                  </a:lnTo>
                  <a:lnTo>
                    <a:pt x="462" y="672"/>
                  </a:lnTo>
                  <a:lnTo>
                    <a:pt x="456" y="660"/>
                  </a:lnTo>
                  <a:lnTo>
                    <a:pt x="516" y="630"/>
                  </a:lnTo>
                  <a:lnTo>
                    <a:pt x="576" y="570"/>
                  </a:lnTo>
                  <a:lnTo>
                    <a:pt x="582" y="570"/>
                  </a:lnTo>
                  <a:lnTo>
                    <a:pt x="618" y="534"/>
                  </a:lnTo>
                  <a:lnTo>
                    <a:pt x="624" y="522"/>
                  </a:lnTo>
                  <a:lnTo>
                    <a:pt x="630" y="516"/>
                  </a:lnTo>
                  <a:lnTo>
                    <a:pt x="630" y="504"/>
                  </a:lnTo>
                  <a:lnTo>
                    <a:pt x="624" y="492"/>
                  </a:lnTo>
                  <a:lnTo>
                    <a:pt x="618" y="486"/>
                  </a:lnTo>
                  <a:lnTo>
                    <a:pt x="612" y="474"/>
                  </a:lnTo>
                  <a:lnTo>
                    <a:pt x="540" y="438"/>
                  </a:lnTo>
                  <a:lnTo>
                    <a:pt x="546" y="438"/>
                  </a:lnTo>
                  <a:lnTo>
                    <a:pt x="570" y="414"/>
                  </a:lnTo>
                  <a:lnTo>
                    <a:pt x="570" y="408"/>
                  </a:lnTo>
                  <a:lnTo>
                    <a:pt x="564" y="402"/>
                  </a:lnTo>
                  <a:lnTo>
                    <a:pt x="552" y="396"/>
                  </a:lnTo>
                  <a:lnTo>
                    <a:pt x="528" y="390"/>
                  </a:lnTo>
                  <a:lnTo>
                    <a:pt x="534" y="378"/>
                  </a:lnTo>
                  <a:lnTo>
                    <a:pt x="540" y="372"/>
                  </a:lnTo>
                  <a:lnTo>
                    <a:pt x="540" y="366"/>
                  </a:lnTo>
                  <a:lnTo>
                    <a:pt x="534" y="360"/>
                  </a:lnTo>
                  <a:lnTo>
                    <a:pt x="528" y="360"/>
                  </a:lnTo>
                  <a:lnTo>
                    <a:pt x="522" y="354"/>
                  </a:lnTo>
                  <a:lnTo>
                    <a:pt x="510" y="354"/>
                  </a:lnTo>
                  <a:lnTo>
                    <a:pt x="510" y="342"/>
                  </a:lnTo>
                  <a:lnTo>
                    <a:pt x="498" y="330"/>
                  </a:lnTo>
                  <a:lnTo>
                    <a:pt x="504" y="300"/>
                  </a:lnTo>
                  <a:lnTo>
                    <a:pt x="510" y="300"/>
                  </a:lnTo>
                  <a:lnTo>
                    <a:pt x="522" y="306"/>
                  </a:lnTo>
                  <a:lnTo>
                    <a:pt x="534" y="306"/>
                  </a:lnTo>
                  <a:lnTo>
                    <a:pt x="540" y="300"/>
                  </a:lnTo>
                  <a:lnTo>
                    <a:pt x="540" y="294"/>
                  </a:lnTo>
                  <a:lnTo>
                    <a:pt x="534" y="288"/>
                  </a:lnTo>
                  <a:lnTo>
                    <a:pt x="522" y="282"/>
                  </a:lnTo>
                  <a:lnTo>
                    <a:pt x="498" y="258"/>
                  </a:lnTo>
                  <a:lnTo>
                    <a:pt x="486" y="252"/>
                  </a:lnTo>
                  <a:lnTo>
                    <a:pt x="480" y="240"/>
                  </a:lnTo>
                  <a:lnTo>
                    <a:pt x="468" y="234"/>
                  </a:lnTo>
                  <a:lnTo>
                    <a:pt x="450" y="216"/>
                  </a:lnTo>
                  <a:lnTo>
                    <a:pt x="456" y="210"/>
                  </a:lnTo>
                  <a:lnTo>
                    <a:pt x="468" y="204"/>
                  </a:lnTo>
                  <a:lnTo>
                    <a:pt x="474" y="204"/>
                  </a:lnTo>
                  <a:lnTo>
                    <a:pt x="474" y="192"/>
                  </a:lnTo>
                  <a:lnTo>
                    <a:pt x="480" y="192"/>
                  </a:lnTo>
                  <a:lnTo>
                    <a:pt x="492" y="186"/>
                  </a:lnTo>
                  <a:lnTo>
                    <a:pt x="498" y="186"/>
                  </a:lnTo>
                  <a:lnTo>
                    <a:pt x="498" y="174"/>
                  </a:lnTo>
                  <a:lnTo>
                    <a:pt x="450" y="126"/>
                  </a:lnTo>
                  <a:lnTo>
                    <a:pt x="432" y="126"/>
                  </a:lnTo>
                  <a:lnTo>
                    <a:pt x="426" y="132"/>
                  </a:lnTo>
                  <a:lnTo>
                    <a:pt x="420" y="132"/>
                  </a:lnTo>
                  <a:lnTo>
                    <a:pt x="414" y="126"/>
                  </a:lnTo>
                  <a:lnTo>
                    <a:pt x="414" y="120"/>
                  </a:lnTo>
                  <a:lnTo>
                    <a:pt x="408" y="108"/>
                  </a:lnTo>
                  <a:lnTo>
                    <a:pt x="408" y="96"/>
                  </a:lnTo>
                  <a:lnTo>
                    <a:pt x="426" y="96"/>
                  </a:lnTo>
                  <a:lnTo>
                    <a:pt x="426" y="90"/>
                  </a:lnTo>
                  <a:lnTo>
                    <a:pt x="414" y="78"/>
                  </a:lnTo>
                  <a:lnTo>
                    <a:pt x="420" y="54"/>
                  </a:lnTo>
                  <a:lnTo>
                    <a:pt x="426" y="54"/>
                  </a:lnTo>
                  <a:lnTo>
                    <a:pt x="426" y="60"/>
                  </a:lnTo>
                  <a:lnTo>
                    <a:pt x="432" y="60"/>
                  </a:lnTo>
                  <a:lnTo>
                    <a:pt x="432" y="42"/>
                  </a:lnTo>
                  <a:lnTo>
                    <a:pt x="426" y="30"/>
                  </a:lnTo>
                  <a:lnTo>
                    <a:pt x="414" y="18"/>
                  </a:lnTo>
                  <a:lnTo>
                    <a:pt x="408" y="18"/>
                  </a:lnTo>
                  <a:lnTo>
                    <a:pt x="372" y="12"/>
                  </a:lnTo>
                  <a:lnTo>
                    <a:pt x="372" y="0"/>
                  </a:lnTo>
                  <a:lnTo>
                    <a:pt x="336" y="0"/>
                  </a:lnTo>
                  <a:lnTo>
                    <a:pt x="324" y="6"/>
                  </a:lnTo>
                  <a:lnTo>
                    <a:pt x="294" y="6"/>
                  </a:lnTo>
                  <a:lnTo>
                    <a:pt x="282" y="12"/>
                  </a:lnTo>
                  <a:lnTo>
                    <a:pt x="276" y="12"/>
                  </a:lnTo>
                  <a:lnTo>
                    <a:pt x="264" y="18"/>
                  </a:lnTo>
                  <a:lnTo>
                    <a:pt x="264" y="30"/>
                  </a:lnTo>
                  <a:lnTo>
                    <a:pt x="258" y="36"/>
                  </a:lnTo>
                  <a:lnTo>
                    <a:pt x="258" y="72"/>
                  </a:lnTo>
                  <a:lnTo>
                    <a:pt x="234" y="72"/>
                  </a:lnTo>
                  <a:lnTo>
                    <a:pt x="234" y="78"/>
                  </a:lnTo>
                  <a:lnTo>
                    <a:pt x="228" y="84"/>
                  </a:lnTo>
                  <a:lnTo>
                    <a:pt x="228" y="96"/>
                  </a:lnTo>
                  <a:lnTo>
                    <a:pt x="210" y="96"/>
                  </a:lnTo>
                  <a:lnTo>
                    <a:pt x="204" y="90"/>
                  </a:lnTo>
                  <a:lnTo>
                    <a:pt x="192" y="84"/>
                  </a:lnTo>
                  <a:lnTo>
                    <a:pt x="162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2" name="Ethiopia" descr="© INSCALE GmbH, 05.05.2010&#10;http://www.presentationload.com/">
              <a:extLst>
                <a:ext uri="{FF2B5EF4-FFF2-40B4-BE49-F238E27FC236}">
                  <a16:creationId xmlns:a16="http://schemas.microsoft.com/office/drawing/2014/main" id="{D15B4FA5-BAB2-3168-29B0-E68B2CAAD738}"/>
                </a:ext>
              </a:extLst>
            </p:cNvPr>
            <p:cNvSpPr>
              <a:spLocks/>
            </p:cNvSpPr>
            <p:nvPr/>
          </p:nvSpPr>
          <p:spPr bwMode="gray">
            <a:xfrm>
              <a:off x="6785682" y="3474926"/>
              <a:ext cx="497900" cy="435201"/>
            </a:xfrm>
            <a:custGeom>
              <a:avLst/>
              <a:gdLst>
                <a:gd name="T0" fmla="*/ 2147483647 w 1056"/>
                <a:gd name="T1" fmla="*/ 2147483647 h 924"/>
                <a:gd name="T2" fmla="*/ 2147483647 w 1056"/>
                <a:gd name="T3" fmla="*/ 2147483647 h 924"/>
                <a:gd name="T4" fmla="*/ 2147483647 w 1056"/>
                <a:gd name="T5" fmla="*/ 2147483647 h 924"/>
                <a:gd name="T6" fmla="*/ 2147483647 w 1056"/>
                <a:gd name="T7" fmla="*/ 2147483647 h 924"/>
                <a:gd name="T8" fmla="*/ 2147483647 w 1056"/>
                <a:gd name="T9" fmla="*/ 2147483647 h 924"/>
                <a:gd name="T10" fmla="*/ 2147483647 w 1056"/>
                <a:gd name="T11" fmla="*/ 2147483647 h 924"/>
                <a:gd name="T12" fmla="*/ 2147483647 w 1056"/>
                <a:gd name="T13" fmla="*/ 2147483647 h 924"/>
                <a:gd name="T14" fmla="*/ 2147483647 w 1056"/>
                <a:gd name="T15" fmla="*/ 2147483647 h 924"/>
                <a:gd name="T16" fmla="*/ 2147483647 w 1056"/>
                <a:gd name="T17" fmla="*/ 2147483647 h 924"/>
                <a:gd name="T18" fmla="*/ 2147483647 w 1056"/>
                <a:gd name="T19" fmla="*/ 2147483647 h 924"/>
                <a:gd name="T20" fmla="*/ 2147483647 w 1056"/>
                <a:gd name="T21" fmla="*/ 2147483647 h 924"/>
                <a:gd name="T22" fmla="*/ 2147483647 w 1056"/>
                <a:gd name="T23" fmla="*/ 2147483647 h 924"/>
                <a:gd name="T24" fmla="*/ 2147483647 w 1056"/>
                <a:gd name="T25" fmla="*/ 2147483647 h 924"/>
                <a:gd name="T26" fmla="*/ 2147483647 w 1056"/>
                <a:gd name="T27" fmla="*/ 2147483647 h 924"/>
                <a:gd name="T28" fmla="*/ 2147483647 w 1056"/>
                <a:gd name="T29" fmla="*/ 2147483647 h 924"/>
                <a:gd name="T30" fmla="*/ 2147483647 w 1056"/>
                <a:gd name="T31" fmla="*/ 2147483647 h 924"/>
                <a:gd name="T32" fmla="*/ 2147483647 w 1056"/>
                <a:gd name="T33" fmla="*/ 2147483647 h 924"/>
                <a:gd name="T34" fmla="*/ 2147483647 w 1056"/>
                <a:gd name="T35" fmla="*/ 2147483647 h 924"/>
                <a:gd name="T36" fmla="*/ 2147483647 w 1056"/>
                <a:gd name="T37" fmla="*/ 2147483647 h 924"/>
                <a:gd name="T38" fmla="*/ 2147483647 w 1056"/>
                <a:gd name="T39" fmla="*/ 2147483647 h 924"/>
                <a:gd name="T40" fmla="*/ 2147483647 w 1056"/>
                <a:gd name="T41" fmla="*/ 2147483647 h 924"/>
                <a:gd name="T42" fmla="*/ 2147483647 w 1056"/>
                <a:gd name="T43" fmla="*/ 2147483647 h 924"/>
                <a:gd name="T44" fmla="*/ 2147483647 w 1056"/>
                <a:gd name="T45" fmla="*/ 2147483647 h 924"/>
                <a:gd name="T46" fmla="*/ 2147483647 w 1056"/>
                <a:gd name="T47" fmla="*/ 2147483647 h 924"/>
                <a:gd name="T48" fmla="*/ 2147483647 w 1056"/>
                <a:gd name="T49" fmla="*/ 2147483647 h 924"/>
                <a:gd name="T50" fmla="*/ 2147483647 w 1056"/>
                <a:gd name="T51" fmla="*/ 2147483647 h 924"/>
                <a:gd name="T52" fmla="*/ 2147483647 w 1056"/>
                <a:gd name="T53" fmla="*/ 2147483647 h 924"/>
                <a:gd name="T54" fmla="*/ 2147483647 w 1056"/>
                <a:gd name="T55" fmla="*/ 2147483647 h 924"/>
                <a:gd name="T56" fmla="*/ 2147483647 w 1056"/>
                <a:gd name="T57" fmla="*/ 2147483647 h 924"/>
                <a:gd name="T58" fmla="*/ 2147483647 w 1056"/>
                <a:gd name="T59" fmla="*/ 2147483647 h 924"/>
                <a:gd name="T60" fmla="*/ 2147483647 w 1056"/>
                <a:gd name="T61" fmla="*/ 2147483647 h 924"/>
                <a:gd name="T62" fmla="*/ 2147483647 w 1056"/>
                <a:gd name="T63" fmla="*/ 2147483647 h 924"/>
                <a:gd name="T64" fmla="*/ 2147483647 w 1056"/>
                <a:gd name="T65" fmla="*/ 2147483647 h 924"/>
                <a:gd name="T66" fmla="*/ 2147483647 w 1056"/>
                <a:gd name="T67" fmla="*/ 2147483647 h 924"/>
                <a:gd name="T68" fmla="*/ 2147483647 w 1056"/>
                <a:gd name="T69" fmla="*/ 2147483647 h 924"/>
                <a:gd name="T70" fmla="*/ 2147483647 w 1056"/>
                <a:gd name="T71" fmla="*/ 2147483647 h 924"/>
                <a:gd name="T72" fmla="*/ 2147483647 w 1056"/>
                <a:gd name="T73" fmla="*/ 0 h 924"/>
                <a:gd name="T74" fmla="*/ 2147483647 w 1056"/>
                <a:gd name="T75" fmla="*/ 2147483647 h 924"/>
                <a:gd name="T76" fmla="*/ 2147483647 w 1056"/>
                <a:gd name="T77" fmla="*/ 2147483647 h 924"/>
                <a:gd name="T78" fmla="*/ 2147483647 w 1056"/>
                <a:gd name="T79" fmla="*/ 2147483647 h 924"/>
                <a:gd name="T80" fmla="*/ 2147483647 w 1056"/>
                <a:gd name="T81" fmla="*/ 2147483647 h 924"/>
                <a:gd name="T82" fmla="*/ 2147483647 w 1056"/>
                <a:gd name="T83" fmla="*/ 2147483647 h 924"/>
                <a:gd name="T84" fmla="*/ 2147483647 w 1056"/>
                <a:gd name="T85" fmla="*/ 2147483647 h 924"/>
                <a:gd name="T86" fmla="*/ 2147483647 w 1056"/>
                <a:gd name="T87" fmla="*/ 2147483647 h 924"/>
                <a:gd name="T88" fmla="*/ 2147483647 w 1056"/>
                <a:gd name="T89" fmla="*/ 2147483647 h 924"/>
                <a:gd name="T90" fmla="*/ 2147483647 w 1056"/>
                <a:gd name="T91" fmla="*/ 2147483647 h 924"/>
                <a:gd name="T92" fmla="*/ 2147483647 w 1056"/>
                <a:gd name="T93" fmla="*/ 2147483647 h 924"/>
                <a:gd name="T94" fmla="*/ 2147483647 w 1056"/>
                <a:gd name="T95" fmla="*/ 2147483647 h 924"/>
                <a:gd name="T96" fmla="*/ 2147483647 w 1056"/>
                <a:gd name="T97" fmla="*/ 2147483647 h 924"/>
                <a:gd name="T98" fmla="*/ 2147483647 w 1056"/>
                <a:gd name="T99" fmla="*/ 2147483647 h 924"/>
                <a:gd name="T100" fmla="*/ 2147483647 w 1056"/>
                <a:gd name="T101" fmla="*/ 2147483647 h 924"/>
                <a:gd name="T102" fmla="*/ 2147483647 w 1056"/>
                <a:gd name="T103" fmla="*/ 2147483647 h 924"/>
                <a:gd name="T104" fmla="*/ 2147483647 w 1056"/>
                <a:gd name="T105" fmla="*/ 2147483647 h 924"/>
                <a:gd name="T106" fmla="*/ 2147483647 w 1056"/>
                <a:gd name="T107" fmla="*/ 2147483647 h 924"/>
                <a:gd name="T108" fmla="*/ 2147483647 w 1056"/>
                <a:gd name="T109" fmla="*/ 2147483647 h 924"/>
                <a:gd name="T110" fmla="*/ 2147483647 w 1056"/>
                <a:gd name="T111" fmla="*/ 2147483647 h 924"/>
                <a:gd name="T112" fmla="*/ 2147483647 w 1056"/>
                <a:gd name="T113" fmla="*/ 2147483647 h 924"/>
                <a:gd name="T114" fmla="*/ 2147483647 w 1056"/>
                <a:gd name="T115" fmla="*/ 2147483647 h 924"/>
                <a:gd name="T116" fmla="*/ 2147483647 w 1056"/>
                <a:gd name="T117" fmla="*/ 2147483647 h 9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6"/>
                <a:gd name="T178" fmla="*/ 0 h 924"/>
                <a:gd name="T179" fmla="*/ 1056 w 1056"/>
                <a:gd name="T180" fmla="*/ 924 h 9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6" h="924">
                  <a:moveTo>
                    <a:pt x="84" y="642"/>
                  </a:moveTo>
                  <a:lnTo>
                    <a:pt x="108" y="642"/>
                  </a:lnTo>
                  <a:lnTo>
                    <a:pt x="114" y="666"/>
                  </a:lnTo>
                  <a:lnTo>
                    <a:pt x="126" y="666"/>
                  </a:lnTo>
                  <a:lnTo>
                    <a:pt x="126" y="702"/>
                  </a:lnTo>
                  <a:lnTo>
                    <a:pt x="138" y="708"/>
                  </a:lnTo>
                  <a:lnTo>
                    <a:pt x="138" y="726"/>
                  </a:lnTo>
                  <a:lnTo>
                    <a:pt x="156" y="762"/>
                  </a:lnTo>
                  <a:lnTo>
                    <a:pt x="168" y="768"/>
                  </a:lnTo>
                  <a:lnTo>
                    <a:pt x="186" y="768"/>
                  </a:lnTo>
                  <a:lnTo>
                    <a:pt x="192" y="774"/>
                  </a:lnTo>
                  <a:lnTo>
                    <a:pt x="198" y="786"/>
                  </a:lnTo>
                  <a:lnTo>
                    <a:pt x="198" y="804"/>
                  </a:lnTo>
                  <a:lnTo>
                    <a:pt x="210" y="840"/>
                  </a:lnTo>
                  <a:lnTo>
                    <a:pt x="282" y="846"/>
                  </a:lnTo>
                  <a:lnTo>
                    <a:pt x="360" y="906"/>
                  </a:lnTo>
                  <a:lnTo>
                    <a:pt x="390" y="906"/>
                  </a:lnTo>
                  <a:lnTo>
                    <a:pt x="402" y="912"/>
                  </a:lnTo>
                  <a:lnTo>
                    <a:pt x="432" y="912"/>
                  </a:lnTo>
                  <a:lnTo>
                    <a:pt x="444" y="918"/>
                  </a:lnTo>
                  <a:lnTo>
                    <a:pt x="450" y="918"/>
                  </a:lnTo>
                  <a:lnTo>
                    <a:pt x="462" y="924"/>
                  </a:lnTo>
                  <a:lnTo>
                    <a:pt x="486" y="906"/>
                  </a:lnTo>
                  <a:lnTo>
                    <a:pt x="486" y="894"/>
                  </a:lnTo>
                  <a:lnTo>
                    <a:pt x="498" y="882"/>
                  </a:lnTo>
                  <a:lnTo>
                    <a:pt x="510" y="882"/>
                  </a:lnTo>
                  <a:lnTo>
                    <a:pt x="522" y="876"/>
                  </a:lnTo>
                  <a:lnTo>
                    <a:pt x="528" y="870"/>
                  </a:lnTo>
                  <a:lnTo>
                    <a:pt x="534" y="870"/>
                  </a:lnTo>
                  <a:lnTo>
                    <a:pt x="552" y="852"/>
                  </a:lnTo>
                  <a:lnTo>
                    <a:pt x="576" y="882"/>
                  </a:lnTo>
                  <a:lnTo>
                    <a:pt x="606" y="882"/>
                  </a:lnTo>
                  <a:lnTo>
                    <a:pt x="612" y="876"/>
                  </a:lnTo>
                  <a:lnTo>
                    <a:pt x="636" y="882"/>
                  </a:lnTo>
                  <a:lnTo>
                    <a:pt x="636" y="876"/>
                  </a:lnTo>
                  <a:lnTo>
                    <a:pt x="648" y="864"/>
                  </a:lnTo>
                  <a:lnTo>
                    <a:pt x="660" y="864"/>
                  </a:lnTo>
                  <a:lnTo>
                    <a:pt x="672" y="858"/>
                  </a:lnTo>
                  <a:lnTo>
                    <a:pt x="696" y="858"/>
                  </a:lnTo>
                  <a:lnTo>
                    <a:pt x="714" y="840"/>
                  </a:lnTo>
                  <a:lnTo>
                    <a:pt x="714" y="828"/>
                  </a:lnTo>
                  <a:lnTo>
                    <a:pt x="726" y="822"/>
                  </a:lnTo>
                  <a:lnTo>
                    <a:pt x="732" y="816"/>
                  </a:lnTo>
                  <a:lnTo>
                    <a:pt x="744" y="810"/>
                  </a:lnTo>
                  <a:lnTo>
                    <a:pt x="756" y="810"/>
                  </a:lnTo>
                  <a:lnTo>
                    <a:pt x="762" y="804"/>
                  </a:lnTo>
                  <a:lnTo>
                    <a:pt x="846" y="804"/>
                  </a:lnTo>
                  <a:lnTo>
                    <a:pt x="1056" y="558"/>
                  </a:lnTo>
                  <a:lnTo>
                    <a:pt x="984" y="564"/>
                  </a:lnTo>
                  <a:lnTo>
                    <a:pt x="948" y="546"/>
                  </a:lnTo>
                  <a:lnTo>
                    <a:pt x="936" y="534"/>
                  </a:lnTo>
                  <a:lnTo>
                    <a:pt x="918" y="528"/>
                  </a:lnTo>
                  <a:lnTo>
                    <a:pt x="906" y="522"/>
                  </a:lnTo>
                  <a:lnTo>
                    <a:pt x="882" y="516"/>
                  </a:lnTo>
                  <a:lnTo>
                    <a:pt x="810" y="492"/>
                  </a:lnTo>
                  <a:lnTo>
                    <a:pt x="774" y="474"/>
                  </a:lnTo>
                  <a:lnTo>
                    <a:pt x="768" y="462"/>
                  </a:lnTo>
                  <a:lnTo>
                    <a:pt x="762" y="456"/>
                  </a:lnTo>
                  <a:lnTo>
                    <a:pt x="756" y="444"/>
                  </a:lnTo>
                  <a:lnTo>
                    <a:pt x="732" y="444"/>
                  </a:lnTo>
                  <a:lnTo>
                    <a:pt x="732" y="438"/>
                  </a:lnTo>
                  <a:lnTo>
                    <a:pt x="726" y="432"/>
                  </a:lnTo>
                  <a:lnTo>
                    <a:pt x="714" y="408"/>
                  </a:lnTo>
                  <a:lnTo>
                    <a:pt x="708" y="402"/>
                  </a:lnTo>
                  <a:lnTo>
                    <a:pt x="702" y="390"/>
                  </a:lnTo>
                  <a:lnTo>
                    <a:pt x="696" y="384"/>
                  </a:lnTo>
                  <a:lnTo>
                    <a:pt x="690" y="372"/>
                  </a:lnTo>
                  <a:lnTo>
                    <a:pt x="690" y="360"/>
                  </a:lnTo>
                  <a:lnTo>
                    <a:pt x="678" y="348"/>
                  </a:lnTo>
                  <a:lnTo>
                    <a:pt x="696" y="318"/>
                  </a:lnTo>
                  <a:lnTo>
                    <a:pt x="690" y="312"/>
                  </a:lnTo>
                  <a:lnTo>
                    <a:pt x="678" y="306"/>
                  </a:lnTo>
                  <a:lnTo>
                    <a:pt x="666" y="306"/>
                  </a:lnTo>
                  <a:lnTo>
                    <a:pt x="660" y="312"/>
                  </a:lnTo>
                  <a:lnTo>
                    <a:pt x="654" y="312"/>
                  </a:lnTo>
                  <a:lnTo>
                    <a:pt x="648" y="318"/>
                  </a:lnTo>
                  <a:lnTo>
                    <a:pt x="624" y="318"/>
                  </a:lnTo>
                  <a:lnTo>
                    <a:pt x="612" y="306"/>
                  </a:lnTo>
                  <a:lnTo>
                    <a:pt x="612" y="294"/>
                  </a:lnTo>
                  <a:lnTo>
                    <a:pt x="606" y="276"/>
                  </a:lnTo>
                  <a:lnTo>
                    <a:pt x="606" y="264"/>
                  </a:lnTo>
                  <a:lnTo>
                    <a:pt x="624" y="246"/>
                  </a:lnTo>
                  <a:lnTo>
                    <a:pt x="654" y="192"/>
                  </a:lnTo>
                  <a:lnTo>
                    <a:pt x="642" y="174"/>
                  </a:lnTo>
                  <a:lnTo>
                    <a:pt x="630" y="174"/>
                  </a:lnTo>
                  <a:lnTo>
                    <a:pt x="618" y="168"/>
                  </a:lnTo>
                  <a:lnTo>
                    <a:pt x="612" y="162"/>
                  </a:lnTo>
                  <a:lnTo>
                    <a:pt x="612" y="138"/>
                  </a:lnTo>
                  <a:lnTo>
                    <a:pt x="600" y="126"/>
                  </a:lnTo>
                  <a:lnTo>
                    <a:pt x="576" y="114"/>
                  </a:lnTo>
                  <a:lnTo>
                    <a:pt x="570" y="108"/>
                  </a:lnTo>
                  <a:lnTo>
                    <a:pt x="546" y="72"/>
                  </a:lnTo>
                  <a:lnTo>
                    <a:pt x="534" y="66"/>
                  </a:lnTo>
                  <a:lnTo>
                    <a:pt x="528" y="60"/>
                  </a:lnTo>
                  <a:lnTo>
                    <a:pt x="516" y="60"/>
                  </a:lnTo>
                  <a:lnTo>
                    <a:pt x="498" y="36"/>
                  </a:lnTo>
                  <a:lnTo>
                    <a:pt x="468" y="36"/>
                  </a:lnTo>
                  <a:lnTo>
                    <a:pt x="462" y="30"/>
                  </a:lnTo>
                  <a:lnTo>
                    <a:pt x="444" y="30"/>
                  </a:lnTo>
                  <a:lnTo>
                    <a:pt x="432" y="36"/>
                  </a:lnTo>
                  <a:lnTo>
                    <a:pt x="420" y="36"/>
                  </a:lnTo>
                  <a:lnTo>
                    <a:pt x="420" y="24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402" y="36"/>
                  </a:lnTo>
                  <a:lnTo>
                    <a:pt x="372" y="36"/>
                  </a:lnTo>
                  <a:lnTo>
                    <a:pt x="366" y="24"/>
                  </a:lnTo>
                  <a:lnTo>
                    <a:pt x="360" y="18"/>
                  </a:lnTo>
                  <a:lnTo>
                    <a:pt x="354" y="18"/>
                  </a:lnTo>
                  <a:lnTo>
                    <a:pt x="342" y="6"/>
                  </a:lnTo>
                  <a:lnTo>
                    <a:pt x="330" y="0"/>
                  </a:lnTo>
                  <a:lnTo>
                    <a:pt x="330" y="12"/>
                  </a:lnTo>
                  <a:lnTo>
                    <a:pt x="324" y="24"/>
                  </a:lnTo>
                  <a:lnTo>
                    <a:pt x="318" y="42"/>
                  </a:lnTo>
                  <a:lnTo>
                    <a:pt x="318" y="54"/>
                  </a:lnTo>
                  <a:lnTo>
                    <a:pt x="306" y="66"/>
                  </a:lnTo>
                  <a:lnTo>
                    <a:pt x="288" y="48"/>
                  </a:lnTo>
                  <a:lnTo>
                    <a:pt x="288" y="42"/>
                  </a:lnTo>
                  <a:lnTo>
                    <a:pt x="282" y="36"/>
                  </a:lnTo>
                  <a:lnTo>
                    <a:pt x="276" y="36"/>
                  </a:lnTo>
                  <a:lnTo>
                    <a:pt x="276" y="42"/>
                  </a:lnTo>
                  <a:lnTo>
                    <a:pt x="270" y="48"/>
                  </a:lnTo>
                  <a:lnTo>
                    <a:pt x="234" y="48"/>
                  </a:lnTo>
                  <a:lnTo>
                    <a:pt x="234" y="90"/>
                  </a:lnTo>
                  <a:lnTo>
                    <a:pt x="228" y="96"/>
                  </a:lnTo>
                  <a:lnTo>
                    <a:pt x="222" y="108"/>
                  </a:lnTo>
                  <a:lnTo>
                    <a:pt x="216" y="114"/>
                  </a:lnTo>
                  <a:lnTo>
                    <a:pt x="210" y="126"/>
                  </a:lnTo>
                  <a:lnTo>
                    <a:pt x="210" y="174"/>
                  </a:lnTo>
                  <a:lnTo>
                    <a:pt x="180" y="174"/>
                  </a:lnTo>
                  <a:lnTo>
                    <a:pt x="174" y="180"/>
                  </a:lnTo>
                  <a:lnTo>
                    <a:pt x="168" y="192"/>
                  </a:lnTo>
                  <a:lnTo>
                    <a:pt x="162" y="198"/>
                  </a:lnTo>
                  <a:lnTo>
                    <a:pt x="162" y="234"/>
                  </a:lnTo>
                  <a:lnTo>
                    <a:pt x="156" y="240"/>
                  </a:lnTo>
                  <a:lnTo>
                    <a:pt x="144" y="240"/>
                  </a:lnTo>
                  <a:lnTo>
                    <a:pt x="138" y="246"/>
                  </a:lnTo>
                  <a:lnTo>
                    <a:pt x="138" y="270"/>
                  </a:lnTo>
                  <a:lnTo>
                    <a:pt x="126" y="288"/>
                  </a:lnTo>
                  <a:lnTo>
                    <a:pt x="126" y="294"/>
                  </a:lnTo>
                  <a:lnTo>
                    <a:pt x="132" y="300"/>
                  </a:lnTo>
                  <a:lnTo>
                    <a:pt x="132" y="336"/>
                  </a:lnTo>
                  <a:lnTo>
                    <a:pt x="126" y="342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108" y="324"/>
                  </a:lnTo>
                  <a:lnTo>
                    <a:pt x="102" y="324"/>
                  </a:lnTo>
                  <a:lnTo>
                    <a:pt x="84" y="342"/>
                  </a:lnTo>
                  <a:lnTo>
                    <a:pt x="84" y="360"/>
                  </a:lnTo>
                  <a:lnTo>
                    <a:pt x="90" y="372"/>
                  </a:lnTo>
                  <a:lnTo>
                    <a:pt x="90" y="390"/>
                  </a:lnTo>
                  <a:lnTo>
                    <a:pt x="84" y="396"/>
                  </a:lnTo>
                  <a:lnTo>
                    <a:pt x="72" y="402"/>
                  </a:lnTo>
                  <a:lnTo>
                    <a:pt x="66" y="414"/>
                  </a:lnTo>
                  <a:lnTo>
                    <a:pt x="66" y="426"/>
                  </a:lnTo>
                  <a:lnTo>
                    <a:pt x="72" y="438"/>
                  </a:lnTo>
                  <a:lnTo>
                    <a:pt x="72" y="450"/>
                  </a:lnTo>
                  <a:lnTo>
                    <a:pt x="78" y="456"/>
                  </a:lnTo>
                  <a:lnTo>
                    <a:pt x="78" y="492"/>
                  </a:lnTo>
                  <a:lnTo>
                    <a:pt x="72" y="504"/>
                  </a:lnTo>
                  <a:lnTo>
                    <a:pt x="72" y="516"/>
                  </a:lnTo>
                  <a:lnTo>
                    <a:pt x="66" y="522"/>
                  </a:lnTo>
                  <a:lnTo>
                    <a:pt x="54" y="522"/>
                  </a:lnTo>
                  <a:lnTo>
                    <a:pt x="48" y="528"/>
                  </a:lnTo>
                  <a:lnTo>
                    <a:pt x="42" y="522"/>
                  </a:lnTo>
                  <a:lnTo>
                    <a:pt x="6" y="522"/>
                  </a:lnTo>
                  <a:lnTo>
                    <a:pt x="12" y="546"/>
                  </a:lnTo>
                  <a:lnTo>
                    <a:pt x="6" y="552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6" y="576"/>
                  </a:lnTo>
                  <a:lnTo>
                    <a:pt x="18" y="582"/>
                  </a:lnTo>
                  <a:lnTo>
                    <a:pt x="42" y="582"/>
                  </a:lnTo>
                  <a:lnTo>
                    <a:pt x="48" y="588"/>
                  </a:lnTo>
                  <a:lnTo>
                    <a:pt x="60" y="594"/>
                  </a:lnTo>
                  <a:lnTo>
                    <a:pt x="66" y="606"/>
                  </a:lnTo>
                  <a:lnTo>
                    <a:pt x="78" y="612"/>
                  </a:lnTo>
                  <a:lnTo>
                    <a:pt x="78" y="630"/>
                  </a:lnTo>
                  <a:lnTo>
                    <a:pt x="84" y="6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3" name="Estonia" descr="© INSCALE GmbH, 05.05.2010&#10;http://www.presentationload.com/">
              <a:extLst>
                <a:ext uri="{FF2B5EF4-FFF2-40B4-BE49-F238E27FC236}">
                  <a16:creationId xmlns:a16="http://schemas.microsoft.com/office/drawing/2014/main" id="{0817F679-E61A-6942-BB2E-C2E498F0814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335727" y="1802353"/>
              <a:ext cx="164123" cy="73763"/>
            </a:xfrm>
            <a:custGeom>
              <a:avLst/>
              <a:gdLst>
                <a:gd name="T0" fmla="*/ 2147483647 w 348"/>
                <a:gd name="T1" fmla="*/ 2147483647 h 156"/>
                <a:gd name="T2" fmla="*/ 2147483647 w 348"/>
                <a:gd name="T3" fmla="*/ 2147483647 h 156"/>
                <a:gd name="T4" fmla="*/ 2147483647 w 348"/>
                <a:gd name="T5" fmla="*/ 2147483647 h 156"/>
                <a:gd name="T6" fmla="*/ 2147483647 w 348"/>
                <a:gd name="T7" fmla="*/ 2147483647 h 156"/>
                <a:gd name="T8" fmla="*/ 2147483647 w 348"/>
                <a:gd name="T9" fmla="*/ 2147483647 h 156"/>
                <a:gd name="T10" fmla="*/ 2147483647 w 348"/>
                <a:gd name="T11" fmla="*/ 2147483647 h 156"/>
                <a:gd name="T12" fmla="*/ 2147483647 w 348"/>
                <a:gd name="T13" fmla="*/ 2147483647 h 156"/>
                <a:gd name="T14" fmla="*/ 2147483647 w 348"/>
                <a:gd name="T15" fmla="*/ 0 h 156"/>
                <a:gd name="T16" fmla="*/ 2147483647 w 348"/>
                <a:gd name="T17" fmla="*/ 2147483647 h 156"/>
                <a:gd name="T18" fmla="*/ 2147483647 w 348"/>
                <a:gd name="T19" fmla="*/ 2147483647 h 156"/>
                <a:gd name="T20" fmla="*/ 2147483647 w 348"/>
                <a:gd name="T21" fmla="*/ 2147483647 h 156"/>
                <a:gd name="T22" fmla="*/ 2147483647 w 348"/>
                <a:gd name="T23" fmla="*/ 2147483647 h 156"/>
                <a:gd name="T24" fmla="*/ 2147483647 w 348"/>
                <a:gd name="T25" fmla="*/ 2147483647 h 156"/>
                <a:gd name="T26" fmla="*/ 2147483647 w 348"/>
                <a:gd name="T27" fmla="*/ 2147483647 h 156"/>
                <a:gd name="T28" fmla="*/ 2147483647 w 348"/>
                <a:gd name="T29" fmla="*/ 2147483647 h 156"/>
                <a:gd name="T30" fmla="*/ 2147483647 w 348"/>
                <a:gd name="T31" fmla="*/ 2147483647 h 156"/>
                <a:gd name="T32" fmla="*/ 2147483647 w 348"/>
                <a:gd name="T33" fmla="*/ 2147483647 h 156"/>
                <a:gd name="T34" fmla="*/ 2147483647 w 348"/>
                <a:gd name="T35" fmla="*/ 2147483647 h 156"/>
                <a:gd name="T36" fmla="*/ 2147483647 w 348"/>
                <a:gd name="T37" fmla="*/ 2147483647 h 156"/>
                <a:gd name="T38" fmla="*/ 2147483647 w 348"/>
                <a:gd name="T39" fmla="*/ 2147483647 h 156"/>
                <a:gd name="T40" fmla="*/ 2147483647 w 348"/>
                <a:gd name="T41" fmla="*/ 2147483647 h 156"/>
                <a:gd name="T42" fmla="*/ 2147483647 w 348"/>
                <a:gd name="T43" fmla="*/ 2147483647 h 156"/>
                <a:gd name="T44" fmla="*/ 2147483647 w 348"/>
                <a:gd name="T45" fmla="*/ 2147483647 h 156"/>
                <a:gd name="T46" fmla="*/ 2147483647 w 348"/>
                <a:gd name="T47" fmla="*/ 2147483647 h 156"/>
                <a:gd name="T48" fmla="*/ 0 w 348"/>
                <a:gd name="T49" fmla="*/ 2147483647 h 156"/>
                <a:gd name="T50" fmla="*/ 2147483647 w 348"/>
                <a:gd name="T51" fmla="*/ 2147483647 h 156"/>
                <a:gd name="T52" fmla="*/ 2147483647 w 348"/>
                <a:gd name="T53" fmla="*/ 2147483647 h 156"/>
                <a:gd name="T54" fmla="*/ 2147483647 w 348"/>
                <a:gd name="T55" fmla="*/ 2147483647 h 156"/>
                <a:gd name="T56" fmla="*/ 2147483647 w 348"/>
                <a:gd name="T57" fmla="*/ 2147483647 h 156"/>
                <a:gd name="T58" fmla="*/ 2147483647 w 348"/>
                <a:gd name="T59" fmla="*/ 2147483647 h 156"/>
                <a:gd name="T60" fmla="*/ 2147483647 w 348"/>
                <a:gd name="T61" fmla="*/ 2147483647 h 156"/>
                <a:gd name="T62" fmla="*/ 2147483647 w 348"/>
                <a:gd name="T63" fmla="*/ 2147483647 h 156"/>
                <a:gd name="T64" fmla="*/ 2147483647 w 348"/>
                <a:gd name="T65" fmla="*/ 2147483647 h 156"/>
                <a:gd name="T66" fmla="*/ 2147483647 w 348"/>
                <a:gd name="T67" fmla="*/ 2147483647 h 156"/>
                <a:gd name="T68" fmla="*/ 2147483647 w 348"/>
                <a:gd name="T69" fmla="*/ 2147483647 h 156"/>
                <a:gd name="T70" fmla="*/ 2147483647 w 348"/>
                <a:gd name="T71" fmla="*/ 2147483647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8"/>
                <a:gd name="T109" fmla="*/ 0 h 156"/>
                <a:gd name="T110" fmla="*/ 348 w 348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8" h="156">
                  <a:moveTo>
                    <a:pt x="336" y="114"/>
                  </a:moveTo>
                  <a:lnTo>
                    <a:pt x="324" y="108"/>
                  </a:lnTo>
                  <a:lnTo>
                    <a:pt x="336" y="84"/>
                  </a:lnTo>
                  <a:lnTo>
                    <a:pt x="318" y="78"/>
                  </a:lnTo>
                  <a:lnTo>
                    <a:pt x="318" y="60"/>
                  </a:lnTo>
                  <a:lnTo>
                    <a:pt x="330" y="48"/>
                  </a:lnTo>
                  <a:lnTo>
                    <a:pt x="336" y="48"/>
                  </a:lnTo>
                  <a:lnTo>
                    <a:pt x="342" y="42"/>
                  </a:lnTo>
                  <a:lnTo>
                    <a:pt x="336" y="30"/>
                  </a:lnTo>
                  <a:lnTo>
                    <a:pt x="342" y="18"/>
                  </a:lnTo>
                  <a:lnTo>
                    <a:pt x="330" y="12"/>
                  </a:lnTo>
                  <a:lnTo>
                    <a:pt x="312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64" y="0"/>
                  </a:lnTo>
                  <a:lnTo>
                    <a:pt x="204" y="0"/>
                  </a:lnTo>
                  <a:lnTo>
                    <a:pt x="192" y="6"/>
                  </a:lnTo>
                  <a:lnTo>
                    <a:pt x="156" y="6"/>
                  </a:lnTo>
                  <a:lnTo>
                    <a:pt x="150" y="12"/>
                  </a:lnTo>
                  <a:lnTo>
                    <a:pt x="126" y="24"/>
                  </a:lnTo>
                  <a:lnTo>
                    <a:pt x="108" y="30"/>
                  </a:lnTo>
                  <a:lnTo>
                    <a:pt x="96" y="36"/>
                  </a:lnTo>
                  <a:lnTo>
                    <a:pt x="90" y="36"/>
                  </a:lnTo>
                  <a:lnTo>
                    <a:pt x="84" y="42"/>
                  </a:lnTo>
                  <a:lnTo>
                    <a:pt x="84" y="48"/>
                  </a:lnTo>
                  <a:lnTo>
                    <a:pt x="90" y="60"/>
                  </a:lnTo>
                  <a:lnTo>
                    <a:pt x="90" y="72"/>
                  </a:lnTo>
                  <a:lnTo>
                    <a:pt x="96" y="78"/>
                  </a:lnTo>
                  <a:lnTo>
                    <a:pt x="96" y="84"/>
                  </a:lnTo>
                  <a:lnTo>
                    <a:pt x="150" y="90"/>
                  </a:lnTo>
                  <a:lnTo>
                    <a:pt x="138" y="126"/>
                  </a:lnTo>
                  <a:lnTo>
                    <a:pt x="150" y="126"/>
                  </a:lnTo>
                  <a:lnTo>
                    <a:pt x="180" y="114"/>
                  </a:lnTo>
                  <a:lnTo>
                    <a:pt x="210" y="114"/>
                  </a:lnTo>
                  <a:lnTo>
                    <a:pt x="234" y="126"/>
                  </a:lnTo>
                  <a:lnTo>
                    <a:pt x="240" y="132"/>
                  </a:lnTo>
                  <a:lnTo>
                    <a:pt x="252" y="138"/>
                  </a:lnTo>
                  <a:lnTo>
                    <a:pt x="270" y="156"/>
                  </a:lnTo>
                  <a:lnTo>
                    <a:pt x="288" y="156"/>
                  </a:lnTo>
                  <a:lnTo>
                    <a:pt x="294" y="150"/>
                  </a:lnTo>
                  <a:lnTo>
                    <a:pt x="312" y="150"/>
                  </a:lnTo>
                  <a:lnTo>
                    <a:pt x="318" y="156"/>
                  </a:lnTo>
                  <a:lnTo>
                    <a:pt x="330" y="156"/>
                  </a:lnTo>
                  <a:lnTo>
                    <a:pt x="330" y="144"/>
                  </a:lnTo>
                  <a:lnTo>
                    <a:pt x="348" y="132"/>
                  </a:lnTo>
                  <a:lnTo>
                    <a:pt x="336" y="114"/>
                  </a:lnTo>
                  <a:close/>
                  <a:moveTo>
                    <a:pt x="36" y="78"/>
                  </a:moveTo>
                  <a:lnTo>
                    <a:pt x="6" y="78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6" y="108"/>
                  </a:lnTo>
                  <a:lnTo>
                    <a:pt x="18" y="132"/>
                  </a:lnTo>
                  <a:lnTo>
                    <a:pt x="24" y="126"/>
                  </a:lnTo>
                  <a:lnTo>
                    <a:pt x="30" y="114"/>
                  </a:lnTo>
                  <a:lnTo>
                    <a:pt x="42" y="108"/>
                  </a:lnTo>
                  <a:lnTo>
                    <a:pt x="54" y="108"/>
                  </a:lnTo>
                  <a:lnTo>
                    <a:pt x="60" y="102"/>
                  </a:lnTo>
                  <a:lnTo>
                    <a:pt x="72" y="96"/>
                  </a:lnTo>
                  <a:lnTo>
                    <a:pt x="78" y="90"/>
                  </a:lnTo>
                  <a:lnTo>
                    <a:pt x="72" y="72"/>
                  </a:lnTo>
                  <a:lnTo>
                    <a:pt x="36" y="78"/>
                  </a:lnTo>
                  <a:close/>
                  <a:moveTo>
                    <a:pt x="36" y="66"/>
                  </a:moveTo>
                  <a:lnTo>
                    <a:pt x="48" y="66"/>
                  </a:lnTo>
                  <a:lnTo>
                    <a:pt x="54" y="54"/>
                  </a:lnTo>
                  <a:lnTo>
                    <a:pt x="60" y="48"/>
                  </a:lnTo>
                  <a:lnTo>
                    <a:pt x="60" y="42"/>
                  </a:lnTo>
                  <a:lnTo>
                    <a:pt x="54" y="36"/>
                  </a:lnTo>
                  <a:lnTo>
                    <a:pt x="48" y="36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24" y="60"/>
                  </a:lnTo>
                  <a:lnTo>
                    <a:pt x="30" y="66"/>
                  </a:lnTo>
                  <a:lnTo>
                    <a:pt x="36" y="6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4" name="Eritrea" descr="© INSCALE GmbH, 05.05.2010&#10;http://www.presentationload.com/">
              <a:extLst>
                <a:ext uri="{FF2B5EF4-FFF2-40B4-BE49-F238E27FC236}">
                  <a16:creationId xmlns:a16="http://schemas.microsoft.com/office/drawing/2014/main" id="{E8785105-EA2F-C4B3-5CAE-52AEE34F0F94}"/>
                </a:ext>
              </a:extLst>
            </p:cNvPr>
            <p:cNvSpPr>
              <a:spLocks/>
            </p:cNvSpPr>
            <p:nvPr/>
          </p:nvSpPr>
          <p:spPr bwMode="gray">
            <a:xfrm>
              <a:off x="6890794" y="3355059"/>
              <a:ext cx="226822" cy="215756"/>
            </a:xfrm>
            <a:custGeom>
              <a:avLst/>
              <a:gdLst>
                <a:gd name="T0" fmla="*/ 2147483647 w 480"/>
                <a:gd name="T1" fmla="*/ 2147483647 h 456"/>
                <a:gd name="T2" fmla="*/ 2147483647 w 480"/>
                <a:gd name="T3" fmla="*/ 2147483647 h 456"/>
                <a:gd name="T4" fmla="*/ 2147483647 w 480"/>
                <a:gd name="T5" fmla="*/ 2147483647 h 456"/>
                <a:gd name="T6" fmla="*/ 2147483647 w 480"/>
                <a:gd name="T7" fmla="*/ 2147483647 h 456"/>
                <a:gd name="T8" fmla="*/ 2147483647 w 480"/>
                <a:gd name="T9" fmla="*/ 2147483647 h 456"/>
                <a:gd name="T10" fmla="*/ 2147483647 w 480"/>
                <a:gd name="T11" fmla="*/ 2147483647 h 456"/>
                <a:gd name="T12" fmla="*/ 2147483647 w 480"/>
                <a:gd name="T13" fmla="*/ 2147483647 h 456"/>
                <a:gd name="T14" fmla="*/ 2147483647 w 480"/>
                <a:gd name="T15" fmla="*/ 2147483647 h 456"/>
                <a:gd name="T16" fmla="*/ 0 w 480"/>
                <a:gd name="T17" fmla="*/ 2147483647 h 456"/>
                <a:gd name="T18" fmla="*/ 2147483647 w 480"/>
                <a:gd name="T19" fmla="*/ 2147483647 h 456"/>
                <a:gd name="T20" fmla="*/ 2147483647 w 480"/>
                <a:gd name="T21" fmla="*/ 2147483647 h 456"/>
                <a:gd name="T22" fmla="*/ 2147483647 w 480"/>
                <a:gd name="T23" fmla="*/ 2147483647 h 456"/>
                <a:gd name="T24" fmla="*/ 2147483647 w 480"/>
                <a:gd name="T25" fmla="*/ 2147483647 h 456"/>
                <a:gd name="T26" fmla="*/ 2147483647 w 480"/>
                <a:gd name="T27" fmla="*/ 2147483647 h 456"/>
                <a:gd name="T28" fmla="*/ 2147483647 w 480"/>
                <a:gd name="T29" fmla="*/ 2147483647 h 456"/>
                <a:gd name="T30" fmla="*/ 2147483647 w 480"/>
                <a:gd name="T31" fmla="*/ 2147483647 h 456"/>
                <a:gd name="T32" fmla="*/ 2147483647 w 480"/>
                <a:gd name="T33" fmla="*/ 2147483647 h 456"/>
                <a:gd name="T34" fmla="*/ 2147483647 w 480"/>
                <a:gd name="T35" fmla="*/ 2147483647 h 456"/>
                <a:gd name="T36" fmla="*/ 2147483647 w 480"/>
                <a:gd name="T37" fmla="*/ 2147483647 h 456"/>
                <a:gd name="T38" fmla="*/ 2147483647 w 480"/>
                <a:gd name="T39" fmla="*/ 2147483647 h 456"/>
                <a:gd name="T40" fmla="*/ 2147483647 w 480"/>
                <a:gd name="T41" fmla="*/ 2147483647 h 456"/>
                <a:gd name="T42" fmla="*/ 2147483647 w 480"/>
                <a:gd name="T43" fmla="*/ 2147483647 h 456"/>
                <a:gd name="T44" fmla="*/ 2147483647 w 480"/>
                <a:gd name="T45" fmla="*/ 2147483647 h 456"/>
                <a:gd name="T46" fmla="*/ 2147483647 w 480"/>
                <a:gd name="T47" fmla="*/ 2147483647 h 456"/>
                <a:gd name="T48" fmla="*/ 2147483647 w 480"/>
                <a:gd name="T49" fmla="*/ 2147483647 h 456"/>
                <a:gd name="T50" fmla="*/ 2147483647 w 480"/>
                <a:gd name="T51" fmla="*/ 2147483647 h 456"/>
                <a:gd name="T52" fmla="*/ 2147483647 w 480"/>
                <a:gd name="T53" fmla="*/ 2147483647 h 456"/>
                <a:gd name="T54" fmla="*/ 2147483647 w 480"/>
                <a:gd name="T55" fmla="*/ 2147483647 h 456"/>
                <a:gd name="T56" fmla="*/ 2147483647 w 480"/>
                <a:gd name="T57" fmla="*/ 2147483647 h 456"/>
                <a:gd name="T58" fmla="*/ 2147483647 w 480"/>
                <a:gd name="T59" fmla="*/ 2147483647 h 456"/>
                <a:gd name="T60" fmla="*/ 2147483647 w 480"/>
                <a:gd name="T61" fmla="*/ 2147483647 h 456"/>
                <a:gd name="T62" fmla="*/ 2147483647 w 480"/>
                <a:gd name="T63" fmla="*/ 2147483647 h 456"/>
                <a:gd name="T64" fmla="*/ 2147483647 w 480"/>
                <a:gd name="T65" fmla="*/ 2147483647 h 456"/>
                <a:gd name="T66" fmla="*/ 2147483647 w 480"/>
                <a:gd name="T67" fmla="*/ 2147483647 h 456"/>
                <a:gd name="T68" fmla="*/ 2147483647 w 480"/>
                <a:gd name="T69" fmla="*/ 2147483647 h 456"/>
                <a:gd name="T70" fmla="*/ 2147483647 w 480"/>
                <a:gd name="T71" fmla="*/ 2147483647 h 456"/>
                <a:gd name="T72" fmla="*/ 2147483647 w 480"/>
                <a:gd name="T73" fmla="*/ 2147483647 h 456"/>
                <a:gd name="T74" fmla="*/ 2147483647 w 480"/>
                <a:gd name="T75" fmla="*/ 2147483647 h 456"/>
                <a:gd name="T76" fmla="*/ 2147483647 w 480"/>
                <a:gd name="T77" fmla="*/ 2147483647 h 456"/>
                <a:gd name="T78" fmla="*/ 2147483647 w 480"/>
                <a:gd name="T79" fmla="*/ 2147483647 h 456"/>
                <a:gd name="T80" fmla="*/ 2147483647 w 480"/>
                <a:gd name="T81" fmla="*/ 2147483647 h 456"/>
                <a:gd name="T82" fmla="*/ 2147483647 w 480"/>
                <a:gd name="T83" fmla="*/ 2147483647 h 456"/>
                <a:gd name="T84" fmla="*/ 2147483647 w 480"/>
                <a:gd name="T85" fmla="*/ 2147483647 h 456"/>
                <a:gd name="T86" fmla="*/ 2147483647 w 480"/>
                <a:gd name="T87" fmla="*/ 2147483647 h 456"/>
                <a:gd name="T88" fmla="*/ 2147483647 w 480"/>
                <a:gd name="T89" fmla="*/ 2147483647 h 456"/>
                <a:gd name="T90" fmla="*/ 2147483647 w 480"/>
                <a:gd name="T91" fmla="*/ 2147483647 h 456"/>
                <a:gd name="T92" fmla="*/ 2147483647 w 480"/>
                <a:gd name="T93" fmla="*/ 2147483647 h 456"/>
                <a:gd name="T94" fmla="*/ 2147483647 w 480"/>
                <a:gd name="T95" fmla="*/ 2147483647 h 456"/>
                <a:gd name="T96" fmla="*/ 2147483647 w 480"/>
                <a:gd name="T97" fmla="*/ 0 h 456"/>
                <a:gd name="T98" fmla="*/ 2147483647 w 480"/>
                <a:gd name="T99" fmla="*/ 2147483647 h 456"/>
                <a:gd name="T100" fmla="*/ 2147483647 w 480"/>
                <a:gd name="T101" fmla="*/ 2147483647 h 456"/>
                <a:gd name="T102" fmla="*/ 2147483647 w 480"/>
                <a:gd name="T103" fmla="*/ 2147483647 h 4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0"/>
                <a:gd name="T157" fmla="*/ 0 h 456"/>
                <a:gd name="T158" fmla="*/ 480 w 480"/>
                <a:gd name="T159" fmla="*/ 456 h 4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0" h="456">
                  <a:moveTo>
                    <a:pt x="78" y="54"/>
                  </a:moveTo>
                  <a:lnTo>
                    <a:pt x="78" y="66"/>
                  </a:lnTo>
                  <a:lnTo>
                    <a:pt x="72" y="72"/>
                  </a:lnTo>
                  <a:lnTo>
                    <a:pt x="72" y="78"/>
                  </a:lnTo>
                  <a:lnTo>
                    <a:pt x="66" y="84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08"/>
                  </a:lnTo>
                  <a:lnTo>
                    <a:pt x="30" y="108"/>
                  </a:lnTo>
                  <a:lnTo>
                    <a:pt x="30" y="120"/>
                  </a:lnTo>
                  <a:lnTo>
                    <a:pt x="36" y="126"/>
                  </a:lnTo>
                  <a:lnTo>
                    <a:pt x="36" y="168"/>
                  </a:lnTo>
                  <a:lnTo>
                    <a:pt x="30" y="180"/>
                  </a:lnTo>
                  <a:lnTo>
                    <a:pt x="24" y="186"/>
                  </a:lnTo>
                  <a:lnTo>
                    <a:pt x="18" y="186"/>
                  </a:lnTo>
                  <a:lnTo>
                    <a:pt x="18" y="222"/>
                  </a:lnTo>
                  <a:lnTo>
                    <a:pt x="12" y="222"/>
                  </a:lnTo>
                  <a:lnTo>
                    <a:pt x="0" y="228"/>
                  </a:lnTo>
                  <a:lnTo>
                    <a:pt x="0" y="246"/>
                  </a:lnTo>
                  <a:lnTo>
                    <a:pt x="6" y="252"/>
                  </a:lnTo>
                  <a:lnTo>
                    <a:pt x="12" y="300"/>
                  </a:lnTo>
                  <a:lnTo>
                    <a:pt x="48" y="300"/>
                  </a:lnTo>
                  <a:lnTo>
                    <a:pt x="54" y="294"/>
                  </a:lnTo>
                  <a:lnTo>
                    <a:pt x="54" y="288"/>
                  </a:lnTo>
                  <a:lnTo>
                    <a:pt x="60" y="288"/>
                  </a:lnTo>
                  <a:lnTo>
                    <a:pt x="66" y="294"/>
                  </a:lnTo>
                  <a:lnTo>
                    <a:pt x="66" y="300"/>
                  </a:lnTo>
                  <a:lnTo>
                    <a:pt x="84" y="318"/>
                  </a:lnTo>
                  <a:lnTo>
                    <a:pt x="96" y="306"/>
                  </a:lnTo>
                  <a:lnTo>
                    <a:pt x="96" y="294"/>
                  </a:lnTo>
                  <a:lnTo>
                    <a:pt x="102" y="276"/>
                  </a:lnTo>
                  <a:lnTo>
                    <a:pt x="108" y="264"/>
                  </a:lnTo>
                  <a:lnTo>
                    <a:pt x="108" y="252"/>
                  </a:lnTo>
                  <a:lnTo>
                    <a:pt x="120" y="258"/>
                  </a:lnTo>
                  <a:lnTo>
                    <a:pt x="132" y="270"/>
                  </a:lnTo>
                  <a:lnTo>
                    <a:pt x="138" y="270"/>
                  </a:lnTo>
                  <a:lnTo>
                    <a:pt x="144" y="276"/>
                  </a:lnTo>
                  <a:lnTo>
                    <a:pt x="150" y="288"/>
                  </a:lnTo>
                  <a:lnTo>
                    <a:pt x="180" y="288"/>
                  </a:lnTo>
                  <a:lnTo>
                    <a:pt x="186" y="276"/>
                  </a:lnTo>
                  <a:lnTo>
                    <a:pt x="192" y="270"/>
                  </a:lnTo>
                  <a:lnTo>
                    <a:pt x="198" y="276"/>
                  </a:lnTo>
                  <a:lnTo>
                    <a:pt x="198" y="288"/>
                  </a:lnTo>
                  <a:lnTo>
                    <a:pt x="210" y="288"/>
                  </a:lnTo>
                  <a:lnTo>
                    <a:pt x="222" y="282"/>
                  </a:lnTo>
                  <a:lnTo>
                    <a:pt x="240" y="282"/>
                  </a:lnTo>
                  <a:lnTo>
                    <a:pt x="246" y="288"/>
                  </a:lnTo>
                  <a:lnTo>
                    <a:pt x="276" y="288"/>
                  </a:lnTo>
                  <a:lnTo>
                    <a:pt x="294" y="312"/>
                  </a:lnTo>
                  <a:lnTo>
                    <a:pt x="306" y="312"/>
                  </a:lnTo>
                  <a:lnTo>
                    <a:pt x="312" y="318"/>
                  </a:lnTo>
                  <a:lnTo>
                    <a:pt x="324" y="324"/>
                  </a:lnTo>
                  <a:lnTo>
                    <a:pt x="348" y="360"/>
                  </a:lnTo>
                  <a:lnTo>
                    <a:pt x="354" y="366"/>
                  </a:lnTo>
                  <a:lnTo>
                    <a:pt x="378" y="378"/>
                  </a:lnTo>
                  <a:lnTo>
                    <a:pt x="390" y="390"/>
                  </a:lnTo>
                  <a:lnTo>
                    <a:pt x="390" y="414"/>
                  </a:lnTo>
                  <a:lnTo>
                    <a:pt x="396" y="420"/>
                  </a:lnTo>
                  <a:lnTo>
                    <a:pt x="408" y="426"/>
                  </a:lnTo>
                  <a:lnTo>
                    <a:pt x="420" y="426"/>
                  </a:lnTo>
                  <a:lnTo>
                    <a:pt x="432" y="444"/>
                  </a:lnTo>
                  <a:lnTo>
                    <a:pt x="456" y="456"/>
                  </a:lnTo>
                  <a:lnTo>
                    <a:pt x="468" y="438"/>
                  </a:lnTo>
                  <a:lnTo>
                    <a:pt x="480" y="432"/>
                  </a:lnTo>
                  <a:lnTo>
                    <a:pt x="474" y="420"/>
                  </a:lnTo>
                  <a:lnTo>
                    <a:pt x="456" y="402"/>
                  </a:lnTo>
                  <a:lnTo>
                    <a:pt x="432" y="402"/>
                  </a:lnTo>
                  <a:lnTo>
                    <a:pt x="426" y="396"/>
                  </a:lnTo>
                  <a:lnTo>
                    <a:pt x="426" y="360"/>
                  </a:lnTo>
                  <a:lnTo>
                    <a:pt x="420" y="360"/>
                  </a:lnTo>
                  <a:lnTo>
                    <a:pt x="414" y="354"/>
                  </a:lnTo>
                  <a:lnTo>
                    <a:pt x="366" y="330"/>
                  </a:lnTo>
                  <a:lnTo>
                    <a:pt x="360" y="324"/>
                  </a:lnTo>
                  <a:lnTo>
                    <a:pt x="360" y="312"/>
                  </a:lnTo>
                  <a:lnTo>
                    <a:pt x="354" y="300"/>
                  </a:lnTo>
                  <a:lnTo>
                    <a:pt x="354" y="288"/>
                  </a:lnTo>
                  <a:lnTo>
                    <a:pt x="348" y="276"/>
                  </a:lnTo>
                  <a:lnTo>
                    <a:pt x="348" y="270"/>
                  </a:lnTo>
                  <a:lnTo>
                    <a:pt x="336" y="270"/>
                  </a:lnTo>
                  <a:lnTo>
                    <a:pt x="324" y="264"/>
                  </a:lnTo>
                  <a:lnTo>
                    <a:pt x="306" y="264"/>
                  </a:lnTo>
                  <a:lnTo>
                    <a:pt x="282" y="240"/>
                  </a:lnTo>
                  <a:lnTo>
                    <a:pt x="264" y="246"/>
                  </a:lnTo>
                  <a:lnTo>
                    <a:pt x="252" y="228"/>
                  </a:lnTo>
                  <a:lnTo>
                    <a:pt x="234" y="222"/>
                  </a:lnTo>
                  <a:lnTo>
                    <a:pt x="216" y="204"/>
                  </a:lnTo>
                  <a:lnTo>
                    <a:pt x="210" y="192"/>
                  </a:lnTo>
                  <a:lnTo>
                    <a:pt x="204" y="186"/>
                  </a:lnTo>
                  <a:lnTo>
                    <a:pt x="198" y="174"/>
                  </a:lnTo>
                  <a:lnTo>
                    <a:pt x="198" y="114"/>
                  </a:lnTo>
                  <a:lnTo>
                    <a:pt x="192" y="90"/>
                  </a:lnTo>
                  <a:lnTo>
                    <a:pt x="186" y="78"/>
                  </a:lnTo>
                  <a:lnTo>
                    <a:pt x="180" y="60"/>
                  </a:lnTo>
                  <a:lnTo>
                    <a:pt x="168" y="42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50" y="6"/>
                  </a:lnTo>
                  <a:lnTo>
                    <a:pt x="150" y="0"/>
                  </a:lnTo>
                  <a:lnTo>
                    <a:pt x="144" y="0"/>
                  </a:lnTo>
                  <a:lnTo>
                    <a:pt x="144" y="12"/>
                  </a:lnTo>
                  <a:lnTo>
                    <a:pt x="132" y="36"/>
                  </a:lnTo>
                  <a:lnTo>
                    <a:pt x="108" y="48"/>
                  </a:lnTo>
                  <a:lnTo>
                    <a:pt x="90" y="54"/>
                  </a:lnTo>
                  <a:lnTo>
                    <a:pt x="78" y="5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5" name="Equatorial Guinea" descr="© INSCALE GmbH, 05.05.2010&#10;http://www.presentationload.com/">
              <a:extLst>
                <a:ext uri="{FF2B5EF4-FFF2-40B4-BE49-F238E27FC236}">
                  <a16:creationId xmlns:a16="http://schemas.microsoft.com/office/drawing/2014/main" id="{C4E042BC-ABE1-575E-CCE7-C1CA14AEC036}"/>
                </a:ext>
              </a:extLst>
            </p:cNvPr>
            <p:cNvSpPr>
              <a:spLocks/>
            </p:cNvSpPr>
            <p:nvPr/>
          </p:nvSpPr>
          <p:spPr bwMode="gray">
            <a:xfrm>
              <a:off x="5990888" y="3952540"/>
              <a:ext cx="68231" cy="51633"/>
            </a:xfrm>
            <a:custGeom>
              <a:avLst/>
              <a:gdLst>
                <a:gd name="T0" fmla="*/ 2147483647 w 144"/>
                <a:gd name="T1" fmla="*/ 2147483647 h 108"/>
                <a:gd name="T2" fmla="*/ 2147483647 w 144"/>
                <a:gd name="T3" fmla="*/ 2147483647 h 108"/>
                <a:gd name="T4" fmla="*/ 2147483647 w 144"/>
                <a:gd name="T5" fmla="*/ 2147483647 h 108"/>
                <a:gd name="T6" fmla="*/ 2147483647 w 144"/>
                <a:gd name="T7" fmla="*/ 0 h 108"/>
                <a:gd name="T8" fmla="*/ 2147483647 w 144"/>
                <a:gd name="T9" fmla="*/ 2147483647 h 108"/>
                <a:gd name="T10" fmla="*/ 2147483647 w 144"/>
                <a:gd name="T11" fmla="*/ 2147483647 h 108"/>
                <a:gd name="T12" fmla="*/ 2147483647 w 144"/>
                <a:gd name="T13" fmla="*/ 2147483647 h 108"/>
                <a:gd name="T14" fmla="*/ 2147483647 w 144"/>
                <a:gd name="T15" fmla="*/ 2147483647 h 108"/>
                <a:gd name="T16" fmla="*/ 2147483647 w 144"/>
                <a:gd name="T17" fmla="*/ 2147483647 h 108"/>
                <a:gd name="T18" fmla="*/ 0 w 144"/>
                <a:gd name="T19" fmla="*/ 2147483647 h 108"/>
                <a:gd name="T20" fmla="*/ 0 w 144"/>
                <a:gd name="T21" fmla="*/ 2147483647 h 108"/>
                <a:gd name="T22" fmla="*/ 2147483647 w 144"/>
                <a:gd name="T23" fmla="*/ 2147483647 h 108"/>
                <a:gd name="T24" fmla="*/ 2147483647 w 144"/>
                <a:gd name="T25" fmla="*/ 2147483647 h 108"/>
                <a:gd name="T26" fmla="*/ 2147483647 w 144"/>
                <a:gd name="T27" fmla="*/ 2147483647 h 108"/>
                <a:gd name="T28" fmla="*/ 2147483647 w 144"/>
                <a:gd name="T29" fmla="*/ 2147483647 h 108"/>
                <a:gd name="T30" fmla="*/ 2147483647 w 144"/>
                <a:gd name="T31" fmla="*/ 2147483647 h 108"/>
                <a:gd name="T32" fmla="*/ 2147483647 w 144"/>
                <a:gd name="T33" fmla="*/ 2147483647 h 108"/>
                <a:gd name="T34" fmla="*/ 2147483647 w 144"/>
                <a:gd name="T35" fmla="*/ 2147483647 h 108"/>
                <a:gd name="T36" fmla="*/ 2147483647 w 144"/>
                <a:gd name="T37" fmla="*/ 2147483647 h 108"/>
                <a:gd name="T38" fmla="*/ 2147483647 w 144"/>
                <a:gd name="T39" fmla="*/ 2147483647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4"/>
                <a:gd name="T61" fmla="*/ 0 h 108"/>
                <a:gd name="T62" fmla="*/ 144 w 144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4" h="108">
                  <a:moveTo>
                    <a:pt x="138" y="48"/>
                  </a:moveTo>
                  <a:lnTo>
                    <a:pt x="144" y="12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6"/>
                  </a:lnTo>
                  <a:lnTo>
                    <a:pt x="30" y="42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0" y="84"/>
                  </a:lnTo>
                  <a:lnTo>
                    <a:pt x="0" y="90"/>
                  </a:lnTo>
                  <a:lnTo>
                    <a:pt x="6" y="96"/>
                  </a:lnTo>
                  <a:lnTo>
                    <a:pt x="18" y="102"/>
                  </a:lnTo>
                  <a:lnTo>
                    <a:pt x="36" y="102"/>
                  </a:lnTo>
                  <a:lnTo>
                    <a:pt x="36" y="108"/>
                  </a:lnTo>
                  <a:lnTo>
                    <a:pt x="138" y="108"/>
                  </a:lnTo>
                  <a:lnTo>
                    <a:pt x="138" y="102"/>
                  </a:lnTo>
                  <a:lnTo>
                    <a:pt x="144" y="84"/>
                  </a:lnTo>
                  <a:lnTo>
                    <a:pt x="144" y="54"/>
                  </a:lnTo>
                  <a:lnTo>
                    <a:pt x="138" y="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37" name="Egypt" descr="© INSCALE GmbH, 05.05.2010&#10;http://www.presentationload.com/">
              <a:extLst>
                <a:ext uri="{FF2B5EF4-FFF2-40B4-BE49-F238E27FC236}">
                  <a16:creationId xmlns:a16="http://schemas.microsoft.com/office/drawing/2014/main" id="{B208397C-1386-4F17-A237-C1674DF7E47A}"/>
                </a:ext>
              </a:extLst>
            </p:cNvPr>
            <p:cNvSpPr>
              <a:spLocks/>
            </p:cNvSpPr>
            <p:nvPr/>
          </p:nvSpPr>
          <p:spPr bwMode="gray">
            <a:xfrm>
              <a:off x="6486943" y="2836875"/>
              <a:ext cx="372503" cy="379879"/>
            </a:xfrm>
            <a:custGeom>
              <a:avLst/>
              <a:gdLst>
                <a:gd name="T0" fmla="*/ 2147483647 w 792"/>
                <a:gd name="T1" fmla="*/ 2147483647 h 804"/>
                <a:gd name="T2" fmla="*/ 2147483647 w 792"/>
                <a:gd name="T3" fmla="*/ 2147483647 h 804"/>
                <a:gd name="T4" fmla="*/ 2147483647 w 792"/>
                <a:gd name="T5" fmla="*/ 2147483647 h 804"/>
                <a:gd name="T6" fmla="*/ 2147483647 w 792"/>
                <a:gd name="T7" fmla="*/ 2147483647 h 804"/>
                <a:gd name="T8" fmla="*/ 2147483647 w 792"/>
                <a:gd name="T9" fmla="*/ 2147483647 h 804"/>
                <a:gd name="T10" fmla="*/ 2147483647 w 792"/>
                <a:gd name="T11" fmla="*/ 2147483647 h 804"/>
                <a:gd name="T12" fmla="*/ 2147483647 w 792"/>
                <a:gd name="T13" fmla="*/ 2147483647 h 804"/>
                <a:gd name="T14" fmla="*/ 2147483647 w 792"/>
                <a:gd name="T15" fmla="*/ 2147483647 h 804"/>
                <a:gd name="T16" fmla="*/ 2147483647 w 792"/>
                <a:gd name="T17" fmla="*/ 2147483647 h 804"/>
                <a:gd name="T18" fmla="*/ 2147483647 w 792"/>
                <a:gd name="T19" fmla="*/ 2147483647 h 804"/>
                <a:gd name="T20" fmla="*/ 2147483647 w 792"/>
                <a:gd name="T21" fmla="*/ 2147483647 h 804"/>
                <a:gd name="T22" fmla="*/ 2147483647 w 792"/>
                <a:gd name="T23" fmla="*/ 2147483647 h 804"/>
                <a:gd name="T24" fmla="*/ 2147483647 w 792"/>
                <a:gd name="T25" fmla="*/ 2147483647 h 804"/>
                <a:gd name="T26" fmla="*/ 2147483647 w 792"/>
                <a:gd name="T27" fmla="*/ 2147483647 h 804"/>
                <a:gd name="T28" fmla="*/ 2147483647 w 792"/>
                <a:gd name="T29" fmla="*/ 2147483647 h 804"/>
                <a:gd name="T30" fmla="*/ 2147483647 w 792"/>
                <a:gd name="T31" fmla="*/ 2147483647 h 804"/>
                <a:gd name="T32" fmla="*/ 2147483647 w 792"/>
                <a:gd name="T33" fmla="*/ 2147483647 h 804"/>
                <a:gd name="T34" fmla="*/ 2147483647 w 792"/>
                <a:gd name="T35" fmla="*/ 2147483647 h 804"/>
                <a:gd name="T36" fmla="*/ 2147483647 w 792"/>
                <a:gd name="T37" fmla="*/ 2147483647 h 804"/>
                <a:gd name="T38" fmla="*/ 2147483647 w 792"/>
                <a:gd name="T39" fmla="*/ 2147483647 h 804"/>
                <a:gd name="T40" fmla="*/ 2147483647 w 792"/>
                <a:gd name="T41" fmla="*/ 2147483647 h 804"/>
                <a:gd name="T42" fmla="*/ 2147483647 w 792"/>
                <a:gd name="T43" fmla="*/ 2147483647 h 804"/>
                <a:gd name="T44" fmla="*/ 2147483647 w 792"/>
                <a:gd name="T45" fmla="*/ 2147483647 h 804"/>
                <a:gd name="T46" fmla="*/ 2147483647 w 792"/>
                <a:gd name="T47" fmla="*/ 2147483647 h 804"/>
                <a:gd name="T48" fmla="*/ 2147483647 w 792"/>
                <a:gd name="T49" fmla="*/ 2147483647 h 804"/>
                <a:gd name="T50" fmla="*/ 2147483647 w 792"/>
                <a:gd name="T51" fmla="*/ 2147483647 h 804"/>
                <a:gd name="T52" fmla="*/ 2147483647 w 792"/>
                <a:gd name="T53" fmla="*/ 2147483647 h 804"/>
                <a:gd name="T54" fmla="*/ 2147483647 w 792"/>
                <a:gd name="T55" fmla="*/ 2147483647 h 804"/>
                <a:gd name="T56" fmla="*/ 2147483647 w 792"/>
                <a:gd name="T57" fmla="*/ 2147483647 h 804"/>
                <a:gd name="T58" fmla="*/ 2147483647 w 792"/>
                <a:gd name="T59" fmla="*/ 2147483647 h 804"/>
                <a:gd name="T60" fmla="*/ 2147483647 w 792"/>
                <a:gd name="T61" fmla="*/ 2147483647 h 804"/>
                <a:gd name="T62" fmla="*/ 2147483647 w 792"/>
                <a:gd name="T63" fmla="*/ 2147483647 h 804"/>
                <a:gd name="T64" fmla="*/ 2147483647 w 792"/>
                <a:gd name="T65" fmla="*/ 2147483647 h 804"/>
                <a:gd name="T66" fmla="*/ 2147483647 w 792"/>
                <a:gd name="T67" fmla="*/ 2147483647 h 804"/>
                <a:gd name="T68" fmla="*/ 2147483647 w 792"/>
                <a:gd name="T69" fmla="*/ 2147483647 h 804"/>
                <a:gd name="T70" fmla="*/ 2147483647 w 792"/>
                <a:gd name="T71" fmla="*/ 2147483647 h 804"/>
                <a:gd name="T72" fmla="*/ 2147483647 w 792"/>
                <a:gd name="T73" fmla="*/ 2147483647 h 804"/>
                <a:gd name="T74" fmla="*/ 2147483647 w 792"/>
                <a:gd name="T75" fmla="*/ 2147483647 h 804"/>
                <a:gd name="T76" fmla="*/ 2147483647 w 792"/>
                <a:gd name="T77" fmla="*/ 2147483647 h 804"/>
                <a:gd name="T78" fmla="*/ 2147483647 w 792"/>
                <a:gd name="T79" fmla="*/ 2147483647 h 804"/>
                <a:gd name="T80" fmla="*/ 2147483647 w 792"/>
                <a:gd name="T81" fmla="*/ 2147483647 h 804"/>
                <a:gd name="T82" fmla="*/ 2147483647 w 792"/>
                <a:gd name="T83" fmla="*/ 2147483647 h 804"/>
                <a:gd name="T84" fmla="*/ 2147483647 w 792"/>
                <a:gd name="T85" fmla="*/ 2147483647 h 804"/>
                <a:gd name="T86" fmla="*/ 2147483647 w 792"/>
                <a:gd name="T87" fmla="*/ 2147483647 h 804"/>
                <a:gd name="T88" fmla="*/ 2147483647 w 792"/>
                <a:gd name="T89" fmla="*/ 2147483647 h 804"/>
                <a:gd name="T90" fmla="*/ 2147483647 w 792"/>
                <a:gd name="T91" fmla="*/ 0 h 804"/>
                <a:gd name="T92" fmla="*/ 2147483647 w 792"/>
                <a:gd name="T93" fmla="*/ 2147483647 h 804"/>
                <a:gd name="T94" fmla="*/ 2147483647 w 792"/>
                <a:gd name="T95" fmla="*/ 0 h 8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92"/>
                <a:gd name="T145" fmla="*/ 0 h 804"/>
                <a:gd name="T146" fmla="*/ 792 w 792"/>
                <a:gd name="T147" fmla="*/ 804 h 8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92" h="804">
                  <a:moveTo>
                    <a:pt x="12" y="18"/>
                  </a:moveTo>
                  <a:lnTo>
                    <a:pt x="6" y="24"/>
                  </a:lnTo>
                  <a:lnTo>
                    <a:pt x="6" y="54"/>
                  </a:lnTo>
                  <a:lnTo>
                    <a:pt x="18" y="60"/>
                  </a:lnTo>
                  <a:lnTo>
                    <a:pt x="24" y="72"/>
                  </a:lnTo>
                  <a:lnTo>
                    <a:pt x="24" y="78"/>
                  </a:lnTo>
                  <a:lnTo>
                    <a:pt x="18" y="84"/>
                  </a:lnTo>
                  <a:lnTo>
                    <a:pt x="12" y="96"/>
                  </a:lnTo>
                  <a:lnTo>
                    <a:pt x="6" y="102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6" y="132"/>
                  </a:lnTo>
                  <a:lnTo>
                    <a:pt x="18" y="144"/>
                  </a:lnTo>
                  <a:lnTo>
                    <a:pt x="30" y="180"/>
                  </a:lnTo>
                  <a:lnTo>
                    <a:pt x="30" y="264"/>
                  </a:lnTo>
                  <a:lnTo>
                    <a:pt x="36" y="342"/>
                  </a:lnTo>
                  <a:lnTo>
                    <a:pt x="36" y="438"/>
                  </a:lnTo>
                  <a:lnTo>
                    <a:pt x="42" y="534"/>
                  </a:lnTo>
                  <a:lnTo>
                    <a:pt x="42" y="624"/>
                  </a:lnTo>
                  <a:lnTo>
                    <a:pt x="48" y="702"/>
                  </a:lnTo>
                  <a:lnTo>
                    <a:pt x="48" y="774"/>
                  </a:lnTo>
                  <a:lnTo>
                    <a:pt x="474" y="780"/>
                  </a:lnTo>
                  <a:lnTo>
                    <a:pt x="492" y="762"/>
                  </a:lnTo>
                  <a:lnTo>
                    <a:pt x="498" y="762"/>
                  </a:lnTo>
                  <a:lnTo>
                    <a:pt x="498" y="774"/>
                  </a:lnTo>
                  <a:lnTo>
                    <a:pt x="618" y="780"/>
                  </a:lnTo>
                  <a:lnTo>
                    <a:pt x="624" y="786"/>
                  </a:lnTo>
                  <a:lnTo>
                    <a:pt x="630" y="798"/>
                  </a:lnTo>
                  <a:lnTo>
                    <a:pt x="636" y="804"/>
                  </a:lnTo>
                  <a:lnTo>
                    <a:pt x="654" y="804"/>
                  </a:lnTo>
                  <a:lnTo>
                    <a:pt x="660" y="798"/>
                  </a:lnTo>
                  <a:lnTo>
                    <a:pt x="672" y="774"/>
                  </a:lnTo>
                  <a:lnTo>
                    <a:pt x="684" y="762"/>
                  </a:lnTo>
                  <a:lnTo>
                    <a:pt x="696" y="762"/>
                  </a:lnTo>
                  <a:lnTo>
                    <a:pt x="702" y="756"/>
                  </a:lnTo>
                  <a:lnTo>
                    <a:pt x="720" y="756"/>
                  </a:lnTo>
                  <a:lnTo>
                    <a:pt x="726" y="750"/>
                  </a:lnTo>
                  <a:lnTo>
                    <a:pt x="732" y="738"/>
                  </a:lnTo>
                  <a:lnTo>
                    <a:pt x="732" y="714"/>
                  </a:lnTo>
                  <a:lnTo>
                    <a:pt x="762" y="714"/>
                  </a:lnTo>
                  <a:lnTo>
                    <a:pt x="786" y="690"/>
                  </a:lnTo>
                  <a:lnTo>
                    <a:pt x="780" y="684"/>
                  </a:lnTo>
                  <a:lnTo>
                    <a:pt x="774" y="672"/>
                  </a:lnTo>
                  <a:lnTo>
                    <a:pt x="774" y="624"/>
                  </a:lnTo>
                  <a:lnTo>
                    <a:pt x="792" y="618"/>
                  </a:lnTo>
                  <a:lnTo>
                    <a:pt x="786" y="618"/>
                  </a:lnTo>
                  <a:lnTo>
                    <a:pt x="756" y="588"/>
                  </a:lnTo>
                  <a:lnTo>
                    <a:pt x="732" y="552"/>
                  </a:lnTo>
                  <a:lnTo>
                    <a:pt x="726" y="528"/>
                  </a:lnTo>
                  <a:lnTo>
                    <a:pt x="714" y="492"/>
                  </a:lnTo>
                  <a:lnTo>
                    <a:pt x="702" y="468"/>
                  </a:lnTo>
                  <a:lnTo>
                    <a:pt x="690" y="462"/>
                  </a:lnTo>
                  <a:lnTo>
                    <a:pt x="684" y="450"/>
                  </a:lnTo>
                  <a:lnTo>
                    <a:pt x="672" y="444"/>
                  </a:lnTo>
                  <a:lnTo>
                    <a:pt x="666" y="432"/>
                  </a:lnTo>
                  <a:lnTo>
                    <a:pt x="654" y="396"/>
                  </a:lnTo>
                  <a:lnTo>
                    <a:pt x="654" y="378"/>
                  </a:lnTo>
                  <a:lnTo>
                    <a:pt x="618" y="336"/>
                  </a:lnTo>
                  <a:lnTo>
                    <a:pt x="618" y="318"/>
                  </a:lnTo>
                  <a:lnTo>
                    <a:pt x="606" y="294"/>
                  </a:lnTo>
                  <a:lnTo>
                    <a:pt x="594" y="282"/>
                  </a:lnTo>
                  <a:lnTo>
                    <a:pt x="588" y="270"/>
                  </a:lnTo>
                  <a:lnTo>
                    <a:pt x="576" y="258"/>
                  </a:lnTo>
                  <a:lnTo>
                    <a:pt x="570" y="246"/>
                  </a:lnTo>
                  <a:lnTo>
                    <a:pt x="558" y="234"/>
                  </a:lnTo>
                  <a:lnTo>
                    <a:pt x="552" y="222"/>
                  </a:lnTo>
                  <a:lnTo>
                    <a:pt x="546" y="216"/>
                  </a:lnTo>
                  <a:lnTo>
                    <a:pt x="552" y="210"/>
                  </a:lnTo>
                  <a:lnTo>
                    <a:pt x="552" y="198"/>
                  </a:lnTo>
                  <a:lnTo>
                    <a:pt x="540" y="174"/>
                  </a:lnTo>
                  <a:lnTo>
                    <a:pt x="528" y="168"/>
                  </a:lnTo>
                  <a:lnTo>
                    <a:pt x="522" y="168"/>
                  </a:lnTo>
                  <a:lnTo>
                    <a:pt x="540" y="144"/>
                  </a:lnTo>
                  <a:lnTo>
                    <a:pt x="558" y="156"/>
                  </a:lnTo>
                  <a:lnTo>
                    <a:pt x="558" y="174"/>
                  </a:lnTo>
                  <a:lnTo>
                    <a:pt x="564" y="186"/>
                  </a:lnTo>
                  <a:lnTo>
                    <a:pt x="576" y="198"/>
                  </a:lnTo>
                  <a:lnTo>
                    <a:pt x="582" y="210"/>
                  </a:lnTo>
                  <a:lnTo>
                    <a:pt x="588" y="216"/>
                  </a:lnTo>
                  <a:lnTo>
                    <a:pt x="588" y="246"/>
                  </a:lnTo>
                  <a:lnTo>
                    <a:pt x="606" y="264"/>
                  </a:lnTo>
                  <a:lnTo>
                    <a:pt x="612" y="276"/>
                  </a:lnTo>
                  <a:lnTo>
                    <a:pt x="636" y="300"/>
                  </a:lnTo>
                  <a:lnTo>
                    <a:pt x="648" y="306"/>
                  </a:lnTo>
                  <a:lnTo>
                    <a:pt x="654" y="306"/>
                  </a:lnTo>
                  <a:lnTo>
                    <a:pt x="666" y="300"/>
                  </a:lnTo>
                  <a:lnTo>
                    <a:pt x="678" y="288"/>
                  </a:lnTo>
                  <a:lnTo>
                    <a:pt x="672" y="270"/>
                  </a:lnTo>
                  <a:lnTo>
                    <a:pt x="684" y="246"/>
                  </a:lnTo>
                  <a:lnTo>
                    <a:pt x="684" y="234"/>
                  </a:lnTo>
                  <a:lnTo>
                    <a:pt x="690" y="222"/>
                  </a:lnTo>
                  <a:lnTo>
                    <a:pt x="690" y="198"/>
                  </a:lnTo>
                  <a:lnTo>
                    <a:pt x="696" y="186"/>
                  </a:lnTo>
                  <a:lnTo>
                    <a:pt x="696" y="180"/>
                  </a:lnTo>
                  <a:lnTo>
                    <a:pt x="702" y="168"/>
                  </a:lnTo>
                  <a:lnTo>
                    <a:pt x="648" y="24"/>
                  </a:lnTo>
                  <a:lnTo>
                    <a:pt x="642" y="24"/>
                  </a:lnTo>
                  <a:lnTo>
                    <a:pt x="636" y="30"/>
                  </a:lnTo>
                  <a:lnTo>
                    <a:pt x="624" y="30"/>
                  </a:lnTo>
                  <a:lnTo>
                    <a:pt x="600" y="42"/>
                  </a:lnTo>
                  <a:lnTo>
                    <a:pt x="576" y="42"/>
                  </a:lnTo>
                  <a:lnTo>
                    <a:pt x="564" y="36"/>
                  </a:lnTo>
                  <a:lnTo>
                    <a:pt x="558" y="30"/>
                  </a:lnTo>
                  <a:lnTo>
                    <a:pt x="552" y="36"/>
                  </a:lnTo>
                  <a:lnTo>
                    <a:pt x="540" y="42"/>
                  </a:lnTo>
                  <a:lnTo>
                    <a:pt x="534" y="42"/>
                  </a:lnTo>
                  <a:lnTo>
                    <a:pt x="510" y="30"/>
                  </a:lnTo>
                  <a:lnTo>
                    <a:pt x="504" y="24"/>
                  </a:lnTo>
                  <a:lnTo>
                    <a:pt x="504" y="18"/>
                  </a:lnTo>
                  <a:lnTo>
                    <a:pt x="498" y="12"/>
                  </a:lnTo>
                  <a:lnTo>
                    <a:pt x="486" y="6"/>
                  </a:lnTo>
                  <a:lnTo>
                    <a:pt x="468" y="6"/>
                  </a:lnTo>
                  <a:lnTo>
                    <a:pt x="456" y="12"/>
                  </a:lnTo>
                  <a:lnTo>
                    <a:pt x="438" y="12"/>
                  </a:lnTo>
                  <a:lnTo>
                    <a:pt x="432" y="18"/>
                  </a:lnTo>
                  <a:lnTo>
                    <a:pt x="420" y="18"/>
                  </a:lnTo>
                  <a:lnTo>
                    <a:pt x="414" y="12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72" y="24"/>
                  </a:lnTo>
                  <a:lnTo>
                    <a:pt x="366" y="36"/>
                  </a:lnTo>
                  <a:lnTo>
                    <a:pt x="360" y="42"/>
                  </a:lnTo>
                  <a:lnTo>
                    <a:pt x="336" y="42"/>
                  </a:lnTo>
                  <a:lnTo>
                    <a:pt x="324" y="54"/>
                  </a:lnTo>
                  <a:lnTo>
                    <a:pt x="312" y="60"/>
                  </a:lnTo>
                  <a:lnTo>
                    <a:pt x="306" y="60"/>
                  </a:lnTo>
                  <a:lnTo>
                    <a:pt x="300" y="54"/>
                  </a:lnTo>
                  <a:lnTo>
                    <a:pt x="288" y="54"/>
                  </a:lnTo>
                  <a:lnTo>
                    <a:pt x="276" y="48"/>
                  </a:lnTo>
                  <a:lnTo>
                    <a:pt x="264" y="48"/>
                  </a:lnTo>
                  <a:lnTo>
                    <a:pt x="258" y="42"/>
                  </a:lnTo>
                  <a:lnTo>
                    <a:pt x="204" y="42"/>
                  </a:lnTo>
                  <a:lnTo>
                    <a:pt x="198" y="36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20" y="12"/>
                  </a:lnTo>
                  <a:lnTo>
                    <a:pt x="96" y="0"/>
                  </a:lnTo>
                  <a:lnTo>
                    <a:pt x="78" y="0"/>
                  </a:lnTo>
                  <a:lnTo>
                    <a:pt x="66" y="12"/>
                  </a:lnTo>
                  <a:lnTo>
                    <a:pt x="54" y="12"/>
                  </a:lnTo>
                  <a:lnTo>
                    <a:pt x="42" y="6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12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1" name="Djibouti" descr="© INSCALE GmbH, 05.05.2010&#10;http://www.presentationload.com/">
              <a:extLst>
                <a:ext uri="{FF2B5EF4-FFF2-40B4-BE49-F238E27FC236}">
                  <a16:creationId xmlns:a16="http://schemas.microsoft.com/office/drawing/2014/main" id="{E659F9DB-5905-D03B-30FC-5FC4719DDE78}"/>
                </a:ext>
              </a:extLst>
            </p:cNvPr>
            <p:cNvSpPr>
              <a:spLocks/>
            </p:cNvSpPr>
            <p:nvPr/>
          </p:nvSpPr>
          <p:spPr bwMode="gray">
            <a:xfrm>
              <a:off x="7071514" y="3559753"/>
              <a:ext cx="55322" cy="64543"/>
            </a:xfrm>
            <a:custGeom>
              <a:avLst/>
              <a:gdLst>
                <a:gd name="T0" fmla="*/ 2147483647 w 114"/>
                <a:gd name="T1" fmla="*/ 2147483647 h 138"/>
                <a:gd name="T2" fmla="*/ 2147483647 w 114"/>
                <a:gd name="T3" fmla="*/ 2147483647 h 138"/>
                <a:gd name="T4" fmla="*/ 2147483647 w 114"/>
                <a:gd name="T5" fmla="*/ 2147483647 h 138"/>
                <a:gd name="T6" fmla="*/ 0 w 114"/>
                <a:gd name="T7" fmla="*/ 2147483647 h 138"/>
                <a:gd name="T8" fmla="*/ 0 w 114"/>
                <a:gd name="T9" fmla="*/ 2147483647 h 138"/>
                <a:gd name="T10" fmla="*/ 2147483647 w 114"/>
                <a:gd name="T11" fmla="*/ 2147483647 h 138"/>
                <a:gd name="T12" fmla="*/ 2147483647 w 114"/>
                <a:gd name="T13" fmla="*/ 2147483647 h 138"/>
                <a:gd name="T14" fmla="*/ 2147483647 w 114"/>
                <a:gd name="T15" fmla="*/ 2147483647 h 138"/>
                <a:gd name="T16" fmla="*/ 2147483647 w 114"/>
                <a:gd name="T17" fmla="*/ 2147483647 h 138"/>
                <a:gd name="T18" fmla="*/ 2147483647 w 114"/>
                <a:gd name="T19" fmla="*/ 2147483647 h 138"/>
                <a:gd name="T20" fmla="*/ 2147483647 w 114"/>
                <a:gd name="T21" fmla="*/ 2147483647 h 138"/>
                <a:gd name="T22" fmla="*/ 2147483647 w 114"/>
                <a:gd name="T23" fmla="*/ 2147483647 h 138"/>
                <a:gd name="T24" fmla="*/ 2147483647 w 114"/>
                <a:gd name="T25" fmla="*/ 2147483647 h 138"/>
                <a:gd name="T26" fmla="*/ 2147483647 w 114"/>
                <a:gd name="T27" fmla="*/ 2147483647 h 138"/>
                <a:gd name="T28" fmla="*/ 2147483647 w 114"/>
                <a:gd name="T29" fmla="*/ 2147483647 h 138"/>
                <a:gd name="T30" fmla="*/ 2147483647 w 114"/>
                <a:gd name="T31" fmla="*/ 2147483647 h 138"/>
                <a:gd name="T32" fmla="*/ 2147483647 w 114"/>
                <a:gd name="T33" fmla="*/ 2147483647 h 138"/>
                <a:gd name="T34" fmla="*/ 2147483647 w 114"/>
                <a:gd name="T35" fmla="*/ 2147483647 h 138"/>
                <a:gd name="T36" fmla="*/ 2147483647 w 114"/>
                <a:gd name="T37" fmla="*/ 2147483647 h 138"/>
                <a:gd name="T38" fmla="*/ 2147483647 w 114"/>
                <a:gd name="T39" fmla="*/ 2147483647 h 138"/>
                <a:gd name="T40" fmla="*/ 2147483647 w 114"/>
                <a:gd name="T41" fmla="*/ 2147483647 h 138"/>
                <a:gd name="T42" fmla="*/ 2147483647 w 114"/>
                <a:gd name="T43" fmla="*/ 2147483647 h 138"/>
                <a:gd name="T44" fmla="*/ 2147483647 w 114"/>
                <a:gd name="T45" fmla="*/ 2147483647 h 138"/>
                <a:gd name="T46" fmla="*/ 2147483647 w 114"/>
                <a:gd name="T47" fmla="*/ 2147483647 h 138"/>
                <a:gd name="T48" fmla="*/ 2147483647 w 114"/>
                <a:gd name="T49" fmla="*/ 2147483647 h 138"/>
                <a:gd name="T50" fmla="*/ 2147483647 w 114"/>
                <a:gd name="T51" fmla="*/ 2147483647 h 138"/>
                <a:gd name="T52" fmla="*/ 2147483647 w 114"/>
                <a:gd name="T53" fmla="*/ 2147483647 h 138"/>
                <a:gd name="T54" fmla="*/ 2147483647 w 114"/>
                <a:gd name="T55" fmla="*/ 0 h 138"/>
                <a:gd name="T56" fmla="*/ 2147483647 w 114"/>
                <a:gd name="T57" fmla="*/ 2147483647 h 138"/>
                <a:gd name="T58" fmla="*/ 2147483647 w 114"/>
                <a:gd name="T59" fmla="*/ 2147483647 h 1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4"/>
                <a:gd name="T91" fmla="*/ 0 h 138"/>
                <a:gd name="T92" fmla="*/ 114 w 114"/>
                <a:gd name="T93" fmla="*/ 138 h 13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4" h="138">
                  <a:moveTo>
                    <a:pt x="72" y="24"/>
                  </a:moveTo>
                  <a:lnTo>
                    <a:pt x="48" y="12"/>
                  </a:lnTo>
                  <a:lnTo>
                    <a:pt x="18" y="66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6" y="114"/>
                  </a:lnTo>
                  <a:lnTo>
                    <a:pt x="6" y="126"/>
                  </a:lnTo>
                  <a:lnTo>
                    <a:pt x="18" y="138"/>
                  </a:lnTo>
                  <a:lnTo>
                    <a:pt x="42" y="138"/>
                  </a:lnTo>
                  <a:lnTo>
                    <a:pt x="48" y="132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72" y="126"/>
                  </a:lnTo>
                  <a:lnTo>
                    <a:pt x="84" y="132"/>
                  </a:lnTo>
                  <a:lnTo>
                    <a:pt x="90" y="138"/>
                  </a:lnTo>
                  <a:lnTo>
                    <a:pt x="90" y="132"/>
                  </a:lnTo>
                  <a:lnTo>
                    <a:pt x="114" y="108"/>
                  </a:lnTo>
                  <a:lnTo>
                    <a:pt x="114" y="102"/>
                  </a:lnTo>
                  <a:lnTo>
                    <a:pt x="102" y="90"/>
                  </a:lnTo>
                  <a:lnTo>
                    <a:pt x="66" y="90"/>
                  </a:lnTo>
                  <a:lnTo>
                    <a:pt x="78" y="84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54"/>
                  </a:lnTo>
                  <a:lnTo>
                    <a:pt x="114" y="42"/>
                  </a:lnTo>
                  <a:lnTo>
                    <a:pt x="114" y="24"/>
                  </a:lnTo>
                  <a:lnTo>
                    <a:pt x="108" y="12"/>
                  </a:lnTo>
                  <a:lnTo>
                    <a:pt x="96" y="0"/>
                  </a:lnTo>
                  <a:lnTo>
                    <a:pt x="84" y="6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2" name="Denmark" descr="© INSCALE GmbH, 05.05.2010&#10;http://www.presentationload.com/">
              <a:extLst>
                <a:ext uri="{FF2B5EF4-FFF2-40B4-BE49-F238E27FC236}">
                  <a16:creationId xmlns:a16="http://schemas.microsoft.com/office/drawing/2014/main" id="{785E68F3-ED0D-307B-97AB-A6D395B1B67A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959538" y="1872427"/>
              <a:ext cx="130930" cy="110643"/>
            </a:xfrm>
            <a:custGeom>
              <a:avLst/>
              <a:gdLst>
                <a:gd name="T0" fmla="*/ 2147483647 w 71"/>
                <a:gd name="T1" fmla="*/ 2147483647 h 60"/>
                <a:gd name="T2" fmla="*/ 2147483647 w 71"/>
                <a:gd name="T3" fmla="*/ 2147483647 h 60"/>
                <a:gd name="T4" fmla="*/ 2147483647 w 71"/>
                <a:gd name="T5" fmla="*/ 2147483647 h 60"/>
                <a:gd name="T6" fmla="*/ 2147483647 w 71"/>
                <a:gd name="T7" fmla="*/ 2147483647 h 60"/>
                <a:gd name="T8" fmla="*/ 2147483647 w 71"/>
                <a:gd name="T9" fmla="*/ 2147483647 h 60"/>
                <a:gd name="T10" fmla="*/ 2147483647 w 71"/>
                <a:gd name="T11" fmla="*/ 2147483647 h 60"/>
                <a:gd name="T12" fmla="*/ 2147483647 w 71"/>
                <a:gd name="T13" fmla="*/ 2147483647 h 60"/>
                <a:gd name="T14" fmla="*/ 2147483647 w 71"/>
                <a:gd name="T15" fmla="*/ 2147483647 h 60"/>
                <a:gd name="T16" fmla="*/ 2147483647 w 71"/>
                <a:gd name="T17" fmla="*/ 2147483647 h 60"/>
                <a:gd name="T18" fmla="*/ 2147483647 w 71"/>
                <a:gd name="T19" fmla="*/ 2147483647 h 60"/>
                <a:gd name="T20" fmla="*/ 2147483647 w 71"/>
                <a:gd name="T21" fmla="*/ 2147483647 h 60"/>
                <a:gd name="T22" fmla="*/ 2147483647 w 71"/>
                <a:gd name="T23" fmla="*/ 2147483647 h 60"/>
                <a:gd name="T24" fmla="*/ 2147483647 w 71"/>
                <a:gd name="T25" fmla="*/ 2147483647 h 60"/>
                <a:gd name="T26" fmla="*/ 2147483647 w 71"/>
                <a:gd name="T27" fmla="*/ 2147483647 h 60"/>
                <a:gd name="T28" fmla="*/ 2147483647 w 71"/>
                <a:gd name="T29" fmla="*/ 2147483647 h 60"/>
                <a:gd name="T30" fmla="*/ 2147483647 w 71"/>
                <a:gd name="T31" fmla="*/ 2147483647 h 60"/>
                <a:gd name="T32" fmla="*/ 2147483647 w 71"/>
                <a:gd name="T33" fmla="*/ 2147483647 h 60"/>
                <a:gd name="T34" fmla="*/ 2147483647 w 71"/>
                <a:gd name="T35" fmla="*/ 2147483647 h 60"/>
                <a:gd name="T36" fmla="*/ 2147483647 w 71"/>
                <a:gd name="T37" fmla="*/ 2147483647 h 60"/>
                <a:gd name="T38" fmla="*/ 2147483647 w 71"/>
                <a:gd name="T39" fmla="*/ 2147483647 h 60"/>
                <a:gd name="T40" fmla="*/ 2147483647 w 71"/>
                <a:gd name="T41" fmla="*/ 2147483647 h 60"/>
                <a:gd name="T42" fmla="*/ 2147483647 w 71"/>
                <a:gd name="T43" fmla="*/ 2147483647 h 60"/>
                <a:gd name="T44" fmla="*/ 2147483647 w 71"/>
                <a:gd name="T45" fmla="*/ 2147483647 h 60"/>
                <a:gd name="T46" fmla="*/ 2147483647 w 71"/>
                <a:gd name="T47" fmla="*/ 2147483647 h 60"/>
                <a:gd name="T48" fmla="*/ 2147483647 w 71"/>
                <a:gd name="T49" fmla="*/ 2147483647 h 60"/>
                <a:gd name="T50" fmla="*/ 2147483647 w 71"/>
                <a:gd name="T51" fmla="*/ 2147483647 h 60"/>
                <a:gd name="T52" fmla="*/ 2147483647 w 71"/>
                <a:gd name="T53" fmla="*/ 2147483647 h 60"/>
                <a:gd name="T54" fmla="*/ 2147483647 w 71"/>
                <a:gd name="T55" fmla="*/ 2147483647 h 60"/>
                <a:gd name="T56" fmla="*/ 2147483647 w 71"/>
                <a:gd name="T57" fmla="*/ 2147483647 h 60"/>
                <a:gd name="T58" fmla="*/ 2147483647 w 71"/>
                <a:gd name="T59" fmla="*/ 2147483647 h 60"/>
                <a:gd name="T60" fmla="*/ 2147483647 w 71"/>
                <a:gd name="T61" fmla="*/ 2147483647 h 60"/>
                <a:gd name="T62" fmla="*/ 2147483647 w 71"/>
                <a:gd name="T63" fmla="*/ 0 h 60"/>
                <a:gd name="T64" fmla="*/ 2147483647 w 71"/>
                <a:gd name="T65" fmla="*/ 2147483647 h 60"/>
                <a:gd name="T66" fmla="*/ 2147483647 w 71"/>
                <a:gd name="T67" fmla="*/ 2147483647 h 60"/>
                <a:gd name="T68" fmla="*/ 2147483647 w 71"/>
                <a:gd name="T69" fmla="*/ 2147483647 h 60"/>
                <a:gd name="T70" fmla="*/ 2147483647 w 71"/>
                <a:gd name="T71" fmla="*/ 2147483647 h 60"/>
                <a:gd name="T72" fmla="*/ 2147483647 w 71"/>
                <a:gd name="T73" fmla="*/ 2147483647 h 60"/>
                <a:gd name="T74" fmla="*/ 2147483647 w 71"/>
                <a:gd name="T75" fmla="*/ 2147483647 h 60"/>
                <a:gd name="T76" fmla="*/ 2147483647 w 71"/>
                <a:gd name="T77" fmla="*/ 2147483647 h 60"/>
                <a:gd name="T78" fmla="*/ 2147483647 w 71"/>
                <a:gd name="T79" fmla="*/ 2147483647 h 60"/>
                <a:gd name="T80" fmla="*/ 2147483647 w 71"/>
                <a:gd name="T81" fmla="*/ 2147483647 h 60"/>
                <a:gd name="T82" fmla="*/ 0 w 71"/>
                <a:gd name="T83" fmla="*/ 2147483647 h 60"/>
                <a:gd name="T84" fmla="*/ 0 w 71"/>
                <a:gd name="T85" fmla="*/ 2147483647 h 60"/>
                <a:gd name="T86" fmla="*/ 2147483647 w 71"/>
                <a:gd name="T87" fmla="*/ 2147483647 h 60"/>
                <a:gd name="T88" fmla="*/ 2147483647 w 71"/>
                <a:gd name="T89" fmla="*/ 2147483647 h 60"/>
                <a:gd name="T90" fmla="*/ 2147483647 w 71"/>
                <a:gd name="T91" fmla="*/ 2147483647 h 60"/>
                <a:gd name="T92" fmla="*/ 2147483647 w 71"/>
                <a:gd name="T93" fmla="*/ 2147483647 h 60"/>
                <a:gd name="T94" fmla="*/ 2147483647 w 71"/>
                <a:gd name="T95" fmla="*/ 2147483647 h 60"/>
                <a:gd name="T96" fmla="*/ 2147483647 w 71"/>
                <a:gd name="T97" fmla="*/ 2147483647 h 60"/>
                <a:gd name="T98" fmla="*/ 2147483647 w 71"/>
                <a:gd name="T99" fmla="*/ 2147483647 h 60"/>
                <a:gd name="T100" fmla="*/ 2147483647 w 71"/>
                <a:gd name="T101" fmla="*/ 2147483647 h 60"/>
                <a:gd name="T102" fmla="*/ 2147483647 w 71"/>
                <a:gd name="T103" fmla="*/ 2147483647 h 60"/>
                <a:gd name="T104" fmla="*/ 2147483647 w 71"/>
                <a:gd name="T105" fmla="*/ 2147483647 h 60"/>
                <a:gd name="T106" fmla="*/ 2147483647 w 71"/>
                <a:gd name="T107" fmla="*/ 2147483647 h 60"/>
                <a:gd name="T108" fmla="*/ 2147483647 w 71"/>
                <a:gd name="T109" fmla="*/ 2147483647 h 60"/>
                <a:gd name="T110" fmla="*/ 2147483647 w 71"/>
                <a:gd name="T111" fmla="*/ 2147483647 h 60"/>
                <a:gd name="T112" fmla="*/ 2147483647 w 71"/>
                <a:gd name="T113" fmla="*/ 2147483647 h 60"/>
                <a:gd name="T114" fmla="*/ 2147483647 w 71"/>
                <a:gd name="T115" fmla="*/ 2147483647 h 60"/>
                <a:gd name="T116" fmla="*/ 2147483647 w 71"/>
                <a:gd name="T117" fmla="*/ 2147483647 h 60"/>
                <a:gd name="T118" fmla="*/ 2147483647 w 71"/>
                <a:gd name="T119" fmla="*/ 2147483647 h 60"/>
                <a:gd name="T120" fmla="*/ 2147483647 w 71"/>
                <a:gd name="T121" fmla="*/ 2147483647 h 6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1"/>
                <a:gd name="T184" fmla="*/ 0 h 60"/>
                <a:gd name="T185" fmla="*/ 71 w 71"/>
                <a:gd name="T186" fmla="*/ 60 h 6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1" h="60">
                  <a:moveTo>
                    <a:pt x="62" y="48"/>
                  </a:moveTo>
                  <a:lnTo>
                    <a:pt x="67" y="46"/>
                  </a:lnTo>
                  <a:lnTo>
                    <a:pt x="69" y="46"/>
                  </a:lnTo>
                  <a:lnTo>
                    <a:pt x="69" y="43"/>
                  </a:lnTo>
                  <a:lnTo>
                    <a:pt x="67" y="43"/>
                  </a:lnTo>
                  <a:lnTo>
                    <a:pt x="62" y="41"/>
                  </a:lnTo>
                  <a:lnTo>
                    <a:pt x="62" y="38"/>
                  </a:lnTo>
                  <a:lnTo>
                    <a:pt x="64" y="38"/>
                  </a:lnTo>
                  <a:lnTo>
                    <a:pt x="64" y="36"/>
                  </a:lnTo>
                  <a:lnTo>
                    <a:pt x="67" y="34"/>
                  </a:lnTo>
                  <a:lnTo>
                    <a:pt x="67" y="29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5" y="31"/>
                  </a:lnTo>
                  <a:lnTo>
                    <a:pt x="52" y="34"/>
                  </a:lnTo>
                  <a:lnTo>
                    <a:pt x="45" y="38"/>
                  </a:lnTo>
                  <a:lnTo>
                    <a:pt x="48" y="38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6"/>
                  </a:lnTo>
                  <a:lnTo>
                    <a:pt x="50" y="48"/>
                  </a:lnTo>
                  <a:lnTo>
                    <a:pt x="48" y="48"/>
                  </a:lnTo>
                  <a:lnTo>
                    <a:pt x="50" y="48"/>
                  </a:lnTo>
                  <a:lnTo>
                    <a:pt x="50" y="50"/>
                  </a:lnTo>
                  <a:lnTo>
                    <a:pt x="55" y="50"/>
                  </a:lnTo>
                  <a:lnTo>
                    <a:pt x="55" y="48"/>
                  </a:lnTo>
                  <a:lnTo>
                    <a:pt x="57" y="48"/>
                  </a:lnTo>
                  <a:lnTo>
                    <a:pt x="57" y="50"/>
                  </a:lnTo>
                  <a:lnTo>
                    <a:pt x="60" y="53"/>
                  </a:lnTo>
                  <a:lnTo>
                    <a:pt x="60" y="55"/>
                  </a:lnTo>
                  <a:lnTo>
                    <a:pt x="62" y="55"/>
                  </a:lnTo>
                  <a:lnTo>
                    <a:pt x="62" y="53"/>
                  </a:lnTo>
                  <a:lnTo>
                    <a:pt x="62" y="48"/>
                  </a:lnTo>
                  <a:close/>
                  <a:moveTo>
                    <a:pt x="71" y="53"/>
                  </a:moveTo>
                  <a:lnTo>
                    <a:pt x="62" y="55"/>
                  </a:lnTo>
                  <a:lnTo>
                    <a:pt x="60" y="58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5" y="55"/>
                  </a:lnTo>
                  <a:lnTo>
                    <a:pt x="50" y="53"/>
                  </a:lnTo>
                  <a:lnTo>
                    <a:pt x="45" y="53"/>
                  </a:lnTo>
                  <a:lnTo>
                    <a:pt x="45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5" y="60"/>
                  </a:lnTo>
                  <a:lnTo>
                    <a:pt x="57" y="60"/>
                  </a:lnTo>
                  <a:lnTo>
                    <a:pt x="60" y="60"/>
                  </a:lnTo>
                  <a:lnTo>
                    <a:pt x="62" y="60"/>
                  </a:lnTo>
                  <a:lnTo>
                    <a:pt x="69" y="58"/>
                  </a:lnTo>
                  <a:lnTo>
                    <a:pt x="71" y="58"/>
                  </a:lnTo>
                  <a:lnTo>
                    <a:pt x="71" y="53"/>
                  </a:lnTo>
                  <a:close/>
                  <a:moveTo>
                    <a:pt x="31" y="12"/>
                  </a:moveTo>
                  <a:lnTo>
                    <a:pt x="36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3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19" y="10"/>
                  </a:lnTo>
                  <a:lnTo>
                    <a:pt x="19" y="19"/>
                  </a:lnTo>
                  <a:lnTo>
                    <a:pt x="14" y="14"/>
                  </a:lnTo>
                  <a:lnTo>
                    <a:pt x="12" y="7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2" y="38"/>
                  </a:lnTo>
                  <a:lnTo>
                    <a:pt x="2" y="41"/>
                  </a:lnTo>
                  <a:lnTo>
                    <a:pt x="5" y="4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5" y="53"/>
                  </a:lnTo>
                  <a:lnTo>
                    <a:pt x="7" y="53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24" y="55"/>
                  </a:lnTo>
                  <a:lnTo>
                    <a:pt x="26" y="58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48"/>
                  </a:lnTo>
                  <a:lnTo>
                    <a:pt x="26" y="43"/>
                  </a:lnTo>
                  <a:lnTo>
                    <a:pt x="24" y="41"/>
                  </a:lnTo>
                  <a:lnTo>
                    <a:pt x="24" y="38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31" y="34"/>
                  </a:lnTo>
                  <a:lnTo>
                    <a:pt x="33" y="26"/>
                  </a:lnTo>
                  <a:lnTo>
                    <a:pt x="38" y="26"/>
                  </a:lnTo>
                  <a:lnTo>
                    <a:pt x="41" y="19"/>
                  </a:lnTo>
                  <a:lnTo>
                    <a:pt x="31" y="19"/>
                  </a:lnTo>
                  <a:lnTo>
                    <a:pt x="31" y="12"/>
                  </a:lnTo>
                  <a:close/>
                  <a:moveTo>
                    <a:pt x="29" y="38"/>
                  </a:moveTo>
                  <a:lnTo>
                    <a:pt x="31" y="48"/>
                  </a:lnTo>
                  <a:lnTo>
                    <a:pt x="36" y="53"/>
                  </a:lnTo>
                  <a:lnTo>
                    <a:pt x="38" y="46"/>
                  </a:lnTo>
                  <a:lnTo>
                    <a:pt x="33" y="41"/>
                  </a:lnTo>
                  <a:lnTo>
                    <a:pt x="29" y="3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3" name="Czech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E85D2CF6-AE67-3060-E634-CC68C752EB71}"/>
                </a:ext>
              </a:extLst>
            </p:cNvPr>
            <p:cNvSpPr>
              <a:spLocks/>
            </p:cNvSpPr>
            <p:nvPr/>
          </p:nvSpPr>
          <p:spPr bwMode="gray">
            <a:xfrm>
              <a:off x="6075714" y="2110312"/>
              <a:ext cx="199159" cy="90360"/>
            </a:xfrm>
            <a:custGeom>
              <a:avLst/>
              <a:gdLst>
                <a:gd name="T0" fmla="*/ 2147483647 w 420"/>
                <a:gd name="T1" fmla="*/ 2147483647 h 192"/>
                <a:gd name="T2" fmla="*/ 2147483647 w 420"/>
                <a:gd name="T3" fmla="*/ 2147483647 h 192"/>
                <a:gd name="T4" fmla="*/ 2147483647 w 420"/>
                <a:gd name="T5" fmla="*/ 2147483647 h 192"/>
                <a:gd name="T6" fmla="*/ 2147483647 w 420"/>
                <a:gd name="T7" fmla="*/ 2147483647 h 192"/>
                <a:gd name="T8" fmla="*/ 2147483647 w 420"/>
                <a:gd name="T9" fmla="*/ 2147483647 h 192"/>
                <a:gd name="T10" fmla="*/ 2147483647 w 420"/>
                <a:gd name="T11" fmla="*/ 2147483647 h 192"/>
                <a:gd name="T12" fmla="*/ 2147483647 w 420"/>
                <a:gd name="T13" fmla="*/ 2147483647 h 192"/>
                <a:gd name="T14" fmla="*/ 2147483647 w 420"/>
                <a:gd name="T15" fmla="*/ 2147483647 h 192"/>
                <a:gd name="T16" fmla="*/ 2147483647 w 420"/>
                <a:gd name="T17" fmla="*/ 2147483647 h 192"/>
                <a:gd name="T18" fmla="*/ 2147483647 w 420"/>
                <a:gd name="T19" fmla="*/ 2147483647 h 192"/>
                <a:gd name="T20" fmla="*/ 2147483647 w 420"/>
                <a:gd name="T21" fmla="*/ 2147483647 h 192"/>
                <a:gd name="T22" fmla="*/ 2147483647 w 420"/>
                <a:gd name="T23" fmla="*/ 2147483647 h 192"/>
                <a:gd name="T24" fmla="*/ 2147483647 w 420"/>
                <a:gd name="T25" fmla="*/ 2147483647 h 192"/>
                <a:gd name="T26" fmla="*/ 2147483647 w 420"/>
                <a:gd name="T27" fmla="*/ 2147483647 h 192"/>
                <a:gd name="T28" fmla="*/ 2147483647 w 420"/>
                <a:gd name="T29" fmla="*/ 0 h 192"/>
                <a:gd name="T30" fmla="*/ 2147483647 w 420"/>
                <a:gd name="T31" fmla="*/ 2147483647 h 192"/>
                <a:gd name="T32" fmla="*/ 2147483647 w 420"/>
                <a:gd name="T33" fmla="*/ 0 h 192"/>
                <a:gd name="T34" fmla="*/ 2147483647 w 420"/>
                <a:gd name="T35" fmla="*/ 2147483647 h 192"/>
                <a:gd name="T36" fmla="*/ 2147483647 w 420"/>
                <a:gd name="T37" fmla="*/ 2147483647 h 192"/>
                <a:gd name="T38" fmla="*/ 2147483647 w 420"/>
                <a:gd name="T39" fmla="*/ 2147483647 h 192"/>
                <a:gd name="T40" fmla="*/ 2147483647 w 420"/>
                <a:gd name="T41" fmla="*/ 2147483647 h 192"/>
                <a:gd name="T42" fmla="*/ 2147483647 w 420"/>
                <a:gd name="T43" fmla="*/ 2147483647 h 192"/>
                <a:gd name="T44" fmla="*/ 2147483647 w 420"/>
                <a:gd name="T45" fmla="*/ 2147483647 h 192"/>
                <a:gd name="T46" fmla="*/ 2147483647 w 420"/>
                <a:gd name="T47" fmla="*/ 2147483647 h 192"/>
                <a:gd name="T48" fmla="*/ 2147483647 w 420"/>
                <a:gd name="T49" fmla="*/ 2147483647 h 192"/>
                <a:gd name="T50" fmla="*/ 2147483647 w 420"/>
                <a:gd name="T51" fmla="*/ 2147483647 h 192"/>
                <a:gd name="T52" fmla="*/ 0 w 420"/>
                <a:gd name="T53" fmla="*/ 2147483647 h 192"/>
                <a:gd name="T54" fmla="*/ 2147483647 w 420"/>
                <a:gd name="T55" fmla="*/ 2147483647 h 192"/>
                <a:gd name="T56" fmla="*/ 2147483647 w 420"/>
                <a:gd name="T57" fmla="*/ 2147483647 h 192"/>
                <a:gd name="T58" fmla="*/ 2147483647 w 420"/>
                <a:gd name="T59" fmla="*/ 2147483647 h 192"/>
                <a:gd name="T60" fmla="*/ 2147483647 w 420"/>
                <a:gd name="T61" fmla="*/ 2147483647 h 192"/>
                <a:gd name="T62" fmla="*/ 2147483647 w 420"/>
                <a:gd name="T63" fmla="*/ 2147483647 h 192"/>
                <a:gd name="T64" fmla="*/ 2147483647 w 420"/>
                <a:gd name="T65" fmla="*/ 2147483647 h 192"/>
                <a:gd name="T66" fmla="*/ 2147483647 w 420"/>
                <a:gd name="T67" fmla="*/ 2147483647 h 192"/>
                <a:gd name="T68" fmla="*/ 2147483647 w 420"/>
                <a:gd name="T69" fmla="*/ 2147483647 h 192"/>
                <a:gd name="T70" fmla="*/ 2147483647 w 420"/>
                <a:gd name="T71" fmla="*/ 2147483647 h 192"/>
                <a:gd name="T72" fmla="*/ 2147483647 w 420"/>
                <a:gd name="T73" fmla="*/ 2147483647 h 192"/>
                <a:gd name="T74" fmla="*/ 2147483647 w 420"/>
                <a:gd name="T75" fmla="*/ 2147483647 h 192"/>
                <a:gd name="T76" fmla="*/ 2147483647 w 420"/>
                <a:gd name="T77" fmla="*/ 2147483647 h 192"/>
                <a:gd name="T78" fmla="*/ 2147483647 w 420"/>
                <a:gd name="T79" fmla="*/ 2147483647 h 192"/>
                <a:gd name="T80" fmla="*/ 2147483647 w 420"/>
                <a:gd name="T81" fmla="*/ 2147483647 h 192"/>
                <a:gd name="T82" fmla="*/ 2147483647 w 420"/>
                <a:gd name="T83" fmla="*/ 2147483647 h 192"/>
                <a:gd name="T84" fmla="*/ 2147483647 w 420"/>
                <a:gd name="T85" fmla="*/ 2147483647 h 192"/>
                <a:gd name="T86" fmla="*/ 2147483647 w 420"/>
                <a:gd name="T87" fmla="*/ 2147483647 h 192"/>
                <a:gd name="T88" fmla="*/ 2147483647 w 420"/>
                <a:gd name="T89" fmla="*/ 2147483647 h 192"/>
                <a:gd name="T90" fmla="*/ 2147483647 w 420"/>
                <a:gd name="T91" fmla="*/ 2147483647 h 192"/>
                <a:gd name="T92" fmla="*/ 2147483647 w 420"/>
                <a:gd name="T93" fmla="*/ 2147483647 h 192"/>
                <a:gd name="T94" fmla="*/ 2147483647 w 420"/>
                <a:gd name="T95" fmla="*/ 2147483647 h 192"/>
                <a:gd name="T96" fmla="*/ 2147483647 w 420"/>
                <a:gd name="T97" fmla="*/ 2147483647 h 192"/>
                <a:gd name="T98" fmla="*/ 2147483647 w 420"/>
                <a:gd name="T99" fmla="*/ 2147483647 h 192"/>
                <a:gd name="T100" fmla="*/ 2147483647 w 420"/>
                <a:gd name="T101" fmla="*/ 2147483647 h 192"/>
                <a:gd name="T102" fmla="*/ 2147483647 w 420"/>
                <a:gd name="T103" fmla="*/ 2147483647 h 192"/>
                <a:gd name="T104" fmla="*/ 2147483647 w 420"/>
                <a:gd name="T105" fmla="*/ 2147483647 h 1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20"/>
                <a:gd name="T160" fmla="*/ 0 h 192"/>
                <a:gd name="T161" fmla="*/ 420 w 420"/>
                <a:gd name="T162" fmla="*/ 192 h 19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20" h="192">
                  <a:moveTo>
                    <a:pt x="408" y="108"/>
                  </a:moveTo>
                  <a:lnTo>
                    <a:pt x="402" y="96"/>
                  </a:lnTo>
                  <a:lnTo>
                    <a:pt x="402" y="90"/>
                  </a:lnTo>
                  <a:lnTo>
                    <a:pt x="390" y="84"/>
                  </a:lnTo>
                  <a:lnTo>
                    <a:pt x="372" y="84"/>
                  </a:lnTo>
                  <a:lnTo>
                    <a:pt x="372" y="78"/>
                  </a:lnTo>
                  <a:lnTo>
                    <a:pt x="366" y="72"/>
                  </a:lnTo>
                  <a:lnTo>
                    <a:pt x="360" y="84"/>
                  </a:lnTo>
                  <a:lnTo>
                    <a:pt x="354" y="78"/>
                  </a:lnTo>
                  <a:lnTo>
                    <a:pt x="348" y="66"/>
                  </a:lnTo>
                  <a:lnTo>
                    <a:pt x="342" y="60"/>
                  </a:lnTo>
                  <a:lnTo>
                    <a:pt x="324" y="60"/>
                  </a:lnTo>
                  <a:lnTo>
                    <a:pt x="330" y="54"/>
                  </a:lnTo>
                  <a:lnTo>
                    <a:pt x="312" y="54"/>
                  </a:lnTo>
                  <a:lnTo>
                    <a:pt x="300" y="60"/>
                  </a:lnTo>
                  <a:lnTo>
                    <a:pt x="294" y="60"/>
                  </a:lnTo>
                  <a:lnTo>
                    <a:pt x="294" y="66"/>
                  </a:lnTo>
                  <a:lnTo>
                    <a:pt x="276" y="66"/>
                  </a:lnTo>
                  <a:lnTo>
                    <a:pt x="270" y="60"/>
                  </a:lnTo>
                  <a:lnTo>
                    <a:pt x="264" y="60"/>
                  </a:lnTo>
                  <a:lnTo>
                    <a:pt x="264" y="48"/>
                  </a:lnTo>
                  <a:lnTo>
                    <a:pt x="252" y="42"/>
                  </a:lnTo>
                  <a:lnTo>
                    <a:pt x="264" y="36"/>
                  </a:lnTo>
                  <a:lnTo>
                    <a:pt x="258" y="30"/>
                  </a:lnTo>
                  <a:lnTo>
                    <a:pt x="234" y="30"/>
                  </a:lnTo>
                  <a:lnTo>
                    <a:pt x="234" y="24"/>
                  </a:lnTo>
                  <a:lnTo>
                    <a:pt x="228" y="24"/>
                  </a:lnTo>
                  <a:lnTo>
                    <a:pt x="216" y="18"/>
                  </a:lnTo>
                  <a:lnTo>
                    <a:pt x="198" y="18"/>
                  </a:lnTo>
                  <a:lnTo>
                    <a:pt x="192" y="0"/>
                  </a:lnTo>
                  <a:lnTo>
                    <a:pt x="174" y="0"/>
                  </a:lnTo>
                  <a:lnTo>
                    <a:pt x="162" y="12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126" y="12"/>
                  </a:lnTo>
                  <a:lnTo>
                    <a:pt x="126" y="18"/>
                  </a:lnTo>
                  <a:lnTo>
                    <a:pt x="108" y="18"/>
                  </a:lnTo>
                  <a:lnTo>
                    <a:pt x="108" y="24"/>
                  </a:lnTo>
                  <a:lnTo>
                    <a:pt x="84" y="24"/>
                  </a:lnTo>
                  <a:lnTo>
                    <a:pt x="84" y="30"/>
                  </a:lnTo>
                  <a:lnTo>
                    <a:pt x="66" y="36"/>
                  </a:lnTo>
                  <a:lnTo>
                    <a:pt x="54" y="48"/>
                  </a:lnTo>
                  <a:lnTo>
                    <a:pt x="42" y="42"/>
                  </a:lnTo>
                  <a:lnTo>
                    <a:pt x="36" y="42"/>
                  </a:lnTo>
                  <a:lnTo>
                    <a:pt x="30" y="48"/>
                  </a:lnTo>
                  <a:lnTo>
                    <a:pt x="30" y="54"/>
                  </a:lnTo>
                  <a:lnTo>
                    <a:pt x="18" y="54"/>
                  </a:lnTo>
                  <a:lnTo>
                    <a:pt x="18" y="60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2" y="72"/>
                  </a:lnTo>
                  <a:lnTo>
                    <a:pt x="24" y="84"/>
                  </a:lnTo>
                  <a:lnTo>
                    <a:pt x="18" y="90"/>
                  </a:lnTo>
                  <a:lnTo>
                    <a:pt x="12" y="90"/>
                  </a:lnTo>
                  <a:lnTo>
                    <a:pt x="12" y="96"/>
                  </a:lnTo>
                  <a:lnTo>
                    <a:pt x="24" y="108"/>
                  </a:lnTo>
                  <a:lnTo>
                    <a:pt x="30" y="120"/>
                  </a:lnTo>
                  <a:lnTo>
                    <a:pt x="36" y="120"/>
                  </a:lnTo>
                  <a:lnTo>
                    <a:pt x="36" y="126"/>
                  </a:lnTo>
                  <a:lnTo>
                    <a:pt x="48" y="132"/>
                  </a:lnTo>
                  <a:lnTo>
                    <a:pt x="60" y="132"/>
                  </a:lnTo>
                  <a:lnTo>
                    <a:pt x="66" y="144"/>
                  </a:lnTo>
                  <a:lnTo>
                    <a:pt x="72" y="144"/>
                  </a:lnTo>
                  <a:lnTo>
                    <a:pt x="78" y="156"/>
                  </a:lnTo>
                  <a:lnTo>
                    <a:pt x="90" y="156"/>
                  </a:lnTo>
                  <a:lnTo>
                    <a:pt x="96" y="162"/>
                  </a:lnTo>
                  <a:lnTo>
                    <a:pt x="102" y="162"/>
                  </a:lnTo>
                  <a:lnTo>
                    <a:pt x="102" y="174"/>
                  </a:lnTo>
                  <a:lnTo>
                    <a:pt x="120" y="192"/>
                  </a:lnTo>
                  <a:lnTo>
                    <a:pt x="132" y="192"/>
                  </a:lnTo>
                  <a:lnTo>
                    <a:pt x="144" y="186"/>
                  </a:lnTo>
                  <a:lnTo>
                    <a:pt x="150" y="186"/>
                  </a:lnTo>
                  <a:lnTo>
                    <a:pt x="162" y="192"/>
                  </a:lnTo>
                  <a:lnTo>
                    <a:pt x="162" y="174"/>
                  </a:lnTo>
                  <a:lnTo>
                    <a:pt x="168" y="174"/>
                  </a:lnTo>
                  <a:lnTo>
                    <a:pt x="174" y="162"/>
                  </a:lnTo>
                  <a:lnTo>
                    <a:pt x="180" y="156"/>
                  </a:lnTo>
                  <a:lnTo>
                    <a:pt x="198" y="156"/>
                  </a:lnTo>
                  <a:lnTo>
                    <a:pt x="210" y="162"/>
                  </a:lnTo>
                  <a:lnTo>
                    <a:pt x="222" y="174"/>
                  </a:lnTo>
                  <a:lnTo>
                    <a:pt x="234" y="168"/>
                  </a:lnTo>
                  <a:lnTo>
                    <a:pt x="246" y="180"/>
                  </a:lnTo>
                  <a:lnTo>
                    <a:pt x="258" y="174"/>
                  </a:lnTo>
                  <a:lnTo>
                    <a:pt x="264" y="168"/>
                  </a:lnTo>
                  <a:lnTo>
                    <a:pt x="276" y="168"/>
                  </a:lnTo>
                  <a:lnTo>
                    <a:pt x="282" y="174"/>
                  </a:lnTo>
                  <a:lnTo>
                    <a:pt x="288" y="174"/>
                  </a:lnTo>
                  <a:lnTo>
                    <a:pt x="300" y="180"/>
                  </a:lnTo>
                  <a:lnTo>
                    <a:pt x="306" y="174"/>
                  </a:lnTo>
                  <a:lnTo>
                    <a:pt x="324" y="174"/>
                  </a:lnTo>
                  <a:lnTo>
                    <a:pt x="330" y="168"/>
                  </a:lnTo>
                  <a:lnTo>
                    <a:pt x="330" y="174"/>
                  </a:lnTo>
                  <a:lnTo>
                    <a:pt x="348" y="174"/>
                  </a:lnTo>
                  <a:lnTo>
                    <a:pt x="360" y="168"/>
                  </a:lnTo>
                  <a:lnTo>
                    <a:pt x="366" y="162"/>
                  </a:lnTo>
                  <a:lnTo>
                    <a:pt x="378" y="156"/>
                  </a:lnTo>
                  <a:lnTo>
                    <a:pt x="378" y="132"/>
                  </a:lnTo>
                  <a:lnTo>
                    <a:pt x="402" y="126"/>
                  </a:lnTo>
                  <a:lnTo>
                    <a:pt x="420" y="114"/>
                  </a:lnTo>
                  <a:lnTo>
                    <a:pt x="414" y="108"/>
                  </a:lnTo>
                  <a:lnTo>
                    <a:pt x="408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4" name="Cyprus" descr="© INSCALE GmbH, 05.05.2010&#10;http://www.presentationload.com/">
              <a:extLst>
                <a:ext uri="{FF2B5EF4-FFF2-40B4-BE49-F238E27FC236}">
                  <a16:creationId xmlns:a16="http://schemas.microsoft.com/office/drawing/2014/main" id="{CCDE7D8E-9F11-0615-EC49-B5C305AA280C}"/>
                </a:ext>
              </a:extLst>
            </p:cNvPr>
            <p:cNvSpPr>
              <a:spLocks/>
            </p:cNvSpPr>
            <p:nvPr/>
          </p:nvSpPr>
          <p:spPr bwMode="gray">
            <a:xfrm>
              <a:off x="6715606" y="2687508"/>
              <a:ext cx="70075" cy="40569"/>
            </a:xfrm>
            <a:custGeom>
              <a:avLst/>
              <a:gdLst>
                <a:gd name="T0" fmla="*/ 0 w 150"/>
                <a:gd name="T1" fmla="*/ 2147483647 h 84"/>
                <a:gd name="T2" fmla="*/ 2147483647 w 150"/>
                <a:gd name="T3" fmla="*/ 2147483647 h 84"/>
                <a:gd name="T4" fmla="*/ 2147483647 w 150"/>
                <a:gd name="T5" fmla="*/ 2147483647 h 84"/>
                <a:gd name="T6" fmla="*/ 2147483647 w 150"/>
                <a:gd name="T7" fmla="*/ 2147483647 h 84"/>
                <a:gd name="T8" fmla="*/ 2147483647 w 150"/>
                <a:gd name="T9" fmla="*/ 2147483647 h 84"/>
                <a:gd name="T10" fmla="*/ 2147483647 w 150"/>
                <a:gd name="T11" fmla="*/ 2147483647 h 84"/>
                <a:gd name="T12" fmla="*/ 2147483647 w 150"/>
                <a:gd name="T13" fmla="*/ 2147483647 h 84"/>
                <a:gd name="T14" fmla="*/ 2147483647 w 150"/>
                <a:gd name="T15" fmla="*/ 2147483647 h 84"/>
                <a:gd name="T16" fmla="*/ 2147483647 w 150"/>
                <a:gd name="T17" fmla="*/ 2147483647 h 84"/>
                <a:gd name="T18" fmla="*/ 2147483647 w 150"/>
                <a:gd name="T19" fmla="*/ 2147483647 h 84"/>
                <a:gd name="T20" fmla="*/ 2147483647 w 150"/>
                <a:gd name="T21" fmla="*/ 2147483647 h 84"/>
                <a:gd name="T22" fmla="*/ 2147483647 w 150"/>
                <a:gd name="T23" fmla="*/ 2147483647 h 84"/>
                <a:gd name="T24" fmla="*/ 2147483647 w 150"/>
                <a:gd name="T25" fmla="*/ 2147483647 h 84"/>
                <a:gd name="T26" fmla="*/ 2147483647 w 150"/>
                <a:gd name="T27" fmla="*/ 0 h 84"/>
                <a:gd name="T28" fmla="*/ 2147483647 w 150"/>
                <a:gd name="T29" fmla="*/ 2147483647 h 84"/>
                <a:gd name="T30" fmla="*/ 2147483647 w 150"/>
                <a:gd name="T31" fmla="*/ 2147483647 h 84"/>
                <a:gd name="T32" fmla="*/ 2147483647 w 150"/>
                <a:gd name="T33" fmla="*/ 2147483647 h 84"/>
                <a:gd name="T34" fmla="*/ 2147483647 w 150"/>
                <a:gd name="T35" fmla="*/ 2147483647 h 84"/>
                <a:gd name="T36" fmla="*/ 2147483647 w 150"/>
                <a:gd name="T37" fmla="*/ 2147483647 h 84"/>
                <a:gd name="T38" fmla="*/ 0 w 150"/>
                <a:gd name="T39" fmla="*/ 2147483647 h 84"/>
                <a:gd name="T40" fmla="*/ 0 w 150"/>
                <a:gd name="T41" fmla="*/ 2147483647 h 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84"/>
                <a:gd name="T65" fmla="*/ 150 w 150"/>
                <a:gd name="T66" fmla="*/ 84 h 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84">
                  <a:moveTo>
                    <a:pt x="0" y="48"/>
                  </a:moveTo>
                  <a:lnTo>
                    <a:pt x="6" y="60"/>
                  </a:lnTo>
                  <a:lnTo>
                    <a:pt x="30" y="72"/>
                  </a:lnTo>
                  <a:lnTo>
                    <a:pt x="36" y="84"/>
                  </a:lnTo>
                  <a:lnTo>
                    <a:pt x="54" y="84"/>
                  </a:lnTo>
                  <a:lnTo>
                    <a:pt x="60" y="78"/>
                  </a:lnTo>
                  <a:lnTo>
                    <a:pt x="72" y="72"/>
                  </a:lnTo>
                  <a:lnTo>
                    <a:pt x="78" y="66"/>
                  </a:lnTo>
                  <a:lnTo>
                    <a:pt x="90" y="60"/>
                  </a:lnTo>
                  <a:lnTo>
                    <a:pt x="96" y="54"/>
                  </a:lnTo>
                  <a:lnTo>
                    <a:pt x="102" y="60"/>
                  </a:lnTo>
                  <a:lnTo>
                    <a:pt x="120" y="60"/>
                  </a:lnTo>
                  <a:lnTo>
                    <a:pt x="120" y="36"/>
                  </a:lnTo>
                  <a:lnTo>
                    <a:pt x="150" y="0"/>
                  </a:lnTo>
                  <a:lnTo>
                    <a:pt x="108" y="24"/>
                  </a:lnTo>
                  <a:lnTo>
                    <a:pt x="54" y="24"/>
                  </a:lnTo>
                  <a:lnTo>
                    <a:pt x="48" y="30"/>
                  </a:lnTo>
                  <a:lnTo>
                    <a:pt x="48" y="36"/>
                  </a:lnTo>
                  <a:lnTo>
                    <a:pt x="12" y="36"/>
                  </a:lnTo>
                  <a:lnTo>
                    <a:pt x="0" y="42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CA2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6" name="Croatia" descr="© INSCALE GmbH, 05.05.2010&#10;http://www.presentationload.com/">
              <a:extLst>
                <a:ext uri="{FF2B5EF4-FFF2-40B4-BE49-F238E27FC236}">
                  <a16:creationId xmlns:a16="http://schemas.microsoft.com/office/drawing/2014/main" id="{611F2256-2D10-DC72-3871-93FFD512568A}"/>
                </a:ext>
              </a:extLst>
            </p:cNvPr>
            <p:cNvSpPr>
              <a:spLocks/>
            </p:cNvSpPr>
            <p:nvPr/>
          </p:nvSpPr>
          <p:spPr bwMode="gray">
            <a:xfrm>
              <a:off x="6123661" y="2278122"/>
              <a:ext cx="173343" cy="129084"/>
            </a:xfrm>
            <a:custGeom>
              <a:avLst/>
              <a:gdLst>
                <a:gd name="T0" fmla="*/ 2147483647 w 366"/>
                <a:gd name="T1" fmla="*/ 2147483647 h 276"/>
                <a:gd name="T2" fmla="*/ 2147483647 w 366"/>
                <a:gd name="T3" fmla="*/ 2147483647 h 276"/>
                <a:gd name="T4" fmla="*/ 2147483647 w 366"/>
                <a:gd name="T5" fmla="*/ 2147483647 h 276"/>
                <a:gd name="T6" fmla="*/ 2147483647 w 366"/>
                <a:gd name="T7" fmla="*/ 2147483647 h 276"/>
                <a:gd name="T8" fmla="*/ 2147483647 w 366"/>
                <a:gd name="T9" fmla="*/ 2147483647 h 276"/>
                <a:gd name="T10" fmla="*/ 2147483647 w 366"/>
                <a:gd name="T11" fmla="*/ 2147483647 h 276"/>
                <a:gd name="T12" fmla="*/ 2147483647 w 366"/>
                <a:gd name="T13" fmla="*/ 2147483647 h 276"/>
                <a:gd name="T14" fmla="*/ 2147483647 w 366"/>
                <a:gd name="T15" fmla="*/ 2147483647 h 276"/>
                <a:gd name="T16" fmla="*/ 2147483647 w 366"/>
                <a:gd name="T17" fmla="*/ 2147483647 h 276"/>
                <a:gd name="T18" fmla="*/ 2147483647 w 366"/>
                <a:gd name="T19" fmla="*/ 2147483647 h 276"/>
                <a:gd name="T20" fmla="*/ 2147483647 w 366"/>
                <a:gd name="T21" fmla="*/ 2147483647 h 276"/>
                <a:gd name="T22" fmla="*/ 2147483647 w 366"/>
                <a:gd name="T23" fmla="*/ 0 h 276"/>
                <a:gd name="T24" fmla="*/ 2147483647 w 366"/>
                <a:gd name="T25" fmla="*/ 2147483647 h 276"/>
                <a:gd name="T26" fmla="*/ 2147483647 w 366"/>
                <a:gd name="T27" fmla="*/ 2147483647 h 276"/>
                <a:gd name="T28" fmla="*/ 2147483647 w 366"/>
                <a:gd name="T29" fmla="*/ 2147483647 h 276"/>
                <a:gd name="T30" fmla="*/ 2147483647 w 366"/>
                <a:gd name="T31" fmla="*/ 2147483647 h 276"/>
                <a:gd name="T32" fmla="*/ 2147483647 w 366"/>
                <a:gd name="T33" fmla="*/ 2147483647 h 276"/>
                <a:gd name="T34" fmla="*/ 2147483647 w 366"/>
                <a:gd name="T35" fmla="*/ 2147483647 h 276"/>
                <a:gd name="T36" fmla="*/ 2147483647 w 366"/>
                <a:gd name="T37" fmla="*/ 2147483647 h 276"/>
                <a:gd name="T38" fmla="*/ 2147483647 w 366"/>
                <a:gd name="T39" fmla="*/ 2147483647 h 276"/>
                <a:gd name="T40" fmla="*/ 0 w 366"/>
                <a:gd name="T41" fmla="*/ 2147483647 h 276"/>
                <a:gd name="T42" fmla="*/ 2147483647 w 366"/>
                <a:gd name="T43" fmla="*/ 2147483647 h 276"/>
                <a:gd name="T44" fmla="*/ 2147483647 w 366"/>
                <a:gd name="T45" fmla="*/ 2147483647 h 276"/>
                <a:gd name="T46" fmla="*/ 2147483647 w 366"/>
                <a:gd name="T47" fmla="*/ 2147483647 h 276"/>
                <a:gd name="T48" fmla="*/ 2147483647 w 366"/>
                <a:gd name="T49" fmla="*/ 2147483647 h 276"/>
                <a:gd name="T50" fmla="*/ 2147483647 w 366"/>
                <a:gd name="T51" fmla="*/ 2147483647 h 276"/>
                <a:gd name="T52" fmla="*/ 2147483647 w 366"/>
                <a:gd name="T53" fmla="*/ 2147483647 h 276"/>
                <a:gd name="T54" fmla="*/ 2147483647 w 366"/>
                <a:gd name="T55" fmla="*/ 2147483647 h 276"/>
                <a:gd name="T56" fmla="*/ 2147483647 w 366"/>
                <a:gd name="T57" fmla="*/ 2147483647 h 276"/>
                <a:gd name="T58" fmla="*/ 2147483647 w 366"/>
                <a:gd name="T59" fmla="*/ 2147483647 h 276"/>
                <a:gd name="T60" fmla="*/ 2147483647 w 366"/>
                <a:gd name="T61" fmla="*/ 2147483647 h 276"/>
                <a:gd name="T62" fmla="*/ 2147483647 w 366"/>
                <a:gd name="T63" fmla="*/ 2147483647 h 276"/>
                <a:gd name="T64" fmla="*/ 2147483647 w 366"/>
                <a:gd name="T65" fmla="*/ 2147483647 h 276"/>
                <a:gd name="T66" fmla="*/ 2147483647 w 366"/>
                <a:gd name="T67" fmla="*/ 2147483647 h 276"/>
                <a:gd name="T68" fmla="*/ 2147483647 w 366"/>
                <a:gd name="T69" fmla="*/ 2147483647 h 276"/>
                <a:gd name="T70" fmla="*/ 2147483647 w 366"/>
                <a:gd name="T71" fmla="*/ 2147483647 h 276"/>
                <a:gd name="T72" fmla="*/ 2147483647 w 366"/>
                <a:gd name="T73" fmla="*/ 2147483647 h 276"/>
                <a:gd name="T74" fmla="*/ 2147483647 w 366"/>
                <a:gd name="T75" fmla="*/ 2147483647 h 276"/>
                <a:gd name="T76" fmla="*/ 2147483647 w 366"/>
                <a:gd name="T77" fmla="*/ 2147483647 h 276"/>
                <a:gd name="T78" fmla="*/ 2147483647 w 366"/>
                <a:gd name="T79" fmla="*/ 2147483647 h 276"/>
                <a:gd name="T80" fmla="*/ 2147483647 w 366"/>
                <a:gd name="T81" fmla="*/ 2147483647 h 276"/>
                <a:gd name="T82" fmla="*/ 2147483647 w 366"/>
                <a:gd name="T83" fmla="*/ 2147483647 h 276"/>
                <a:gd name="T84" fmla="*/ 2147483647 w 366"/>
                <a:gd name="T85" fmla="*/ 2147483647 h 276"/>
                <a:gd name="T86" fmla="*/ 2147483647 w 366"/>
                <a:gd name="T87" fmla="*/ 2147483647 h 276"/>
                <a:gd name="T88" fmla="*/ 2147483647 w 366"/>
                <a:gd name="T89" fmla="*/ 2147483647 h 276"/>
                <a:gd name="T90" fmla="*/ 2147483647 w 366"/>
                <a:gd name="T91" fmla="*/ 2147483647 h 2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6"/>
                <a:gd name="T139" fmla="*/ 0 h 276"/>
                <a:gd name="T140" fmla="*/ 366 w 366"/>
                <a:gd name="T141" fmla="*/ 276 h 2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6" h="276">
                  <a:moveTo>
                    <a:pt x="342" y="126"/>
                  </a:moveTo>
                  <a:lnTo>
                    <a:pt x="342" y="114"/>
                  </a:lnTo>
                  <a:lnTo>
                    <a:pt x="348" y="114"/>
                  </a:lnTo>
                  <a:lnTo>
                    <a:pt x="354" y="108"/>
                  </a:lnTo>
                  <a:lnTo>
                    <a:pt x="360" y="108"/>
                  </a:lnTo>
                  <a:lnTo>
                    <a:pt x="366" y="102"/>
                  </a:lnTo>
                  <a:lnTo>
                    <a:pt x="360" y="102"/>
                  </a:lnTo>
                  <a:lnTo>
                    <a:pt x="348" y="96"/>
                  </a:lnTo>
                  <a:lnTo>
                    <a:pt x="336" y="96"/>
                  </a:lnTo>
                  <a:lnTo>
                    <a:pt x="342" y="78"/>
                  </a:lnTo>
                  <a:lnTo>
                    <a:pt x="336" y="78"/>
                  </a:lnTo>
                  <a:lnTo>
                    <a:pt x="330" y="48"/>
                  </a:lnTo>
                  <a:lnTo>
                    <a:pt x="324" y="48"/>
                  </a:lnTo>
                  <a:lnTo>
                    <a:pt x="312" y="54"/>
                  </a:lnTo>
                  <a:lnTo>
                    <a:pt x="270" y="60"/>
                  </a:lnTo>
                  <a:lnTo>
                    <a:pt x="264" y="48"/>
                  </a:lnTo>
                  <a:lnTo>
                    <a:pt x="246" y="48"/>
                  </a:lnTo>
                  <a:lnTo>
                    <a:pt x="234" y="42"/>
                  </a:lnTo>
                  <a:lnTo>
                    <a:pt x="228" y="36"/>
                  </a:lnTo>
                  <a:lnTo>
                    <a:pt x="216" y="30"/>
                  </a:lnTo>
                  <a:lnTo>
                    <a:pt x="204" y="18"/>
                  </a:lnTo>
                  <a:lnTo>
                    <a:pt x="204" y="12"/>
                  </a:lnTo>
                  <a:lnTo>
                    <a:pt x="198" y="6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62" y="12"/>
                  </a:lnTo>
                  <a:lnTo>
                    <a:pt x="150" y="18"/>
                  </a:lnTo>
                  <a:lnTo>
                    <a:pt x="120" y="18"/>
                  </a:lnTo>
                  <a:lnTo>
                    <a:pt x="120" y="30"/>
                  </a:lnTo>
                  <a:lnTo>
                    <a:pt x="126" y="36"/>
                  </a:lnTo>
                  <a:lnTo>
                    <a:pt x="126" y="42"/>
                  </a:lnTo>
                  <a:lnTo>
                    <a:pt x="114" y="54"/>
                  </a:lnTo>
                  <a:lnTo>
                    <a:pt x="102" y="60"/>
                  </a:lnTo>
                  <a:lnTo>
                    <a:pt x="102" y="78"/>
                  </a:lnTo>
                  <a:lnTo>
                    <a:pt x="60" y="78"/>
                  </a:lnTo>
                  <a:lnTo>
                    <a:pt x="54" y="72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78"/>
                  </a:lnTo>
                  <a:lnTo>
                    <a:pt x="18" y="72"/>
                  </a:lnTo>
                  <a:lnTo>
                    <a:pt x="18" y="84"/>
                  </a:lnTo>
                  <a:lnTo>
                    <a:pt x="0" y="84"/>
                  </a:lnTo>
                  <a:lnTo>
                    <a:pt x="0" y="132"/>
                  </a:lnTo>
                  <a:lnTo>
                    <a:pt x="6" y="132"/>
                  </a:lnTo>
                  <a:lnTo>
                    <a:pt x="12" y="120"/>
                  </a:lnTo>
                  <a:lnTo>
                    <a:pt x="24" y="114"/>
                  </a:lnTo>
                  <a:lnTo>
                    <a:pt x="30" y="102"/>
                  </a:lnTo>
                  <a:lnTo>
                    <a:pt x="42" y="102"/>
                  </a:lnTo>
                  <a:lnTo>
                    <a:pt x="48" y="114"/>
                  </a:lnTo>
                  <a:lnTo>
                    <a:pt x="48" y="132"/>
                  </a:lnTo>
                  <a:lnTo>
                    <a:pt x="78" y="126"/>
                  </a:lnTo>
                  <a:lnTo>
                    <a:pt x="78" y="132"/>
                  </a:lnTo>
                  <a:lnTo>
                    <a:pt x="72" y="144"/>
                  </a:lnTo>
                  <a:lnTo>
                    <a:pt x="72" y="150"/>
                  </a:lnTo>
                  <a:lnTo>
                    <a:pt x="84" y="162"/>
                  </a:lnTo>
                  <a:lnTo>
                    <a:pt x="96" y="168"/>
                  </a:lnTo>
                  <a:lnTo>
                    <a:pt x="96" y="180"/>
                  </a:lnTo>
                  <a:lnTo>
                    <a:pt x="144" y="216"/>
                  </a:lnTo>
                  <a:lnTo>
                    <a:pt x="144" y="240"/>
                  </a:lnTo>
                  <a:lnTo>
                    <a:pt x="198" y="240"/>
                  </a:lnTo>
                  <a:lnTo>
                    <a:pt x="210" y="246"/>
                  </a:lnTo>
                  <a:lnTo>
                    <a:pt x="216" y="252"/>
                  </a:lnTo>
                  <a:lnTo>
                    <a:pt x="216" y="276"/>
                  </a:lnTo>
                  <a:lnTo>
                    <a:pt x="246" y="276"/>
                  </a:lnTo>
                  <a:lnTo>
                    <a:pt x="252" y="270"/>
                  </a:lnTo>
                  <a:lnTo>
                    <a:pt x="252" y="264"/>
                  </a:lnTo>
                  <a:lnTo>
                    <a:pt x="246" y="252"/>
                  </a:lnTo>
                  <a:lnTo>
                    <a:pt x="234" y="246"/>
                  </a:lnTo>
                  <a:lnTo>
                    <a:pt x="216" y="234"/>
                  </a:lnTo>
                  <a:lnTo>
                    <a:pt x="204" y="228"/>
                  </a:lnTo>
                  <a:lnTo>
                    <a:pt x="192" y="216"/>
                  </a:lnTo>
                  <a:lnTo>
                    <a:pt x="180" y="186"/>
                  </a:lnTo>
                  <a:lnTo>
                    <a:pt x="162" y="180"/>
                  </a:lnTo>
                  <a:lnTo>
                    <a:pt x="162" y="162"/>
                  </a:lnTo>
                  <a:lnTo>
                    <a:pt x="156" y="156"/>
                  </a:lnTo>
                  <a:lnTo>
                    <a:pt x="150" y="156"/>
                  </a:lnTo>
                  <a:lnTo>
                    <a:pt x="150" y="144"/>
                  </a:lnTo>
                  <a:lnTo>
                    <a:pt x="132" y="138"/>
                  </a:lnTo>
                  <a:lnTo>
                    <a:pt x="120" y="126"/>
                  </a:lnTo>
                  <a:lnTo>
                    <a:pt x="138" y="120"/>
                  </a:lnTo>
                  <a:lnTo>
                    <a:pt x="138" y="96"/>
                  </a:lnTo>
                  <a:lnTo>
                    <a:pt x="144" y="96"/>
                  </a:lnTo>
                  <a:lnTo>
                    <a:pt x="150" y="102"/>
                  </a:lnTo>
                  <a:lnTo>
                    <a:pt x="162" y="108"/>
                  </a:lnTo>
                  <a:lnTo>
                    <a:pt x="186" y="102"/>
                  </a:lnTo>
                  <a:lnTo>
                    <a:pt x="210" y="102"/>
                  </a:lnTo>
                  <a:lnTo>
                    <a:pt x="228" y="108"/>
                  </a:lnTo>
                  <a:lnTo>
                    <a:pt x="240" y="102"/>
                  </a:lnTo>
                  <a:lnTo>
                    <a:pt x="252" y="102"/>
                  </a:lnTo>
                  <a:lnTo>
                    <a:pt x="258" y="108"/>
                  </a:lnTo>
                  <a:lnTo>
                    <a:pt x="312" y="108"/>
                  </a:lnTo>
                  <a:lnTo>
                    <a:pt x="324" y="126"/>
                  </a:lnTo>
                  <a:lnTo>
                    <a:pt x="342" y="126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47" name="Côte d'Ivoire" descr="© INSCALE GmbH, 05.05.2010&#10;http://www.presentationload.com/">
              <a:extLst>
                <a:ext uri="{FF2B5EF4-FFF2-40B4-BE49-F238E27FC236}">
                  <a16:creationId xmlns:a16="http://schemas.microsoft.com/office/drawing/2014/main" id="{D05CF890-7F62-3781-9505-37BDB83FED3E}"/>
                </a:ext>
              </a:extLst>
            </p:cNvPr>
            <p:cNvSpPr>
              <a:spLocks/>
            </p:cNvSpPr>
            <p:nvPr/>
          </p:nvSpPr>
          <p:spPr bwMode="gray">
            <a:xfrm>
              <a:off x="5387876" y="3633515"/>
              <a:ext cx="206536" cy="243416"/>
            </a:xfrm>
            <a:custGeom>
              <a:avLst/>
              <a:gdLst>
                <a:gd name="T0" fmla="*/ 2147483647 w 438"/>
                <a:gd name="T1" fmla="*/ 2147483647 h 516"/>
                <a:gd name="T2" fmla="*/ 2147483647 w 438"/>
                <a:gd name="T3" fmla="*/ 2147483647 h 516"/>
                <a:gd name="T4" fmla="*/ 2147483647 w 438"/>
                <a:gd name="T5" fmla="*/ 2147483647 h 516"/>
                <a:gd name="T6" fmla="*/ 2147483647 w 438"/>
                <a:gd name="T7" fmla="*/ 2147483647 h 516"/>
                <a:gd name="T8" fmla="*/ 2147483647 w 438"/>
                <a:gd name="T9" fmla="*/ 2147483647 h 516"/>
                <a:gd name="T10" fmla="*/ 2147483647 w 438"/>
                <a:gd name="T11" fmla="*/ 2147483647 h 516"/>
                <a:gd name="T12" fmla="*/ 2147483647 w 438"/>
                <a:gd name="T13" fmla="*/ 2147483647 h 516"/>
                <a:gd name="T14" fmla="*/ 2147483647 w 438"/>
                <a:gd name="T15" fmla="*/ 2147483647 h 516"/>
                <a:gd name="T16" fmla="*/ 2147483647 w 438"/>
                <a:gd name="T17" fmla="*/ 2147483647 h 516"/>
                <a:gd name="T18" fmla="*/ 2147483647 w 438"/>
                <a:gd name="T19" fmla="*/ 2147483647 h 516"/>
                <a:gd name="T20" fmla="*/ 2147483647 w 438"/>
                <a:gd name="T21" fmla="*/ 2147483647 h 516"/>
                <a:gd name="T22" fmla="*/ 2147483647 w 438"/>
                <a:gd name="T23" fmla="*/ 2147483647 h 516"/>
                <a:gd name="T24" fmla="*/ 2147483647 w 438"/>
                <a:gd name="T25" fmla="*/ 2147483647 h 516"/>
                <a:gd name="T26" fmla="*/ 2147483647 w 438"/>
                <a:gd name="T27" fmla="*/ 2147483647 h 516"/>
                <a:gd name="T28" fmla="*/ 2147483647 w 438"/>
                <a:gd name="T29" fmla="*/ 2147483647 h 516"/>
                <a:gd name="T30" fmla="*/ 2147483647 w 438"/>
                <a:gd name="T31" fmla="*/ 2147483647 h 516"/>
                <a:gd name="T32" fmla="*/ 2147483647 w 438"/>
                <a:gd name="T33" fmla="*/ 0 h 516"/>
                <a:gd name="T34" fmla="*/ 2147483647 w 438"/>
                <a:gd name="T35" fmla="*/ 2147483647 h 516"/>
                <a:gd name="T36" fmla="*/ 2147483647 w 438"/>
                <a:gd name="T37" fmla="*/ 2147483647 h 516"/>
                <a:gd name="T38" fmla="*/ 2147483647 w 438"/>
                <a:gd name="T39" fmla="*/ 2147483647 h 516"/>
                <a:gd name="T40" fmla="*/ 2147483647 w 438"/>
                <a:gd name="T41" fmla="*/ 2147483647 h 516"/>
                <a:gd name="T42" fmla="*/ 2147483647 w 438"/>
                <a:gd name="T43" fmla="*/ 2147483647 h 516"/>
                <a:gd name="T44" fmla="*/ 2147483647 w 438"/>
                <a:gd name="T45" fmla="*/ 2147483647 h 516"/>
                <a:gd name="T46" fmla="*/ 2147483647 w 438"/>
                <a:gd name="T47" fmla="*/ 2147483647 h 516"/>
                <a:gd name="T48" fmla="*/ 2147483647 w 438"/>
                <a:gd name="T49" fmla="*/ 2147483647 h 516"/>
                <a:gd name="T50" fmla="*/ 2147483647 w 438"/>
                <a:gd name="T51" fmla="*/ 2147483647 h 516"/>
                <a:gd name="T52" fmla="*/ 2147483647 w 438"/>
                <a:gd name="T53" fmla="*/ 2147483647 h 516"/>
                <a:gd name="T54" fmla="*/ 2147483647 w 438"/>
                <a:gd name="T55" fmla="*/ 2147483647 h 516"/>
                <a:gd name="T56" fmla="*/ 2147483647 w 438"/>
                <a:gd name="T57" fmla="*/ 2147483647 h 516"/>
                <a:gd name="T58" fmla="*/ 2147483647 w 438"/>
                <a:gd name="T59" fmla="*/ 2147483647 h 516"/>
                <a:gd name="T60" fmla="*/ 2147483647 w 438"/>
                <a:gd name="T61" fmla="*/ 2147483647 h 516"/>
                <a:gd name="T62" fmla="*/ 2147483647 w 438"/>
                <a:gd name="T63" fmla="*/ 2147483647 h 516"/>
                <a:gd name="T64" fmla="*/ 2147483647 w 438"/>
                <a:gd name="T65" fmla="*/ 2147483647 h 516"/>
                <a:gd name="T66" fmla="*/ 2147483647 w 438"/>
                <a:gd name="T67" fmla="*/ 2147483647 h 516"/>
                <a:gd name="T68" fmla="*/ 2147483647 w 438"/>
                <a:gd name="T69" fmla="*/ 2147483647 h 516"/>
                <a:gd name="T70" fmla="*/ 2147483647 w 438"/>
                <a:gd name="T71" fmla="*/ 2147483647 h 516"/>
                <a:gd name="T72" fmla="*/ 2147483647 w 438"/>
                <a:gd name="T73" fmla="*/ 2147483647 h 516"/>
                <a:gd name="T74" fmla="*/ 2147483647 w 438"/>
                <a:gd name="T75" fmla="*/ 2147483647 h 516"/>
                <a:gd name="T76" fmla="*/ 2147483647 w 438"/>
                <a:gd name="T77" fmla="*/ 2147483647 h 516"/>
                <a:gd name="T78" fmla="*/ 2147483647 w 438"/>
                <a:gd name="T79" fmla="*/ 2147483647 h 516"/>
                <a:gd name="T80" fmla="*/ 2147483647 w 438"/>
                <a:gd name="T81" fmla="*/ 2147483647 h 516"/>
                <a:gd name="T82" fmla="*/ 2147483647 w 438"/>
                <a:gd name="T83" fmla="*/ 2147483647 h 516"/>
                <a:gd name="T84" fmla="*/ 2147483647 w 438"/>
                <a:gd name="T85" fmla="*/ 2147483647 h 516"/>
                <a:gd name="T86" fmla="*/ 2147483647 w 438"/>
                <a:gd name="T87" fmla="*/ 2147483647 h 516"/>
                <a:gd name="T88" fmla="*/ 2147483647 w 438"/>
                <a:gd name="T89" fmla="*/ 2147483647 h 5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38"/>
                <a:gd name="T136" fmla="*/ 0 h 516"/>
                <a:gd name="T137" fmla="*/ 438 w 438"/>
                <a:gd name="T138" fmla="*/ 516 h 5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38" h="516">
                  <a:moveTo>
                    <a:pt x="402" y="408"/>
                  </a:moveTo>
                  <a:lnTo>
                    <a:pt x="402" y="402"/>
                  </a:lnTo>
                  <a:lnTo>
                    <a:pt x="396" y="396"/>
                  </a:lnTo>
                  <a:lnTo>
                    <a:pt x="390" y="384"/>
                  </a:lnTo>
                  <a:lnTo>
                    <a:pt x="390" y="372"/>
                  </a:lnTo>
                  <a:lnTo>
                    <a:pt x="384" y="354"/>
                  </a:lnTo>
                  <a:lnTo>
                    <a:pt x="378" y="342"/>
                  </a:lnTo>
                  <a:lnTo>
                    <a:pt x="378" y="318"/>
                  </a:lnTo>
                  <a:lnTo>
                    <a:pt x="384" y="312"/>
                  </a:lnTo>
                  <a:lnTo>
                    <a:pt x="390" y="300"/>
                  </a:lnTo>
                  <a:lnTo>
                    <a:pt x="408" y="282"/>
                  </a:lnTo>
                  <a:lnTo>
                    <a:pt x="408" y="270"/>
                  </a:lnTo>
                  <a:lnTo>
                    <a:pt x="414" y="258"/>
                  </a:lnTo>
                  <a:lnTo>
                    <a:pt x="414" y="240"/>
                  </a:lnTo>
                  <a:lnTo>
                    <a:pt x="420" y="228"/>
                  </a:lnTo>
                  <a:lnTo>
                    <a:pt x="426" y="222"/>
                  </a:lnTo>
                  <a:lnTo>
                    <a:pt x="438" y="198"/>
                  </a:lnTo>
                  <a:lnTo>
                    <a:pt x="438" y="186"/>
                  </a:lnTo>
                  <a:lnTo>
                    <a:pt x="432" y="174"/>
                  </a:lnTo>
                  <a:lnTo>
                    <a:pt x="432" y="162"/>
                  </a:lnTo>
                  <a:lnTo>
                    <a:pt x="426" y="150"/>
                  </a:lnTo>
                  <a:lnTo>
                    <a:pt x="426" y="138"/>
                  </a:lnTo>
                  <a:lnTo>
                    <a:pt x="420" y="132"/>
                  </a:lnTo>
                  <a:lnTo>
                    <a:pt x="420" y="126"/>
                  </a:lnTo>
                  <a:lnTo>
                    <a:pt x="432" y="126"/>
                  </a:lnTo>
                  <a:lnTo>
                    <a:pt x="426" y="96"/>
                  </a:lnTo>
                  <a:lnTo>
                    <a:pt x="408" y="102"/>
                  </a:lnTo>
                  <a:lnTo>
                    <a:pt x="408" y="90"/>
                  </a:lnTo>
                  <a:lnTo>
                    <a:pt x="390" y="72"/>
                  </a:lnTo>
                  <a:lnTo>
                    <a:pt x="372" y="66"/>
                  </a:lnTo>
                  <a:lnTo>
                    <a:pt x="342" y="66"/>
                  </a:lnTo>
                  <a:lnTo>
                    <a:pt x="318" y="78"/>
                  </a:lnTo>
                  <a:lnTo>
                    <a:pt x="318" y="84"/>
                  </a:lnTo>
                  <a:lnTo>
                    <a:pt x="312" y="90"/>
                  </a:lnTo>
                  <a:lnTo>
                    <a:pt x="300" y="90"/>
                  </a:lnTo>
                  <a:lnTo>
                    <a:pt x="294" y="84"/>
                  </a:lnTo>
                  <a:lnTo>
                    <a:pt x="282" y="84"/>
                  </a:lnTo>
                  <a:lnTo>
                    <a:pt x="276" y="78"/>
                  </a:lnTo>
                  <a:lnTo>
                    <a:pt x="264" y="72"/>
                  </a:lnTo>
                  <a:lnTo>
                    <a:pt x="258" y="60"/>
                  </a:lnTo>
                  <a:lnTo>
                    <a:pt x="258" y="48"/>
                  </a:lnTo>
                  <a:lnTo>
                    <a:pt x="252" y="42"/>
                  </a:lnTo>
                  <a:lnTo>
                    <a:pt x="252" y="36"/>
                  </a:lnTo>
                  <a:lnTo>
                    <a:pt x="228" y="42"/>
                  </a:lnTo>
                  <a:lnTo>
                    <a:pt x="228" y="18"/>
                  </a:lnTo>
                  <a:lnTo>
                    <a:pt x="216" y="18"/>
                  </a:lnTo>
                  <a:lnTo>
                    <a:pt x="210" y="24"/>
                  </a:lnTo>
                  <a:lnTo>
                    <a:pt x="204" y="36"/>
                  </a:lnTo>
                  <a:lnTo>
                    <a:pt x="198" y="42"/>
                  </a:lnTo>
                  <a:lnTo>
                    <a:pt x="174" y="36"/>
                  </a:lnTo>
                  <a:lnTo>
                    <a:pt x="174" y="0"/>
                  </a:lnTo>
                  <a:lnTo>
                    <a:pt x="162" y="24"/>
                  </a:lnTo>
                  <a:lnTo>
                    <a:pt x="150" y="6"/>
                  </a:lnTo>
                  <a:lnTo>
                    <a:pt x="144" y="30"/>
                  </a:lnTo>
                  <a:lnTo>
                    <a:pt x="126" y="30"/>
                  </a:lnTo>
                  <a:lnTo>
                    <a:pt x="120" y="48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72" y="24"/>
                  </a:lnTo>
                  <a:lnTo>
                    <a:pt x="66" y="30"/>
                  </a:lnTo>
                  <a:lnTo>
                    <a:pt x="66" y="48"/>
                  </a:lnTo>
                  <a:lnTo>
                    <a:pt x="54" y="42"/>
                  </a:lnTo>
                  <a:lnTo>
                    <a:pt x="36" y="66"/>
                  </a:lnTo>
                  <a:lnTo>
                    <a:pt x="42" y="102"/>
                  </a:lnTo>
                  <a:lnTo>
                    <a:pt x="60" y="108"/>
                  </a:lnTo>
                  <a:lnTo>
                    <a:pt x="48" y="126"/>
                  </a:lnTo>
                  <a:lnTo>
                    <a:pt x="66" y="132"/>
                  </a:lnTo>
                  <a:lnTo>
                    <a:pt x="60" y="138"/>
                  </a:lnTo>
                  <a:lnTo>
                    <a:pt x="54" y="150"/>
                  </a:lnTo>
                  <a:lnTo>
                    <a:pt x="54" y="162"/>
                  </a:lnTo>
                  <a:lnTo>
                    <a:pt x="60" y="162"/>
                  </a:lnTo>
                  <a:lnTo>
                    <a:pt x="72" y="168"/>
                  </a:lnTo>
                  <a:lnTo>
                    <a:pt x="78" y="168"/>
                  </a:lnTo>
                  <a:lnTo>
                    <a:pt x="78" y="180"/>
                  </a:lnTo>
                  <a:lnTo>
                    <a:pt x="72" y="186"/>
                  </a:lnTo>
                  <a:lnTo>
                    <a:pt x="72" y="192"/>
                  </a:lnTo>
                  <a:lnTo>
                    <a:pt x="66" y="186"/>
                  </a:lnTo>
                  <a:lnTo>
                    <a:pt x="54" y="186"/>
                  </a:lnTo>
                  <a:lnTo>
                    <a:pt x="48" y="180"/>
                  </a:lnTo>
                  <a:lnTo>
                    <a:pt x="30" y="180"/>
                  </a:lnTo>
                  <a:lnTo>
                    <a:pt x="30" y="192"/>
                  </a:lnTo>
                  <a:lnTo>
                    <a:pt x="36" y="204"/>
                  </a:lnTo>
                  <a:lnTo>
                    <a:pt x="48" y="210"/>
                  </a:lnTo>
                  <a:lnTo>
                    <a:pt x="54" y="222"/>
                  </a:lnTo>
                  <a:lnTo>
                    <a:pt x="36" y="222"/>
                  </a:lnTo>
                  <a:lnTo>
                    <a:pt x="36" y="228"/>
                  </a:lnTo>
                  <a:lnTo>
                    <a:pt x="42" y="234"/>
                  </a:lnTo>
                  <a:lnTo>
                    <a:pt x="42" y="252"/>
                  </a:lnTo>
                  <a:lnTo>
                    <a:pt x="36" y="258"/>
                  </a:lnTo>
                  <a:lnTo>
                    <a:pt x="30" y="258"/>
                  </a:lnTo>
                  <a:lnTo>
                    <a:pt x="18" y="252"/>
                  </a:lnTo>
                  <a:lnTo>
                    <a:pt x="12" y="246"/>
                  </a:lnTo>
                  <a:lnTo>
                    <a:pt x="6" y="246"/>
                  </a:lnTo>
                  <a:lnTo>
                    <a:pt x="24" y="282"/>
                  </a:lnTo>
                  <a:lnTo>
                    <a:pt x="24" y="306"/>
                  </a:lnTo>
                  <a:lnTo>
                    <a:pt x="18" y="324"/>
                  </a:lnTo>
                  <a:lnTo>
                    <a:pt x="6" y="330"/>
                  </a:lnTo>
                  <a:lnTo>
                    <a:pt x="0" y="342"/>
                  </a:lnTo>
                  <a:lnTo>
                    <a:pt x="6" y="348"/>
                  </a:lnTo>
                  <a:lnTo>
                    <a:pt x="24" y="348"/>
                  </a:lnTo>
                  <a:lnTo>
                    <a:pt x="24" y="360"/>
                  </a:lnTo>
                  <a:lnTo>
                    <a:pt x="60" y="354"/>
                  </a:lnTo>
                  <a:lnTo>
                    <a:pt x="60" y="384"/>
                  </a:lnTo>
                  <a:lnTo>
                    <a:pt x="90" y="414"/>
                  </a:lnTo>
                  <a:lnTo>
                    <a:pt x="90" y="438"/>
                  </a:lnTo>
                  <a:lnTo>
                    <a:pt x="84" y="450"/>
                  </a:lnTo>
                  <a:lnTo>
                    <a:pt x="84" y="462"/>
                  </a:lnTo>
                  <a:lnTo>
                    <a:pt x="78" y="468"/>
                  </a:lnTo>
                  <a:lnTo>
                    <a:pt x="78" y="516"/>
                  </a:lnTo>
                  <a:lnTo>
                    <a:pt x="90" y="516"/>
                  </a:lnTo>
                  <a:lnTo>
                    <a:pt x="96" y="510"/>
                  </a:lnTo>
                  <a:lnTo>
                    <a:pt x="102" y="498"/>
                  </a:lnTo>
                  <a:lnTo>
                    <a:pt x="114" y="498"/>
                  </a:lnTo>
                  <a:lnTo>
                    <a:pt x="126" y="486"/>
                  </a:lnTo>
                  <a:lnTo>
                    <a:pt x="138" y="480"/>
                  </a:lnTo>
                  <a:lnTo>
                    <a:pt x="198" y="456"/>
                  </a:lnTo>
                  <a:lnTo>
                    <a:pt x="228" y="450"/>
                  </a:lnTo>
                  <a:lnTo>
                    <a:pt x="264" y="450"/>
                  </a:lnTo>
                  <a:lnTo>
                    <a:pt x="270" y="444"/>
                  </a:lnTo>
                  <a:lnTo>
                    <a:pt x="282" y="444"/>
                  </a:lnTo>
                  <a:lnTo>
                    <a:pt x="294" y="438"/>
                  </a:lnTo>
                  <a:lnTo>
                    <a:pt x="330" y="438"/>
                  </a:lnTo>
                  <a:lnTo>
                    <a:pt x="336" y="444"/>
                  </a:lnTo>
                  <a:lnTo>
                    <a:pt x="342" y="444"/>
                  </a:lnTo>
                  <a:lnTo>
                    <a:pt x="348" y="450"/>
                  </a:lnTo>
                  <a:lnTo>
                    <a:pt x="366" y="450"/>
                  </a:lnTo>
                  <a:lnTo>
                    <a:pt x="378" y="438"/>
                  </a:lnTo>
                  <a:lnTo>
                    <a:pt x="384" y="438"/>
                  </a:lnTo>
                  <a:lnTo>
                    <a:pt x="384" y="444"/>
                  </a:lnTo>
                  <a:lnTo>
                    <a:pt x="396" y="456"/>
                  </a:lnTo>
                  <a:lnTo>
                    <a:pt x="408" y="462"/>
                  </a:lnTo>
                  <a:lnTo>
                    <a:pt x="420" y="462"/>
                  </a:lnTo>
                  <a:lnTo>
                    <a:pt x="426" y="468"/>
                  </a:lnTo>
                  <a:lnTo>
                    <a:pt x="426" y="414"/>
                  </a:lnTo>
                  <a:lnTo>
                    <a:pt x="402" y="4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3" name="China" descr="© INSCALE GmbH, 05.05.2010&#10;http://www.presentationload.com/">
              <a:extLst>
                <a:ext uri="{FF2B5EF4-FFF2-40B4-BE49-F238E27FC236}">
                  <a16:creationId xmlns:a16="http://schemas.microsoft.com/office/drawing/2014/main" id="{9647C446-3E96-DC8B-8629-E62B9AEBD19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991704" y="2014420"/>
              <a:ext cx="1726051" cy="1333263"/>
            </a:xfrm>
            <a:custGeom>
              <a:avLst/>
              <a:gdLst>
                <a:gd name="T0" fmla="*/ 2147483647 w 3660"/>
                <a:gd name="T1" fmla="*/ 2147483647 h 2826"/>
                <a:gd name="T2" fmla="*/ 2147483647 w 3660"/>
                <a:gd name="T3" fmla="*/ 2147483647 h 2826"/>
                <a:gd name="T4" fmla="*/ 2147483647 w 3660"/>
                <a:gd name="T5" fmla="*/ 2147483647 h 2826"/>
                <a:gd name="T6" fmla="*/ 2147483647 w 3660"/>
                <a:gd name="T7" fmla="*/ 2147483647 h 2826"/>
                <a:gd name="T8" fmla="*/ 2147483647 w 3660"/>
                <a:gd name="T9" fmla="*/ 2147483647 h 2826"/>
                <a:gd name="T10" fmla="*/ 2147483647 w 3660"/>
                <a:gd name="T11" fmla="*/ 2147483647 h 2826"/>
                <a:gd name="T12" fmla="*/ 2147483647 w 3660"/>
                <a:gd name="T13" fmla="*/ 2147483647 h 2826"/>
                <a:gd name="T14" fmla="*/ 2147483647 w 3660"/>
                <a:gd name="T15" fmla="*/ 2147483647 h 2826"/>
                <a:gd name="T16" fmla="*/ 2147483647 w 3660"/>
                <a:gd name="T17" fmla="*/ 2147483647 h 2826"/>
                <a:gd name="T18" fmla="*/ 2147483647 w 3660"/>
                <a:gd name="T19" fmla="*/ 2147483647 h 2826"/>
                <a:gd name="T20" fmla="*/ 2147483647 w 3660"/>
                <a:gd name="T21" fmla="*/ 2147483647 h 2826"/>
                <a:gd name="T22" fmla="*/ 2147483647 w 3660"/>
                <a:gd name="T23" fmla="*/ 2147483647 h 2826"/>
                <a:gd name="T24" fmla="*/ 2147483647 w 3660"/>
                <a:gd name="T25" fmla="*/ 2147483647 h 2826"/>
                <a:gd name="T26" fmla="*/ 2147483647 w 3660"/>
                <a:gd name="T27" fmla="*/ 2147483647 h 2826"/>
                <a:gd name="T28" fmla="*/ 2147483647 w 3660"/>
                <a:gd name="T29" fmla="*/ 2147483647 h 2826"/>
                <a:gd name="T30" fmla="*/ 2147483647 w 3660"/>
                <a:gd name="T31" fmla="*/ 2147483647 h 2826"/>
                <a:gd name="T32" fmla="*/ 2147483647 w 3660"/>
                <a:gd name="T33" fmla="*/ 2147483647 h 2826"/>
                <a:gd name="T34" fmla="*/ 2147483647 w 3660"/>
                <a:gd name="T35" fmla="*/ 2147483647 h 2826"/>
                <a:gd name="T36" fmla="*/ 2147483647 w 3660"/>
                <a:gd name="T37" fmla="*/ 2147483647 h 2826"/>
                <a:gd name="T38" fmla="*/ 2147483647 w 3660"/>
                <a:gd name="T39" fmla="*/ 2147483647 h 2826"/>
                <a:gd name="T40" fmla="*/ 2147483647 w 3660"/>
                <a:gd name="T41" fmla="*/ 2147483647 h 2826"/>
                <a:gd name="T42" fmla="*/ 2147483647 w 3660"/>
                <a:gd name="T43" fmla="*/ 2147483647 h 2826"/>
                <a:gd name="T44" fmla="*/ 2147483647 w 3660"/>
                <a:gd name="T45" fmla="*/ 2147483647 h 2826"/>
                <a:gd name="T46" fmla="*/ 0 w 3660"/>
                <a:gd name="T47" fmla="*/ 2147483647 h 2826"/>
                <a:gd name="T48" fmla="*/ 2147483647 w 3660"/>
                <a:gd name="T49" fmla="*/ 2147483647 h 2826"/>
                <a:gd name="T50" fmla="*/ 2147483647 w 3660"/>
                <a:gd name="T51" fmla="*/ 2147483647 h 2826"/>
                <a:gd name="T52" fmla="*/ 2147483647 w 3660"/>
                <a:gd name="T53" fmla="*/ 2147483647 h 2826"/>
                <a:gd name="T54" fmla="*/ 2147483647 w 3660"/>
                <a:gd name="T55" fmla="*/ 2147483647 h 2826"/>
                <a:gd name="T56" fmla="*/ 2147483647 w 3660"/>
                <a:gd name="T57" fmla="*/ 2147483647 h 2826"/>
                <a:gd name="T58" fmla="*/ 2147483647 w 3660"/>
                <a:gd name="T59" fmla="*/ 2147483647 h 2826"/>
                <a:gd name="T60" fmla="*/ 2147483647 w 3660"/>
                <a:gd name="T61" fmla="*/ 2147483647 h 2826"/>
                <a:gd name="T62" fmla="*/ 2147483647 w 3660"/>
                <a:gd name="T63" fmla="*/ 2147483647 h 2826"/>
                <a:gd name="T64" fmla="*/ 2147483647 w 3660"/>
                <a:gd name="T65" fmla="*/ 2147483647 h 2826"/>
                <a:gd name="T66" fmla="*/ 2147483647 w 3660"/>
                <a:gd name="T67" fmla="*/ 2147483647 h 2826"/>
                <a:gd name="T68" fmla="*/ 2147483647 w 3660"/>
                <a:gd name="T69" fmla="*/ 2147483647 h 2826"/>
                <a:gd name="T70" fmla="*/ 2147483647 w 3660"/>
                <a:gd name="T71" fmla="*/ 2147483647 h 2826"/>
                <a:gd name="T72" fmla="*/ 2147483647 w 3660"/>
                <a:gd name="T73" fmla="*/ 2147483647 h 2826"/>
                <a:gd name="T74" fmla="*/ 2147483647 w 3660"/>
                <a:gd name="T75" fmla="*/ 2147483647 h 2826"/>
                <a:gd name="T76" fmla="*/ 2147483647 w 3660"/>
                <a:gd name="T77" fmla="*/ 2147483647 h 2826"/>
                <a:gd name="T78" fmla="*/ 2147483647 w 3660"/>
                <a:gd name="T79" fmla="*/ 2147483647 h 2826"/>
                <a:gd name="T80" fmla="*/ 2147483647 w 3660"/>
                <a:gd name="T81" fmla="*/ 2147483647 h 2826"/>
                <a:gd name="T82" fmla="*/ 2147483647 w 3660"/>
                <a:gd name="T83" fmla="*/ 2147483647 h 2826"/>
                <a:gd name="T84" fmla="*/ 2147483647 w 3660"/>
                <a:gd name="T85" fmla="*/ 2147483647 h 2826"/>
                <a:gd name="T86" fmla="*/ 2147483647 w 3660"/>
                <a:gd name="T87" fmla="*/ 2147483647 h 2826"/>
                <a:gd name="T88" fmla="*/ 2147483647 w 3660"/>
                <a:gd name="T89" fmla="*/ 2147483647 h 2826"/>
                <a:gd name="T90" fmla="*/ 2147483647 w 3660"/>
                <a:gd name="T91" fmla="*/ 2147483647 h 2826"/>
                <a:gd name="T92" fmla="*/ 2147483647 w 3660"/>
                <a:gd name="T93" fmla="*/ 2147483647 h 2826"/>
                <a:gd name="T94" fmla="*/ 2147483647 w 3660"/>
                <a:gd name="T95" fmla="*/ 2147483647 h 2826"/>
                <a:gd name="T96" fmla="*/ 2147483647 w 3660"/>
                <a:gd name="T97" fmla="*/ 2147483647 h 2826"/>
                <a:gd name="T98" fmla="*/ 2147483647 w 3660"/>
                <a:gd name="T99" fmla="*/ 2147483647 h 2826"/>
                <a:gd name="T100" fmla="*/ 2147483647 w 3660"/>
                <a:gd name="T101" fmla="*/ 2147483647 h 2826"/>
                <a:gd name="T102" fmla="*/ 2147483647 w 3660"/>
                <a:gd name="T103" fmla="*/ 2147483647 h 2826"/>
                <a:gd name="T104" fmla="*/ 2147483647 w 3660"/>
                <a:gd name="T105" fmla="*/ 2147483647 h 2826"/>
                <a:gd name="T106" fmla="*/ 2147483647 w 3660"/>
                <a:gd name="T107" fmla="*/ 2147483647 h 2826"/>
                <a:gd name="T108" fmla="*/ 2147483647 w 3660"/>
                <a:gd name="T109" fmla="*/ 2147483647 h 2826"/>
                <a:gd name="T110" fmla="*/ 2147483647 w 3660"/>
                <a:gd name="T111" fmla="*/ 2147483647 h 2826"/>
                <a:gd name="T112" fmla="*/ 2147483647 w 3660"/>
                <a:gd name="T113" fmla="*/ 2147483647 h 2826"/>
                <a:gd name="T114" fmla="*/ 2147483647 w 3660"/>
                <a:gd name="T115" fmla="*/ 2147483647 h 2826"/>
                <a:gd name="T116" fmla="*/ 2147483647 w 3660"/>
                <a:gd name="T117" fmla="*/ 2147483647 h 2826"/>
                <a:gd name="T118" fmla="*/ 2147483647 w 3660"/>
                <a:gd name="T119" fmla="*/ 2147483647 h 2826"/>
                <a:gd name="T120" fmla="*/ 2147483647 w 3660"/>
                <a:gd name="T121" fmla="*/ 2147483647 h 2826"/>
                <a:gd name="T122" fmla="*/ 2147483647 w 3660"/>
                <a:gd name="T123" fmla="*/ 2147483647 h 2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660"/>
                <a:gd name="T187" fmla="*/ 0 h 2826"/>
                <a:gd name="T188" fmla="*/ 3660 w 3660"/>
                <a:gd name="T189" fmla="*/ 2826 h 2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660" h="2826">
                  <a:moveTo>
                    <a:pt x="2862" y="2688"/>
                  </a:moveTo>
                  <a:lnTo>
                    <a:pt x="2850" y="2682"/>
                  </a:lnTo>
                  <a:lnTo>
                    <a:pt x="2772" y="2682"/>
                  </a:lnTo>
                  <a:lnTo>
                    <a:pt x="2766" y="2700"/>
                  </a:lnTo>
                  <a:lnTo>
                    <a:pt x="2748" y="2694"/>
                  </a:lnTo>
                  <a:lnTo>
                    <a:pt x="2736" y="2718"/>
                  </a:lnTo>
                  <a:lnTo>
                    <a:pt x="2730" y="2724"/>
                  </a:lnTo>
                  <a:lnTo>
                    <a:pt x="2712" y="2760"/>
                  </a:lnTo>
                  <a:lnTo>
                    <a:pt x="2718" y="2772"/>
                  </a:lnTo>
                  <a:lnTo>
                    <a:pt x="2724" y="2790"/>
                  </a:lnTo>
                  <a:lnTo>
                    <a:pt x="2754" y="2820"/>
                  </a:lnTo>
                  <a:lnTo>
                    <a:pt x="2766" y="2826"/>
                  </a:lnTo>
                  <a:lnTo>
                    <a:pt x="2772" y="2826"/>
                  </a:lnTo>
                  <a:lnTo>
                    <a:pt x="2802" y="2820"/>
                  </a:lnTo>
                  <a:lnTo>
                    <a:pt x="2820" y="2820"/>
                  </a:lnTo>
                  <a:lnTo>
                    <a:pt x="2844" y="2808"/>
                  </a:lnTo>
                  <a:lnTo>
                    <a:pt x="2850" y="2802"/>
                  </a:lnTo>
                  <a:lnTo>
                    <a:pt x="2850" y="2754"/>
                  </a:lnTo>
                  <a:lnTo>
                    <a:pt x="2856" y="2742"/>
                  </a:lnTo>
                  <a:lnTo>
                    <a:pt x="2862" y="2736"/>
                  </a:lnTo>
                  <a:lnTo>
                    <a:pt x="2868" y="2724"/>
                  </a:lnTo>
                  <a:lnTo>
                    <a:pt x="2868" y="2700"/>
                  </a:lnTo>
                  <a:lnTo>
                    <a:pt x="2862" y="2688"/>
                  </a:lnTo>
                  <a:close/>
                  <a:moveTo>
                    <a:pt x="3660" y="624"/>
                  </a:moveTo>
                  <a:lnTo>
                    <a:pt x="3654" y="600"/>
                  </a:lnTo>
                  <a:lnTo>
                    <a:pt x="3660" y="570"/>
                  </a:lnTo>
                  <a:lnTo>
                    <a:pt x="3642" y="564"/>
                  </a:lnTo>
                  <a:lnTo>
                    <a:pt x="3642" y="540"/>
                  </a:lnTo>
                  <a:lnTo>
                    <a:pt x="3630" y="528"/>
                  </a:lnTo>
                  <a:lnTo>
                    <a:pt x="3630" y="510"/>
                  </a:lnTo>
                  <a:lnTo>
                    <a:pt x="3618" y="492"/>
                  </a:lnTo>
                  <a:lnTo>
                    <a:pt x="3636" y="486"/>
                  </a:lnTo>
                  <a:lnTo>
                    <a:pt x="3636" y="456"/>
                  </a:lnTo>
                  <a:lnTo>
                    <a:pt x="3612" y="444"/>
                  </a:lnTo>
                  <a:lnTo>
                    <a:pt x="3612" y="426"/>
                  </a:lnTo>
                  <a:lnTo>
                    <a:pt x="3606" y="414"/>
                  </a:lnTo>
                  <a:lnTo>
                    <a:pt x="3594" y="408"/>
                  </a:lnTo>
                  <a:lnTo>
                    <a:pt x="3552" y="408"/>
                  </a:lnTo>
                  <a:lnTo>
                    <a:pt x="3546" y="432"/>
                  </a:lnTo>
                  <a:lnTo>
                    <a:pt x="3516" y="432"/>
                  </a:lnTo>
                  <a:lnTo>
                    <a:pt x="3504" y="438"/>
                  </a:lnTo>
                  <a:lnTo>
                    <a:pt x="3498" y="438"/>
                  </a:lnTo>
                  <a:lnTo>
                    <a:pt x="3492" y="444"/>
                  </a:lnTo>
                  <a:lnTo>
                    <a:pt x="3492" y="462"/>
                  </a:lnTo>
                  <a:lnTo>
                    <a:pt x="3462" y="456"/>
                  </a:lnTo>
                  <a:lnTo>
                    <a:pt x="3462" y="468"/>
                  </a:lnTo>
                  <a:lnTo>
                    <a:pt x="3444" y="468"/>
                  </a:lnTo>
                  <a:lnTo>
                    <a:pt x="3432" y="456"/>
                  </a:lnTo>
                  <a:lnTo>
                    <a:pt x="3408" y="462"/>
                  </a:lnTo>
                  <a:lnTo>
                    <a:pt x="3366" y="432"/>
                  </a:lnTo>
                  <a:lnTo>
                    <a:pt x="3366" y="420"/>
                  </a:lnTo>
                  <a:lnTo>
                    <a:pt x="3360" y="408"/>
                  </a:lnTo>
                  <a:lnTo>
                    <a:pt x="3360" y="402"/>
                  </a:lnTo>
                  <a:lnTo>
                    <a:pt x="3354" y="396"/>
                  </a:lnTo>
                  <a:lnTo>
                    <a:pt x="3336" y="396"/>
                  </a:lnTo>
                  <a:lnTo>
                    <a:pt x="3318" y="366"/>
                  </a:lnTo>
                  <a:lnTo>
                    <a:pt x="3276" y="366"/>
                  </a:lnTo>
                  <a:lnTo>
                    <a:pt x="3258" y="348"/>
                  </a:lnTo>
                  <a:lnTo>
                    <a:pt x="3246" y="342"/>
                  </a:lnTo>
                  <a:lnTo>
                    <a:pt x="3228" y="324"/>
                  </a:lnTo>
                  <a:lnTo>
                    <a:pt x="3216" y="324"/>
                  </a:lnTo>
                  <a:lnTo>
                    <a:pt x="3204" y="336"/>
                  </a:lnTo>
                  <a:lnTo>
                    <a:pt x="3192" y="330"/>
                  </a:lnTo>
                  <a:lnTo>
                    <a:pt x="3186" y="324"/>
                  </a:lnTo>
                  <a:lnTo>
                    <a:pt x="3174" y="318"/>
                  </a:lnTo>
                  <a:lnTo>
                    <a:pt x="3126" y="318"/>
                  </a:lnTo>
                  <a:lnTo>
                    <a:pt x="3114" y="312"/>
                  </a:lnTo>
                  <a:lnTo>
                    <a:pt x="3108" y="306"/>
                  </a:lnTo>
                  <a:lnTo>
                    <a:pt x="3084" y="294"/>
                  </a:lnTo>
                  <a:lnTo>
                    <a:pt x="3078" y="288"/>
                  </a:lnTo>
                  <a:lnTo>
                    <a:pt x="3072" y="288"/>
                  </a:lnTo>
                  <a:lnTo>
                    <a:pt x="3066" y="264"/>
                  </a:lnTo>
                  <a:lnTo>
                    <a:pt x="3054" y="264"/>
                  </a:lnTo>
                  <a:lnTo>
                    <a:pt x="3048" y="252"/>
                  </a:lnTo>
                  <a:lnTo>
                    <a:pt x="3030" y="234"/>
                  </a:lnTo>
                  <a:lnTo>
                    <a:pt x="3024" y="222"/>
                  </a:lnTo>
                  <a:lnTo>
                    <a:pt x="2976" y="198"/>
                  </a:lnTo>
                  <a:lnTo>
                    <a:pt x="2964" y="198"/>
                  </a:lnTo>
                  <a:lnTo>
                    <a:pt x="2952" y="168"/>
                  </a:lnTo>
                  <a:lnTo>
                    <a:pt x="2904" y="144"/>
                  </a:lnTo>
                  <a:lnTo>
                    <a:pt x="2898" y="114"/>
                  </a:lnTo>
                  <a:lnTo>
                    <a:pt x="2892" y="114"/>
                  </a:lnTo>
                  <a:lnTo>
                    <a:pt x="2886" y="108"/>
                  </a:lnTo>
                  <a:lnTo>
                    <a:pt x="2874" y="108"/>
                  </a:lnTo>
                  <a:lnTo>
                    <a:pt x="2862" y="96"/>
                  </a:lnTo>
                  <a:lnTo>
                    <a:pt x="2850" y="90"/>
                  </a:lnTo>
                  <a:lnTo>
                    <a:pt x="2838" y="78"/>
                  </a:lnTo>
                  <a:lnTo>
                    <a:pt x="2832" y="78"/>
                  </a:lnTo>
                  <a:lnTo>
                    <a:pt x="2832" y="66"/>
                  </a:lnTo>
                  <a:lnTo>
                    <a:pt x="2820" y="60"/>
                  </a:lnTo>
                  <a:lnTo>
                    <a:pt x="2814" y="54"/>
                  </a:lnTo>
                  <a:lnTo>
                    <a:pt x="2802" y="48"/>
                  </a:lnTo>
                  <a:lnTo>
                    <a:pt x="2796" y="42"/>
                  </a:lnTo>
                  <a:lnTo>
                    <a:pt x="2724" y="42"/>
                  </a:lnTo>
                  <a:lnTo>
                    <a:pt x="2688" y="18"/>
                  </a:lnTo>
                  <a:lnTo>
                    <a:pt x="2652" y="0"/>
                  </a:lnTo>
                  <a:lnTo>
                    <a:pt x="2598" y="12"/>
                  </a:lnTo>
                  <a:lnTo>
                    <a:pt x="2556" y="6"/>
                  </a:lnTo>
                  <a:lnTo>
                    <a:pt x="2550" y="18"/>
                  </a:lnTo>
                  <a:lnTo>
                    <a:pt x="2514" y="24"/>
                  </a:lnTo>
                  <a:lnTo>
                    <a:pt x="2472" y="66"/>
                  </a:lnTo>
                  <a:lnTo>
                    <a:pt x="2466" y="66"/>
                  </a:lnTo>
                  <a:lnTo>
                    <a:pt x="2466" y="78"/>
                  </a:lnTo>
                  <a:lnTo>
                    <a:pt x="2472" y="78"/>
                  </a:lnTo>
                  <a:lnTo>
                    <a:pt x="2490" y="84"/>
                  </a:lnTo>
                  <a:lnTo>
                    <a:pt x="2502" y="84"/>
                  </a:lnTo>
                  <a:lnTo>
                    <a:pt x="2508" y="90"/>
                  </a:lnTo>
                  <a:lnTo>
                    <a:pt x="2520" y="90"/>
                  </a:lnTo>
                  <a:lnTo>
                    <a:pt x="2532" y="102"/>
                  </a:lnTo>
                  <a:lnTo>
                    <a:pt x="2544" y="108"/>
                  </a:lnTo>
                  <a:lnTo>
                    <a:pt x="2550" y="114"/>
                  </a:lnTo>
                  <a:lnTo>
                    <a:pt x="2550" y="126"/>
                  </a:lnTo>
                  <a:lnTo>
                    <a:pt x="2532" y="144"/>
                  </a:lnTo>
                  <a:lnTo>
                    <a:pt x="2532" y="216"/>
                  </a:lnTo>
                  <a:lnTo>
                    <a:pt x="2538" y="258"/>
                  </a:lnTo>
                  <a:lnTo>
                    <a:pt x="2544" y="264"/>
                  </a:lnTo>
                  <a:lnTo>
                    <a:pt x="2556" y="264"/>
                  </a:lnTo>
                  <a:lnTo>
                    <a:pt x="2556" y="276"/>
                  </a:lnTo>
                  <a:lnTo>
                    <a:pt x="2550" y="282"/>
                  </a:lnTo>
                  <a:lnTo>
                    <a:pt x="2538" y="288"/>
                  </a:lnTo>
                  <a:lnTo>
                    <a:pt x="2514" y="288"/>
                  </a:lnTo>
                  <a:lnTo>
                    <a:pt x="2514" y="300"/>
                  </a:lnTo>
                  <a:lnTo>
                    <a:pt x="2496" y="318"/>
                  </a:lnTo>
                  <a:lnTo>
                    <a:pt x="2484" y="318"/>
                  </a:lnTo>
                  <a:lnTo>
                    <a:pt x="2478" y="312"/>
                  </a:lnTo>
                  <a:lnTo>
                    <a:pt x="2442" y="312"/>
                  </a:lnTo>
                  <a:lnTo>
                    <a:pt x="2406" y="288"/>
                  </a:lnTo>
                  <a:lnTo>
                    <a:pt x="2406" y="372"/>
                  </a:lnTo>
                  <a:lnTo>
                    <a:pt x="2412" y="384"/>
                  </a:lnTo>
                  <a:lnTo>
                    <a:pt x="2418" y="408"/>
                  </a:lnTo>
                  <a:lnTo>
                    <a:pt x="2424" y="420"/>
                  </a:lnTo>
                  <a:lnTo>
                    <a:pt x="2418" y="420"/>
                  </a:lnTo>
                  <a:lnTo>
                    <a:pt x="2418" y="438"/>
                  </a:lnTo>
                  <a:lnTo>
                    <a:pt x="2424" y="450"/>
                  </a:lnTo>
                  <a:lnTo>
                    <a:pt x="2436" y="456"/>
                  </a:lnTo>
                  <a:lnTo>
                    <a:pt x="2442" y="462"/>
                  </a:lnTo>
                  <a:lnTo>
                    <a:pt x="2460" y="462"/>
                  </a:lnTo>
                  <a:lnTo>
                    <a:pt x="2460" y="456"/>
                  </a:lnTo>
                  <a:lnTo>
                    <a:pt x="2454" y="456"/>
                  </a:lnTo>
                  <a:lnTo>
                    <a:pt x="2460" y="450"/>
                  </a:lnTo>
                  <a:lnTo>
                    <a:pt x="2514" y="450"/>
                  </a:lnTo>
                  <a:lnTo>
                    <a:pt x="2526" y="462"/>
                  </a:lnTo>
                  <a:lnTo>
                    <a:pt x="2538" y="468"/>
                  </a:lnTo>
                  <a:lnTo>
                    <a:pt x="2544" y="468"/>
                  </a:lnTo>
                  <a:lnTo>
                    <a:pt x="2550" y="462"/>
                  </a:lnTo>
                  <a:lnTo>
                    <a:pt x="2550" y="438"/>
                  </a:lnTo>
                  <a:lnTo>
                    <a:pt x="2616" y="438"/>
                  </a:lnTo>
                  <a:lnTo>
                    <a:pt x="2616" y="450"/>
                  </a:lnTo>
                  <a:lnTo>
                    <a:pt x="2622" y="456"/>
                  </a:lnTo>
                  <a:lnTo>
                    <a:pt x="2634" y="462"/>
                  </a:lnTo>
                  <a:lnTo>
                    <a:pt x="2652" y="462"/>
                  </a:lnTo>
                  <a:lnTo>
                    <a:pt x="2658" y="468"/>
                  </a:lnTo>
                  <a:lnTo>
                    <a:pt x="2670" y="474"/>
                  </a:lnTo>
                  <a:lnTo>
                    <a:pt x="2682" y="486"/>
                  </a:lnTo>
                  <a:lnTo>
                    <a:pt x="2706" y="498"/>
                  </a:lnTo>
                  <a:lnTo>
                    <a:pt x="2718" y="498"/>
                  </a:lnTo>
                  <a:lnTo>
                    <a:pt x="2724" y="510"/>
                  </a:lnTo>
                  <a:lnTo>
                    <a:pt x="2748" y="534"/>
                  </a:lnTo>
                  <a:lnTo>
                    <a:pt x="2748" y="540"/>
                  </a:lnTo>
                  <a:lnTo>
                    <a:pt x="2742" y="546"/>
                  </a:lnTo>
                  <a:lnTo>
                    <a:pt x="2706" y="546"/>
                  </a:lnTo>
                  <a:lnTo>
                    <a:pt x="2700" y="540"/>
                  </a:lnTo>
                  <a:lnTo>
                    <a:pt x="2688" y="534"/>
                  </a:lnTo>
                  <a:lnTo>
                    <a:pt x="2658" y="534"/>
                  </a:lnTo>
                  <a:lnTo>
                    <a:pt x="2652" y="540"/>
                  </a:lnTo>
                  <a:lnTo>
                    <a:pt x="2646" y="540"/>
                  </a:lnTo>
                  <a:lnTo>
                    <a:pt x="2628" y="558"/>
                  </a:lnTo>
                  <a:lnTo>
                    <a:pt x="2598" y="552"/>
                  </a:lnTo>
                  <a:lnTo>
                    <a:pt x="2598" y="570"/>
                  </a:lnTo>
                  <a:lnTo>
                    <a:pt x="2586" y="570"/>
                  </a:lnTo>
                  <a:lnTo>
                    <a:pt x="2550" y="588"/>
                  </a:lnTo>
                  <a:lnTo>
                    <a:pt x="2544" y="594"/>
                  </a:lnTo>
                  <a:lnTo>
                    <a:pt x="2550" y="606"/>
                  </a:lnTo>
                  <a:lnTo>
                    <a:pt x="2562" y="618"/>
                  </a:lnTo>
                  <a:lnTo>
                    <a:pt x="2538" y="642"/>
                  </a:lnTo>
                  <a:lnTo>
                    <a:pt x="2466" y="642"/>
                  </a:lnTo>
                  <a:lnTo>
                    <a:pt x="2466" y="666"/>
                  </a:lnTo>
                  <a:lnTo>
                    <a:pt x="2460" y="672"/>
                  </a:lnTo>
                  <a:lnTo>
                    <a:pt x="2454" y="684"/>
                  </a:lnTo>
                  <a:lnTo>
                    <a:pt x="2442" y="690"/>
                  </a:lnTo>
                  <a:lnTo>
                    <a:pt x="2424" y="690"/>
                  </a:lnTo>
                  <a:lnTo>
                    <a:pt x="2412" y="696"/>
                  </a:lnTo>
                  <a:lnTo>
                    <a:pt x="2388" y="696"/>
                  </a:lnTo>
                  <a:lnTo>
                    <a:pt x="2376" y="690"/>
                  </a:lnTo>
                  <a:lnTo>
                    <a:pt x="2370" y="684"/>
                  </a:lnTo>
                  <a:lnTo>
                    <a:pt x="2358" y="678"/>
                  </a:lnTo>
                  <a:lnTo>
                    <a:pt x="2352" y="672"/>
                  </a:lnTo>
                  <a:lnTo>
                    <a:pt x="2346" y="672"/>
                  </a:lnTo>
                  <a:lnTo>
                    <a:pt x="2340" y="666"/>
                  </a:lnTo>
                  <a:lnTo>
                    <a:pt x="2316" y="666"/>
                  </a:lnTo>
                  <a:lnTo>
                    <a:pt x="2304" y="672"/>
                  </a:lnTo>
                  <a:lnTo>
                    <a:pt x="2304" y="684"/>
                  </a:lnTo>
                  <a:lnTo>
                    <a:pt x="2298" y="696"/>
                  </a:lnTo>
                  <a:lnTo>
                    <a:pt x="2298" y="708"/>
                  </a:lnTo>
                  <a:lnTo>
                    <a:pt x="2304" y="720"/>
                  </a:lnTo>
                  <a:lnTo>
                    <a:pt x="2322" y="738"/>
                  </a:lnTo>
                  <a:lnTo>
                    <a:pt x="2334" y="744"/>
                  </a:lnTo>
                  <a:lnTo>
                    <a:pt x="2352" y="762"/>
                  </a:lnTo>
                  <a:lnTo>
                    <a:pt x="2364" y="768"/>
                  </a:lnTo>
                  <a:lnTo>
                    <a:pt x="2364" y="774"/>
                  </a:lnTo>
                  <a:lnTo>
                    <a:pt x="2358" y="780"/>
                  </a:lnTo>
                  <a:lnTo>
                    <a:pt x="2352" y="792"/>
                  </a:lnTo>
                  <a:lnTo>
                    <a:pt x="2340" y="804"/>
                  </a:lnTo>
                  <a:lnTo>
                    <a:pt x="2316" y="804"/>
                  </a:lnTo>
                  <a:lnTo>
                    <a:pt x="2316" y="810"/>
                  </a:lnTo>
                  <a:lnTo>
                    <a:pt x="2310" y="822"/>
                  </a:lnTo>
                  <a:lnTo>
                    <a:pt x="2310" y="828"/>
                  </a:lnTo>
                  <a:lnTo>
                    <a:pt x="2298" y="852"/>
                  </a:lnTo>
                  <a:lnTo>
                    <a:pt x="2286" y="858"/>
                  </a:lnTo>
                  <a:lnTo>
                    <a:pt x="2262" y="858"/>
                  </a:lnTo>
                  <a:lnTo>
                    <a:pt x="2244" y="882"/>
                  </a:lnTo>
                  <a:lnTo>
                    <a:pt x="2088" y="882"/>
                  </a:lnTo>
                  <a:lnTo>
                    <a:pt x="2070" y="894"/>
                  </a:lnTo>
                  <a:lnTo>
                    <a:pt x="2010" y="930"/>
                  </a:lnTo>
                  <a:lnTo>
                    <a:pt x="1992" y="942"/>
                  </a:lnTo>
                  <a:lnTo>
                    <a:pt x="1986" y="948"/>
                  </a:lnTo>
                  <a:lnTo>
                    <a:pt x="1968" y="948"/>
                  </a:lnTo>
                  <a:lnTo>
                    <a:pt x="1962" y="942"/>
                  </a:lnTo>
                  <a:lnTo>
                    <a:pt x="1956" y="942"/>
                  </a:lnTo>
                  <a:lnTo>
                    <a:pt x="1950" y="930"/>
                  </a:lnTo>
                  <a:lnTo>
                    <a:pt x="1950" y="924"/>
                  </a:lnTo>
                  <a:lnTo>
                    <a:pt x="1938" y="924"/>
                  </a:lnTo>
                  <a:lnTo>
                    <a:pt x="1926" y="930"/>
                  </a:lnTo>
                  <a:lnTo>
                    <a:pt x="1914" y="930"/>
                  </a:lnTo>
                  <a:lnTo>
                    <a:pt x="1908" y="936"/>
                  </a:lnTo>
                  <a:lnTo>
                    <a:pt x="1896" y="936"/>
                  </a:lnTo>
                  <a:lnTo>
                    <a:pt x="1890" y="930"/>
                  </a:lnTo>
                  <a:lnTo>
                    <a:pt x="1866" y="918"/>
                  </a:lnTo>
                  <a:lnTo>
                    <a:pt x="1848" y="912"/>
                  </a:lnTo>
                  <a:lnTo>
                    <a:pt x="1800" y="912"/>
                  </a:lnTo>
                  <a:lnTo>
                    <a:pt x="1776" y="906"/>
                  </a:lnTo>
                  <a:lnTo>
                    <a:pt x="1764" y="900"/>
                  </a:lnTo>
                  <a:lnTo>
                    <a:pt x="1758" y="888"/>
                  </a:lnTo>
                  <a:lnTo>
                    <a:pt x="1740" y="870"/>
                  </a:lnTo>
                  <a:lnTo>
                    <a:pt x="1728" y="870"/>
                  </a:lnTo>
                  <a:lnTo>
                    <a:pt x="1710" y="864"/>
                  </a:lnTo>
                  <a:lnTo>
                    <a:pt x="1656" y="864"/>
                  </a:lnTo>
                  <a:lnTo>
                    <a:pt x="1650" y="858"/>
                  </a:lnTo>
                  <a:lnTo>
                    <a:pt x="1644" y="858"/>
                  </a:lnTo>
                  <a:lnTo>
                    <a:pt x="1632" y="852"/>
                  </a:lnTo>
                  <a:lnTo>
                    <a:pt x="1620" y="852"/>
                  </a:lnTo>
                  <a:lnTo>
                    <a:pt x="1614" y="858"/>
                  </a:lnTo>
                  <a:lnTo>
                    <a:pt x="1602" y="864"/>
                  </a:lnTo>
                  <a:lnTo>
                    <a:pt x="1596" y="870"/>
                  </a:lnTo>
                  <a:lnTo>
                    <a:pt x="1560" y="864"/>
                  </a:lnTo>
                  <a:lnTo>
                    <a:pt x="1512" y="864"/>
                  </a:lnTo>
                  <a:lnTo>
                    <a:pt x="1458" y="858"/>
                  </a:lnTo>
                  <a:lnTo>
                    <a:pt x="1398" y="864"/>
                  </a:lnTo>
                  <a:lnTo>
                    <a:pt x="1386" y="858"/>
                  </a:lnTo>
                  <a:lnTo>
                    <a:pt x="1380" y="846"/>
                  </a:lnTo>
                  <a:lnTo>
                    <a:pt x="1368" y="840"/>
                  </a:lnTo>
                  <a:lnTo>
                    <a:pt x="1338" y="810"/>
                  </a:lnTo>
                  <a:lnTo>
                    <a:pt x="1332" y="798"/>
                  </a:lnTo>
                  <a:lnTo>
                    <a:pt x="1290" y="756"/>
                  </a:lnTo>
                  <a:lnTo>
                    <a:pt x="1278" y="732"/>
                  </a:lnTo>
                  <a:lnTo>
                    <a:pt x="1242" y="732"/>
                  </a:lnTo>
                  <a:lnTo>
                    <a:pt x="1236" y="726"/>
                  </a:lnTo>
                  <a:lnTo>
                    <a:pt x="1224" y="726"/>
                  </a:lnTo>
                  <a:lnTo>
                    <a:pt x="1200" y="714"/>
                  </a:lnTo>
                  <a:lnTo>
                    <a:pt x="1194" y="714"/>
                  </a:lnTo>
                  <a:lnTo>
                    <a:pt x="1188" y="708"/>
                  </a:lnTo>
                  <a:lnTo>
                    <a:pt x="1182" y="708"/>
                  </a:lnTo>
                  <a:lnTo>
                    <a:pt x="1176" y="696"/>
                  </a:lnTo>
                  <a:lnTo>
                    <a:pt x="1164" y="690"/>
                  </a:lnTo>
                  <a:lnTo>
                    <a:pt x="1158" y="690"/>
                  </a:lnTo>
                  <a:lnTo>
                    <a:pt x="1146" y="684"/>
                  </a:lnTo>
                  <a:lnTo>
                    <a:pt x="1140" y="684"/>
                  </a:lnTo>
                  <a:lnTo>
                    <a:pt x="1134" y="678"/>
                  </a:lnTo>
                  <a:lnTo>
                    <a:pt x="1038" y="678"/>
                  </a:lnTo>
                  <a:lnTo>
                    <a:pt x="1014" y="672"/>
                  </a:lnTo>
                  <a:lnTo>
                    <a:pt x="996" y="666"/>
                  </a:lnTo>
                  <a:lnTo>
                    <a:pt x="990" y="666"/>
                  </a:lnTo>
                  <a:lnTo>
                    <a:pt x="978" y="660"/>
                  </a:lnTo>
                  <a:lnTo>
                    <a:pt x="966" y="660"/>
                  </a:lnTo>
                  <a:lnTo>
                    <a:pt x="954" y="654"/>
                  </a:lnTo>
                  <a:lnTo>
                    <a:pt x="948" y="648"/>
                  </a:lnTo>
                  <a:lnTo>
                    <a:pt x="942" y="636"/>
                  </a:lnTo>
                  <a:lnTo>
                    <a:pt x="936" y="618"/>
                  </a:lnTo>
                  <a:lnTo>
                    <a:pt x="936" y="606"/>
                  </a:lnTo>
                  <a:lnTo>
                    <a:pt x="948" y="594"/>
                  </a:lnTo>
                  <a:lnTo>
                    <a:pt x="948" y="588"/>
                  </a:lnTo>
                  <a:lnTo>
                    <a:pt x="942" y="582"/>
                  </a:lnTo>
                  <a:lnTo>
                    <a:pt x="936" y="570"/>
                  </a:lnTo>
                  <a:lnTo>
                    <a:pt x="930" y="564"/>
                  </a:lnTo>
                  <a:lnTo>
                    <a:pt x="930" y="552"/>
                  </a:lnTo>
                  <a:lnTo>
                    <a:pt x="924" y="540"/>
                  </a:lnTo>
                  <a:lnTo>
                    <a:pt x="912" y="528"/>
                  </a:lnTo>
                  <a:lnTo>
                    <a:pt x="888" y="510"/>
                  </a:lnTo>
                  <a:lnTo>
                    <a:pt x="876" y="492"/>
                  </a:lnTo>
                  <a:lnTo>
                    <a:pt x="870" y="480"/>
                  </a:lnTo>
                  <a:lnTo>
                    <a:pt x="852" y="462"/>
                  </a:lnTo>
                  <a:lnTo>
                    <a:pt x="834" y="456"/>
                  </a:lnTo>
                  <a:lnTo>
                    <a:pt x="822" y="450"/>
                  </a:lnTo>
                  <a:lnTo>
                    <a:pt x="810" y="450"/>
                  </a:lnTo>
                  <a:lnTo>
                    <a:pt x="804" y="444"/>
                  </a:lnTo>
                  <a:lnTo>
                    <a:pt x="786" y="432"/>
                  </a:lnTo>
                  <a:lnTo>
                    <a:pt x="750" y="444"/>
                  </a:lnTo>
                  <a:lnTo>
                    <a:pt x="726" y="420"/>
                  </a:lnTo>
                  <a:lnTo>
                    <a:pt x="720" y="408"/>
                  </a:lnTo>
                  <a:lnTo>
                    <a:pt x="708" y="408"/>
                  </a:lnTo>
                  <a:lnTo>
                    <a:pt x="696" y="402"/>
                  </a:lnTo>
                  <a:lnTo>
                    <a:pt x="684" y="402"/>
                  </a:lnTo>
                  <a:lnTo>
                    <a:pt x="672" y="396"/>
                  </a:lnTo>
                  <a:lnTo>
                    <a:pt x="672" y="378"/>
                  </a:lnTo>
                  <a:lnTo>
                    <a:pt x="648" y="378"/>
                  </a:lnTo>
                  <a:lnTo>
                    <a:pt x="654" y="372"/>
                  </a:lnTo>
                  <a:lnTo>
                    <a:pt x="654" y="360"/>
                  </a:lnTo>
                  <a:lnTo>
                    <a:pt x="648" y="354"/>
                  </a:lnTo>
                  <a:lnTo>
                    <a:pt x="612" y="354"/>
                  </a:lnTo>
                  <a:lnTo>
                    <a:pt x="600" y="348"/>
                  </a:lnTo>
                  <a:lnTo>
                    <a:pt x="582" y="348"/>
                  </a:lnTo>
                  <a:lnTo>
                    <a:pt x="576" y="354"/>
                  </a:lnTo>
                  <a:lnTo>
                    <a:pt x="576" y="360"/>
                  </a:lnTo>
                  <a:lnTo>
                    <a:pt x="594" y="378"/>
                  </a:lnTo>
                  <a:lnTo>
                    <a:pt x="594" y="390"/>
                  </a:lnTo>
                  <a:lnTo>
                    <a:pt x="588" y="396"/>
                  </a:lnTo>
                  <a:lnTo>
                    <a:pt x="546" y="396"/>
                  </a:lnTo>
                  <a:lnTo>
                    <a:pt x="534" y="408"/>
                  </a:lnTo>
                  <a:lnTo>
                    <a:pt x="534" y="426"/>
                  </a:lnTo>
                  <a:lnTo>
                    <a:pt x="546" y="450"/>
                  </a:lnTo>
                  <a:lnTo>
                    <a:pt x="558" y="462"/>
                  </a:lnTo>
                  <a:lnTo>
                    <a:pt x="570" y="486"/>
                  </a:lnTo>
                  <a:lnTo>
                    <a:pt x="570" y="504"/>
                  </a:lnTo>
                  <a:lnTo>
                    <a:pt x="564" y="510"/>
                  </a:lnTo>
                  <a:lnTo>
                    <a:pt x="546" y="510"/>
                  </a:lnTo>
                  <a:lnTo>
                    <a:pt x="528" y="528"/>
                  </a:lnTo>
                  <a:lnTo>
                    <a:pt x="516" y="516"/>
                  </a:lnTo>
                  <a:lnTo>
                    <a:pt x="468" y="516"/>
                  </a:lnTo>
                  <a:lnTo>
                    <a:pt x="444" y="504"/>
                  </a:lnTo>
                  <a:lnTo>
                    <a:pt x="432" y="504"/>
                  </a:lnTo>
                  <a:lnTo>
                    <a:pt x="420" y="498"/>
                  </a:lnTo>
                  <a:lnTo>
                    <a:pt x="408" y="498"/>
                  </a:lnTo>
                  <a:lnTo>
                    <a:pt x="408" y="636"/>
                  </a:lnTo>
                  <a:lnTo>
                    <a:pt x="414" y="636"/>
                  </a:lnTo>
                  <a:lnTo>
                    <a:pt x="420" y="642"/>
                  </a:lnTo>
                  <a:lnTo>
                    <a:pt x="426" y="642"/>
                  </a:lnTo>
                  <a:lnTo>
                    <a:pt x="432" y="648"/>
                  </a:lnTo>
                  <a:lnTo>
                    <a:pt x="432" y="660"/>
                  </a:lnTo>
                  <a:lnTo>
                    <a:pt x="426" y="666"/>
                  </a:lnTo>
                  <a:lnTo>
                    <a:pt x="420" y="666"/>
                  </a:lnTo>
                  <a:lnTo>
                    <a:pt x="408" y="654"/>
                  </a:lnTo>
                  <a:lnTo>
                    <a:pt x="390" y="666"/>
                  </a:lnTo>
                  <a:lnTo>
                    <a:pt x="384" y="660"/>
                  </a:lnTo>
                  <a:lnTo>
                    <a:pt x="378" y="648"/>
                  </a:lnTo>
                  <a:lnTo>
                    <a:pt x="372" y="642"/>
                  </a:lnTo>
                  <a:lnTo>
                    <a:pt x="360" y="642"/>
                  </a:lnTo>
                  <a:lnTo>
                    <a:pt x="324" y="660"/>
                  </a:lnTo>
                  <a:lnTo>
                    <a:pt x="312" y="660"/>
                  </a:lnTo>
                  <a:lnTo>
                    <a:pt x="300" y="666"/>
                  </a:lnTo>
                  <a:lnTo>
                    <a:pt x="288" y="666"/>
                  </a:lnTo>
                  <a:lnTo>
                    <a:pt x="276" y="672"/>
                  </a:lnTo>
                  <a:lnTo>
                    <a:pt x="270" y="678"/>
                  </a:lnTo>
                  <a:lnTo>
                    <a:pt x="270" y="684"/>
                  </a:lnTo>
                  <a:lnTo>
                    <a:pt x="276" y="690"/>
                  </a:lnTo>
                  <a:lnTo>
                    <a:pt x="288" y="696"/>
                  </a:lnTo>
                  <a:lnTo>
                    <a:pt x="306" y="696"/>
                  </a:lnTo>
                  <a:lnTo>
                    <a:pt x="306" y="726"/>
                  </a:lnTo>
                  <a:lnTo>
                    <a:pt x="318" y="750"/>
                  </a:lnTo>
                  <a:lnTo>
                    <a:pt x="360" y="792"/>
                  </a:lnTo>
                  <a:lnTo>
                    <a:pt x="366" y="804"/>
                  </a:lnTo>
                  <a:lnTo>
                    <a:pt x="378" y="810"/>
                  </a:lnTo>
                  <a:lnTo>
                    <a:pt x="378" y="822"/>
                  </a:lnTo>
                  <a:lnTo>
                    <a:pt x="360" y="822"/>
                  </a:lnTo>
                  <a:lnTo>
                    <a:pt x="354" y="828"/>
                  </a:lnTo>
                  <a:lnTo>
                    <a:pt x="354" y="834"/>
                  </a:lnTo>
                  <a:lnTo>
                    <a:pt x="372" y="852"/>
                  </a:lnTo>
                  <a:lnTo>
                    <a:pt x="348" y="852"/>
                  </a:lnTo>
                  <a:lnTo>
                    <a:pt x="348" y="864"/>
                  </a:lnTo>
                  <a:lnTo>
                    <a:pt x="354" y="870"/>
                  </a:lnTo>
                  <a:lnTo>
                    <a:pt x="354" y="882"/>
                  </a:lnTo>
                  <a:lnTo>
                    <a:pt x="372" y="900"/>
                  </a:lnTo>
                  <a:lnTo>
                    <a:pt x="372" y="912"/>
                  </a:lnTo>
                  <a:lnTo>
                    <a:pt x="366" y="918"/>
                  </a:lnTo>
                  <a:lnTo>
                    <a:pt x="342" y="918"/>
                  </a:lnTo>
                  <a:lnTo>
                    <a:pt x="294" y="936"/>
                  </a:lnTo>
                  <a:lnTo>
                    <a:pt x="282" y="948"/>
                  </a:lnTo>
                  <a:lnTo>
                    <a:pt x="270" y="954"/>
                  </a:lnTo>
                  <a:lnTo>
                    <a:pt x="264" y="960"/>
                  </a:lnTo>
                  <a:lnTo>
                    <a:pt x="264" y="978"/>
                  </a:lnTo>
                  <a:lnTo>
                    <a:pt x="258" y="990"/>
                  </a:lnTo>
                  <a:lnTo>
                    <a:pt x="252" y="996"/>
                  </a:lnTo>
                  <a:lnTo>
                    <a:pt x="234" y="996"/>
                  </a:lnTo>
                  <a:lnTo>
                    <a:pt x="216" y="990"/>
                  </a:lnTo>
                  <a:lnTo>
                    <a:pt x="186" y="990"/>
                  </a:lnTo>
                  <a:lnTo>
                    <a:pt x="168" y="1008"/>
                  </a:lnTo>
                  <a:lnTo>
                    <a:pt x="162" y="1020"/>
                  </a:lnTo>
                  <a:lnTo>
                    <a:pt x="162" y="1044"/>
                  </a:lnTo>
                  <a:lnTo>
                    <a:pt x="156" y="1050"/>
                  </a:lnTo>
                  <a:lnTo>
                    <a:pt x="126" y="1044"/>
                  </a:lnTo>
                  <a:lnTo>
                    <a:pt x="114" y="1050"/>
                  </a:lnTo>
                  <a:lnTo>
                    <a:pt x="108" y="1044"/>
                  </a:lnTo>
                  <a:lnTo>
                    <a:pt x="102" y="1032"/>
                  </a:lnTo>
                  <a:lnTo>
                    <a:pt x="96" y="1026"/>
                  </a:lnTo>
                  <a:lnTo>
                    <a:pt x="84" y="1026"/>
                  </a:lnTo>
                  <a:lnTo>
                    <a:pt x="72" y="1038"/>
                  </a:lnTo>
                  <a:lnTo>
                    <a:pt x="48" y="1038"/>
                  </a:lnTo>
                  <a:lnTo>
                    <a:pt x="48" y="1056"/>
                  </a:lnTo>
                  <a:lnTo>
                    <a:pt x="36" y="1062"/>
                  </a:lnTo>
                  <a:lnTo>
                    <a:pt x="30" y="1068"/>
                  </a:lnTo>
                  <a:lnTo>
                    <a:pt x="18" y="1068"/>
                  </a:lnTo>
                  <a:lnTo>
                    <a:pt x="6" y="1074"/>
                  </a:lnTo>
                  <a:lnTo>
                    <a:pt x="0" y="1080"/>
                  </a:lnTo>
                  <a:lnTo>
                    <a:pt x="0" y="1086"/>
                  </a:lnTo>
                  <a:lnTo>
                    <a:pt x="12" y="1092"/>
                  </a:lnTo>
                  <a:lnTo>
                    <a:pt x="18" y="1104"/>
                  </a:lnTo>
                  <a:lnTo>
                    <a:pt x="18" y="1116"/>
                  </a:lnTo>
                  <a:lnTo>
                    <a:pt x="0" y="1116"/>
                  </a:lnTo>
                  <a:lnTo>
                    <a:pt x="0" y="1140"/>
                  </a:lnTo>
                  <a:lnTo>
                    <a:pt x="18" y="1140"/>
                  </a:lnTo>
                  <a:lnTo>
                    <a:pt x="18" y="1152"/>
                  </a:lnTo>
                  <a:lnTo>
                    <a:pt x="12" y="1164"/>
                  </a:lnTo>
                  <a:lnTo>
                    <a:pt x="12" y="1176"/>
                  </a:lnTo>
                  <a:lnTo>
                    <a:pt x="24" y="1188"/>
                  </a:lnTo>
                  <a:lnTo>
                    <a:pt x="36" y="1188"/>
                  </a:lnTo>
                  <a:lnTo>
                    <a:pt x="42" y="1182"/>
                  </a:lnTo>
                  <a:lnTo>
                    <a:pt x="66" y="1182"/>
                  </a:lnTo>
                  <a:lnTo>
                    <a:pt x="78" y="1188"/>
                  </a:lnTo>
                  <a:lnTo>
                    <a:pt x="84" y="1188"/>
                  </a:lnTo>
                  <a:lnTo>
                    <a:pt x="96" y="1194"/>
                  </a:lnTo>
                  <a:lnTo>
                    <a:pt x="102" y="1200"/>
                  </a:lnTo>
                  <a:lnTo>
                    <a:pt x="102" y="1242"/>
                  </a:lnTo>
                  <a:lnTo>
                    <a:pt x="114" y="1266"/>
                  </a:lnTo>
                  <a:lnTo>
                    <a:pt x="120" y="1272"/>
                  </a:lnTo>
                  <a:lnTo>
                    <a:pt x="126" y="1272"/>
                  </a:lnTo>
                  <a:lnTo>
                    <a:pt x="138" y="1284"/>
                  </a:lnTo>
                  <a:lnTo>
                    <a:pt x="132" y="1290"/>
                  </a:lnTo>
                  <a:lnTo>
                    <a:pt x="102" y="1290"/>
                  </a:lnTo>
                  <a:lnTo>
                    <a:pt x="96" y="1296"/>
                  </a:lnTo>
                  <a:lnTo>
                    <a:pt x="96" y="1308"/>
                  </a:lnTo>
                  <a:lnTo>
                    <a:pt x="108" y="1314"/>
                  </a:lnTo>
                  <a:lnTo>
                    <a:pt x="114" y="1320"/>
                  </a:lnTo>
                  <a:lnTo>
                    <a:pt x="162" y="1320"/>
                  </a:lnTo>
                  <a:lnTo>
                    <a:pt x="168" y="1332"/>
                  </a:lnTo>
                  <a:lnTo>
                    <a:pt x="180" y="1332"/>
                  </a:lnTo>
                  <a:lnTo>
                    <a:pt x="192" y="1338"/>
                  </a:lnTo>
                  <a:lnTo>
                    <a:pt x="204" y="1350"/>
                  </a:lnTo>
                  <a:lnTo>
                    <a:pt x="216" y="1374"/>
                  </a:lnTo>
                  <a:lnTo>
                    <a:pt x="216" y="1398"/>
                  </a:lnTo>
                  <a:lnTo>
                    <a:pt x="252" y="1410"/>
                  </a:lnTo>
                  <a:lnTo>
                    <a:pt x="264" y="1404"/>
                  </a:lnTo>
                  <a:lnTo>
                    <a:pt x="264" y="1410"/>
                  </a:lnTo>
                  <a:lnTo>
                    <a:pt x="270" y="1416"/>
                  </a:lnTo>
                  <a:lnTo>
                    <a:pt x="276" y="1428"/>
                  </a:lnTo>
                  <a:lnTo>
                    <a:pt x="288" y="1434"/>
                  </a:lnTo>
                  <a:lnTo>
                    <a:pt x="366" y="1434"/>
                  </a:lnTo>
                  <a:lnTo>
                    <a:pt x="378" y="1428"/>
                  </a:lnTo>
                  <a:lnTo>
                    <a:pt x="384" y="1416"/>
                  </a:lnTo>
                  <a:lnTo>
                    <a:pt x="402" y="1410"/>
                  </a:lnTo>
                  <a:lnTo>
                    <a:pt x="426" y="1398"/>
                  </a:lnTo>
                  <a:lnTo>
                    <a:pt x="438" y="1398"/>
                  </a:lnTo>
                  <a:lnTo>
                    <a:pt x="456" y="1410"/>
                  </a:lnTo>
                  <a:lnTo>
                    <a:pt x="480" y="1434"/>
                  </a:lnTo>
                  <a:lnTo>
                    <a:pt x="522" y="1434"/>
                  </a:lnTo>
                  <a:lnTo>
                    <a:pt x="522" y="1494"/>
                  </a:lnTo>
                  <a:lnTo>
                    <a:pt x="516" y="1500"/>
                  </a:lnTo>
                  <a:lnTo>
                    <a:pt x="498" y="1500"/>
                  </a:lnTo>
                  <a:lnTo>
                    <a:pt x="498" y="1506"/>
                  </a:lnTo>
                  <a:lnTo>
                    <a:pt x="504" y="1512"/>
                  </a:lnTo>
                  <a:lnTo>
                    <a:pt x="504" y="1536"/>
                  </a:lnTo>
                  <a:lnTo>
                    <a:pt x="498" y="1548"/>
                  </a:lnTo>
                  <a:lnTo>
                    <a:pt x="486" y="1554"/>
                  </a:lnTo>
                  <a:lnTo>
                    <a:pt x="456" y="1554"/>
                  </a:lnTo>
                  <a:lnTo>
                    <a:pt x="474" y="1578"/>
                  </a:lnTo>
                  <a:lnTo>
                    <a:pt x="456" y="1584"/>
                  </a:lnTo>
                  <a:lnTo>
                    <a:pt x="456" y="1608"/>
                  </a:lnTo>
                  <a:lnTo>
                    <a:pt x="480" y="1620"/>
                  </a:lnTo>
                  <a:lnTo>
                    <a:pt x="492" y="1620"/>
                  </a:lnTo>
                  <a:lnTo>
                    <a:pt x="498" y="1626"/>
                  </a:lnTo>
                  <a:lnTo>
                    <a:pt x="504" y="1638"/>
                  </a:lnTo>
                  <a:lnTo>
                    <a:pt x="522" y="1656"/>
                  </a:lnTo>
                  <a:lnTo>
                    <a:pt x="522" y="1668"/>
                  </a:lnTo>
                  <a:lnTo>
                    <a:pt x="510" y="1674"/>
                  </a:lnTo>
                  <a:lnTo>
                    <a:pt x="504" y="1680"/>
                  </a:lnTo>
                  <a:lnTo>
                    <a:pt x="498" y="1680"/>
                  </a:lnTo>
                  <a:lnTo>
                    <a:pt x="486" y="1698"/>
                  </a:lnTo>
                  <a:lnTo>
                    <a:pt x="474" y="1686"/>
                  </a:lnTo>
                  <a:lnTo>
                    <a:pt x="474" y="1668"/>
                  </a:lnTo>
                  <a:lnTo>
                    <a:pt x="462" y="1668"/>
                  </a:lnTo>
                  <a:lnTo>
                    <a:pt x="456" y="1674"/>
                  </a:lnTo>
                  <a:lnTo>
                    <a:pt x="450" y="1674"/>
                  </a:lnTo>
                  <a:lnTo>
                    <a:pt x="450" y="1692"/>
                  </a:lnTo>
                  <a:lnTo>
                    <a:pt x="456" y="1698"/>
                  </a:lnTo>
                  <a:lnTo>
                    <a:pt x="462" y="1710"/>
                  </a:lnTo>
                  <a:lnTo>
                    <a:pt x="474" y="1722"/>
                  </a:lnTo>
                  <a:lnTo>
                    <a:pt x="480" y="1722"/>
                  </a:lnTo>
                  <a:lnTo>
                    <a:pt x="480" y="1734"/>
                  </a:lnTo>
                  <a:lnTo>
                    <a:pt x="474" y="1740"/>
                  </a:lnTo>
                  <a:lnTo>
                    <a:pt x="474" y="1758"/>
                  </a:lnTo>
                  <a:lnTo>
                    <a:pt x="480" y="1764"/>
                  </a:lnTo>
                  <a:lnTo>
                    <a:pt x="510" y="1764"/>
                  </a:lnTo>
                  <a:lnTo>
                    <a:pt x="516" y="1776"/>
                  </a:lnTo>
                  <a:lnTo>
                    <a:pt x="528" y="1788"/>
                  </a:lnTo>
                  <a:lnTo>
                    <a:pt x="540" y="1794"/>
                  </a:lnTo>
                  <a:lnTo>
                    <a:pt x="552" y="1794"/>
                  </a:lnTo>
                  <a:lnTo>
                    <a:pt x="558" y="1800"/>
                  </a:lnTo>
                  <a:lnTo>
                    <a:pt x="564" y="1800"/>
                  </a:lnTo>
                  <a:lnTo>
                    <a:pt x="582" y="1818"/>
                  </a:lnTo>
                  <a:lnTo>
                    <a:pt x="600" y="1812"/>
                  </a:lnTo>
                  <a:lnTo>
                    <a:pt x="600" y="1830"/>
                  </a:lnTo>
                  <a:lnTo>
                    <a:pt x="612" y="1836"/>
                  </a:lnTo>
                  <a:lnTo>
                    <a:pt x="624" y="1836"/>
                  </a:lnTo>
                  <a:lnTo>
                    <a:pt x="666" y="1872"/>
                  </a:lnTo>
                  <a:lnTo>
                    <a:pt x="690" y="1854"/>
                  </a:lnTo>
                  <a:lnTo>
                    <a:pt x="696" y="1848"/>
                  </a:lnTo>
                  <a:lnTo>
                    <a:pt x="708" y="1842"/>
                  </a:lnTo>
                  <a:lnTo>
                    <a:pt x="720" y="1842"/>
                  </a:lnTo>
                  <a:lnTo>
                    <a:pt x="732" y="1848"/>
                  </a:lnTo>
                  <a:lnTo>
                    <a:pt x="744" y="1860"/>
                  </a:lnTo>
                  <a:lnTo>
                    <a:pt x="750" y="1872"/>
                  </a:lnTo>
                  <a:lnTo>
                    <a:pt x="762" y="1878"/>
                  </a:lnTo>
                  <a:lnTo>
                    <a:pt x="780" y="1896"/>
                  </a:lnTo>
                  <a:lnTo>
                    <a:pt x="822" y="1902"/>
                  </a:lnTo>
                  <a:lnTo>
                    <a:pt x="828" y="1914"/>
                  </a:lnTo>
                  <a:lnTo>
                    <a:pt x="834" y="1920"/>
                  </a:lnTo>
                  <a:lnTo>
                    <a:pt x="840" y="1932"/>
                  </a:lnTo>
                  <a:lnTo>
                    <a:pt x="846" y="1938"/>
                  </a:lnTo>
                  <a:lnTo>
                    <a:pt x="846" y="1950"/>
                  </a:lnTo>
                  <a:lnTo>
                    <a:pt x="858" y="1950"/>
                  </a:lnTo>
                  <a:lnTo>
                    <a:pt x="858" y="1944"/>
                  </a:lnTo>
                  <a:lnTo>
                    <a:pt x="864" y="1938"/>
                  </a:lnTo>
                  <a:lnTo>
                    <a:pt x="870" y="1926"/>
                  </a:lnTo>
                  <a:lnTo>
                    <a:pt x="882" y="1926"/>
                  </a:lnTo>
                  <a:lnTo>
                    <a:pt x="888" y="1932"/>
                  </a:lnTo>
                  <a:lnTo>
                    <a:pt x="894" y="1944"/>
                  </a:lnTo>
                  <a:lnTo>
                    <a:pt x="894" y="1962"/>
                  </a:lnTo>
                  <a:lnTo>
                    <a:pt x="924" y="1992"/>
                  </a:lnTo>
                  <a:lnTo>
                    <a:pt x="936" y="1998"/>
                  </a:lnTo>
                  <a:lnTo>
                    <a:pt x="942" y="1992"/>
                  </a:lnTo>
                  <a:lnTo>
                    <a:pt x="954" y="1986"/>
                  </a:lnTo>
                  <a:lnTo>
                    <a:pt x="960" y="1986"/>
                  </a:lnTo>
                  <a:lnTo>
                    <a:pt x="966" y="1992"/>
                  </a:lnTo>
                  <a:lnTo>
                    <a:pt x="966" y="1998"/>
                  </a:lnTo>
                  <a:lnTo>
                    <a:pt x="960" y="2004"/>
                  </a:lnTo>
                  <a:lnTo>
                    <a:pt x="960" y="2010"/>
                  </a:lnTo>
                  <a:lnTo>
                    <a:pt x="966" y="2010"/>
                  </a:lnTo>
                  <a:lnTo>
                    <a:pt x="972" y="2016"/>
                  </a:lnTo>
                  <a:lnTo>
                    <a:pt x="990" y="2022"/>
                  </a:lnTo>
                  <a:lnTo>
                    <a:pt x="1002" y="2022"/>
                  </a:lnTo>
                  <a:lnTo>
                    <a:pt x="1008" y="2016"/>
                  </a:lnTo>
                  <a:lnTo>
                    <a:pt x="1014" y="2016"/>
                  </a:lnTo>
                  <a:lnTo>
                    <a:pt x="1014" y="2034"/>
                  </a:lnTo>
                  <a:lnTo>
                    <a:pt x="1020" y="2040"/>
                  </a:lnTo>
                  <a:lnTo>
                    <a:pt x="1032" y="2040"/>
                  </a:lnTo>
                  <a:lnTo>
                    <a:pt x="1044" y="2028"/>
                  </a:lnTo>
                  <a:lnTo>
                    <a:pt x="1044" y="2022"/>
                  </a:lnTo>
                  <a:lnTo>
                    <a:pt x="1044" y="2034"/>
                  </a:lnTo>
                  <a:lnTo>
                    <a:pt x="1050" y="2040"/>
                  </a:lnTo>
                  <a:lnTo>
                    <a:pt x="1068" y="2040"/>
                  </a:lnTo>
                  <a:lnTo>
                    <a:pt x="1074" y="2034"/>
                  </a:lnTo>
                  <a:lnTo>
                    <a:pt x="1074" y="2028"/>
                  </a:lnTo>
                  <a:lnTo>
                    <a:pt x="1086" y="2034"/>
                  </a:lnTo>
                  <a:lnTo>
                    <a:pt x="1092" y="2040"/>
                  </a:lnTo>
                  <a:lnTo>
                    <a:pt x="1110" y="2046"/>
                  </a:lnTo>
                  <a:lnTo>
                    <a:pt x="1134" y="2058"/>
                  </a:lnTo>
                  <a:lnTo>
                    <a:pt x="1158" y="2058"/>
                  </a:lnTo>
                  <a:lnTo>
                    <a:pt x="1176" y="2040"/>
                  </a:lnTo>
                  <a:lnTo>
                    <a:pt x="1194" y="2034"/>
                  </a:lnTo>
                  <a:lnTo>
                    <a:pt x="1206" y="2028"/>
                  </a:lnTo>
                  <a:lnTo>
                    <a:pt x="1212" y="2028"/>
                  </a:lnTo>
                  <a:lnTo>
                    <a:pt x="1224" y="2034"/>
                  </a:lnTo>
                  <a:lnTo>
                    <a:pt x="1230" y="2040"/>
                  </a:lnTo>
                  <a:lnTo>
                    <a:pt x="1230" y="2088"/>
                  </a:lnTo>
                  <a:lnTo>
                    <a:pt x="1236" y="2094"/>
                  </a:lnTo>
                  <a:lnTo>
                    <a:pt x="1242" y="2094"/>
                  </a:lnTo>
                  <a:lnTo>
                    <a:pt x="1242" y="2088"/>
                  </a:lnTo>
                  <a:lnTo>
                    <a:pt x="1248" y="2082"/>
                  </a:lnTo>
                  <a:lnTo>
                    <a:pt x="1254" y="2070"/>
                  </a:lnTo>
                  <a:lnTo>
                    <a:pt x="1266" y="2052"/>
                  </a:lnTo>
                  <a:lnTo>
                    <a:pt x="1272" y="2040"/>
                  </a:lnTo>
                  <a:lnTo>
                    <a:pt x="1284" y="2028"/>
                  </a:lnTo>
                  <a:lnTo>
                    <a:pt x="1290" y="2016"/>
                  </a:lnTo>
                  <a:lnTo>
                    <a:pt x="1302" y="2016"/>
                  </a:lnTo>
                  <a:lnTo>
                    <a:pt x="1314" y="2022"/>
                  </a:lnTo>
                  <a:lnTo>
                    <a:pt x="1338" y="2022"/>
                  </a:lnTo>
                  <a:lnTo>
                    <a:pt x="1338" y="2046"/>
                  </a:lnTo>
                  <a:lnTo>
                    <a:pt x="1344" y="2046"/>
                  </a:lnTo>
                  <a:lnTo>
                    <a:pt x="1350" y="2040"/>
                  </a:lnTo>
                  <a:lnTo>
                    <a:pt x="1362" y="2034"/>
                  </a:lnTo>
                  <a:lnTo>
                    <a:pt x="1374" y="2034"/>
                  </a:lnTo>
                  <a:lnTo>
                    <a:pt x="1386" y="2028"/>
                  </a:lnTo>
                  <a:lnTo>
                    <a:pt x="1398" y="2028"/>
                  </a:lnTo>
                  <a:lnTo>
                    <a:pt x="1410" y="2034"/>
                  </a:lnTo>
                  <a:lnTo>
                    <a:pt x="1422" y="2046"/>
                  </a:lnTo>
                  <a:lnTo>
                    <a:pt x="1428" y="2058"/>
                  </a:lnTo>
                  <a:lnTo>
                    <a:pt x="1428" y="2064"/>
                  </a:lnTo>
                  <a:lnTo>
                    <a:pt x="1482" y="2064"/>
                  </a:lnTo>
                  <a:lnTo>
                    <a:pt x="1494" y="2052"/>
                  </a:lnTo>
                  <a:lnTo>
                    <a:pt x="1494" y="2034"/>
                  </a:lnTo>
                  <a:lnTo>
                    <a:pt x="1488" y="2022"/>
                  </a:lnTo>
                  <a:lnTo>
                    <a:pt x="1518" y="2022"/>
                  </a:lnTo>
                  <a:lnTo>
                    <a:pt x="1524" y="2016"/>
                  </a:lnTo>
                  <a:lnTo>
                    <a:pt x="1524" y="1992"/>
                  </a:lnTo>
                  <a:lnTo>
                    <a:pt x="1518" y="1986"/>
                  </a:lnTo>
                  <a:lnTo>
                    <a:pt x="1518" y="1980"/>
                  </a:lnTo>
                  <a:lnTo>
                    <a:pt x="1554" y="1980"/>
                  </a:lnTo>
                  <a:lnTo>
                    <a:pt x="1578" y="1956"/>
                  </a:lnTo>
                  <a:lnTo>
                    <a:pt x="1590" y="1950"/>
                  </a:lnTo>
                  <a:lnTo>
                    <a:pt x="1602" y="1938"/>
                  </a:lnTo>
                  <a:lnTo>
                    <a:pt x="1620" y="1938"/>
                  </a:lnTo>
                  <a:lnTo>
                    <a:pt x="1632" y="1944"/>
                  </a:lnTo>
                  <a:lnTo>
                    <a:pt x="1650" y="1956"/>
                  </a:lnTo>
                  <a:lnTo>
                    <a:pt x="1668" y="1956"/>
                  </a:lnTo>
                  <a:lnTo>
                    <a:pt x="1668" y="1932"/>
                  </a:lnTo>
                  <a:lnTo>
                    <a:pt x="1680" y="1920"/>
                  </a:lnTo>
                  <a:lnTo>
                    <a:pt x="1716" y="1938"/>
                  </a:lnTo>
                  <a:lnTo>
                    <a:pt x="1722" y="1944"/>
                  </a:lnTo>
                  <a:lnTo>
                    <a:pt x="1710" y="1956"/>
                  </a:lnTo>
                  <a:lnTo>
                    <a:pt x="1704" y="1956"/>
                  </a:lnTo>
                  <a:lnTo>
                    <a:pt x="1710" y="1962"/>
                  </a:lnTo>
                  <a:lnTo>
                    <a:pt x="1740" y="1962"/>
                  </a:lnTo>
                  <a:lnTo>
                    <a:pt x="1758" y="1992"/>
                  </a:lnTo>
                  <a:lnTo>
                    <a:pt x="1752" y="1992"/>
                  </a:lnTo>
                  <a:lnTo>
                    <a:pt x="1740" y="2004"/>
                  </a:lnTo>
                  <a:lnTo>
                    <a:pt x="1740" y="2010"/>
                  </a:lnTo>
                  <a:lnTo>
                    <a:pt x="1806" y="2010"/>
                  </a:lnTo>
                  <a:lnTo>
                    <a:pt x="1812" y="2016"/>
                  </a:lnTo>
                  <a:lnTo>
                    <a:pt x="1818" y="2016"/>
                  </a:lnTo>
                  <a:lnTo>
                    <a:pt x="1824" y="1998"/>
                  </a:lnTo>
                  <a:lnTo>
                    <a:pt x="1830" y="1998"/>
                  </a:lnTo>
                  <a:lnTo>
                    <a:pt x="1836" y="2004"/>
                  </a:lnTo>
                  <a:lnTo>
                    <a:pt x="1842" y="2016"/>
                  </a:lnTo>
                  <a:lnTo>
                    <a:pt x="1854" y="2022"/>
                  </a:lnTo>
                  <a:lnTo>
                    <a:pt x="1872" y="2058"/>
                  </a:lnTo>
                  <a:lnTo>
                    <a:pt x="1878" y="2064"/>
                  </a:lnTo>
                  <a:lnTo>
                    <a:pt x="1878" y="2070"/>
                  </a:lnTo>
                  <a:lnTo>
                    <a:pt x="1914" y="2070"/>
                  </a:lnTo>
                  <a:lnTo>
                    <a:pt x="1920" y="2076"/>
                  </a:lnTo>
                  <a:lnTo>
                    <a:pt x="1920" y="2106"/>
                  </a:lnTo>
                  <a:lnTo>
                    <a:pt x="1932" y="2130"/>
                  </a:lnTo>
                  <a:lnTo>
                    <a:pt x="1944" y="2190"/>
                  </a:lnTo>
                  <a:lnTo>
                    <a:pt x="1932" y="2190"/>
                  </a:lnTo>
                  <a:lnTo>
                    <a:pt x="1926" y="2196"/>
                  </a:lnTo>
                  <a:lnTo>
                    <a:pt x="1914" y="2196"/>
                  </a:lnTo>
                  <a:lnTo>
                    <a:pt x="1932" y="2214"/>
                  </a:lnTo>
                  <a:lnTo>
                    <a:pt x="1932" y="2220"/>
                  </a:lnTo>
                  <a:lnTo>
                    <a:pt x="1926" y="2232"/>
                  </a:lnTo>
                  <a:lnTo>
                    <a:pt x="1920" y="2238"/>
                  </a:lnTo>
                  <a:lnTo>
                    <a:pt x="1908" y="2238"/>
                  </a:lnTo>
                  <a:lnTo>
                    <a:pt x="1902" y="2232"/>
                  </a:lnTo>
                  <a:lnTo>
                    <a:pt x="1902" y="2268"/>
                  </a:lnTo>
                  <a:lnTo>
                    <a:pt x="1896" y="2274"/>
                  </a:lnTo>
                  <a:lnTo>
                    <a:pt x="1884" y="2274"/>
                  </a:lnTo>
                  <a:lnTo>
                    <a:pt x="1890" y="2304"/>
                  </a:lnTo>
                  <a:lnTo>
                    <a:pt x="1878" y="2304"/>
                  </a:lnTo>
                  <a:lnTo>
                    <a:pt x="1878" y="2322"/>
                  </a:lnTo>
                  <a:lnTo>
                    <a:pt x="1896" y="2340"/>
                  </a:lnTo>
                  <a:lnTo>
                    <a:pt x="1902" y="2352"/>
                  </a:lnTo>
                  <a:lnTo>
                    <a:pt x="1890" y="2370"/>
                  </a:lnTo>
                  <a:lnTo>
                    <a:pt x="1902" y="2364"/>
                  </a:lnTo>
                  <a:lnTo>
                    <a:pt x="1908" y="2358"/>
                  </a:lnTo>
                  <a:lnTo>
                    <a:pt x="1920" y="2358"/>
                  </a:lnTo>
                  <a:lnTo>
                    <a:pt x="1926" y="2352"/>
                  </a:lnTo>
                  <a:lnTo>
                    <a:pt x="1986" y="2352"/>
                  </a:lnTo>
                  <a:lnTo>
                    <a:pt x="1956" y="2376"/>
                  </a:lnTo>
                  <a:lnTo>
                    <a:pt x="1980" y="2394"/>
                  </a:lnTo>
                  <a:lnTo>
                    <a:pt x="1992" y="2436"/>
                  </a:lnTo>
                  <a:lnTo>
                    <a:pt x="2022" y="2436"/>
                  </a:lnTo>
                  <a:lnTo>
                    <a:pt x="2034" y="2442"/>
                  </a:lnTo>
                  <a:lnTo>
                    <a:pt x="2040" y="2448"/>
                  </a:lnTo>
                  <a:lnTo>
                    <a:pt x="2040" y="2454"/>
                  </a:lnTo>
                  <a:lnTo>
                    <a:pt x="2034" y="2460"/>
                  </a:lnTo>
                  <a:lnTo>
                    <a:pt x="2022" y="2460"/>
                  </a:lnTo>
                  <a:lnTo>
                    <a:pt x="2016" y="2466"/>
                  </a:lnTo>
                  <a:lnTo>
                    <a:pt x="2028" y="2478"/>
                  </a:lnTo>
                  <a:lnTo>
                    <a:pt x="2028" y="2490"/>
                  </a:lnTo>
                  <a:lnTo>
                    <a:pt x="2022" y="2496"/>
                  </a:lnTo>
                  <a:lnTo>
                    <a:pt x="2022" y="2502"/>
                  </a:lnTo>
                  <a:lnTo>
                    <a:pt x="2016" y="2514"/>
                  </a:lnTo>
                  <a:lnTo>
                    <a:pt x="2070" y="2520"/>
                  </a:lnTo>
                  <a:lnTo>
                    <a:pt x="2082" y="2550"/>
                  </a:lnTo>
                  <a:lnTo>
                    <a:pt x="2094" y="2550"/>
                  </a:lnTo>
                  <a:lnTo>
                    <a:pt x="2094" y="2568"/>
                  </a:lnTo>
                  <a:lnTo>
                    <a:pt x="2136" y="2568"/>
                  </a:lnTo>
                  <a:lnTo>
                    <a:pt x="2136" y="2562"/>
                  </a:lnTo>
                  <a:lnTo>
                    <a:pt x="2154" y="2544"/>
                  </a:lnTo>
                  <a:lnTo>
                    <a:pt x="2166" y="2544"/>
                  </a:lnTo>
                  <a:lnTo>
                    <a:pt x="2172" y="2550"/>
                  </a:lnTo>
                  <a:lnTo>
                    <a:pt x="2172" y="2592"/>
                  </a:lnTo>
                  <a:lnTo>
                    <a:pt x="2214" y="2592"/>
                  </a:lnTo>
                  <a:lnTo>
                    <a:pt x="2214" y="2556"/>
                  </a:lnTo>
                  <a:lnTo>
                    <a:pt x="2190" y="2532"/>
                  </a:lnTo>
                  <a:lnTo>
                    <a:pt x="2190" y="2490"/>
                  </a:lnTo>
                  <a:lnTo>
                    <a:pt x="2196" y="2484"/>
                  </a:lnTo>
                  <a:lnTo>
                    <a:pt x="2232" y="2490"/>
                  </a:lnTo>
                  <a:lnTo>
                    <a:pt x="2232" y="2472"/>
                  </a:lnTo>
                  <a:lnTo>
                    <a:pt x="2238" y="2460"/>
                  </a:lnTo>
                  <a:lnTo>
                    <a:pt x="2250" y="2460"/>
                  </a:lnTo>
                  <a:lnTo>
                    <a:pt x="2274" y="2484"/>
                  </a:lnTo>
                  <a:lnTo>
                    <a:pt x="2286" y="2484"/>
                  </a:lnTo>
                  <a:lnTo>
                    <a:pt x="2292" y="2478"/>
                  </a:lnTo>
                  <a:lnTo>
                    <a:pt x="2298" y="2466"/>
                  </a:lnTo>
                  <a:lnTo>
                    <a:pt x="2304" y="2460"/>
                  </a:lnTo>
                  <a:lnTo>
                    <a:pt x="2322" y="2478"/>
                  </a:lnTo>
                  <a:lnTo>
                    <a:pt x="2322" y="2460"/>
                  </a:lnTo>
                  <a:lnTo>
                    <a:pt x="2328" y="2460"/>
                  </a:lnTo>
                  <a:lnTo>
                    <a:pt x="2340" y="2478"/>
                  </a:lnTo>
                  <a:lnTo>
                    <a:pt x="2346" y="2484"/>
                  </a:lnTo>
                  <a:lnTo>
                    <a:pt x="2364" y="2484"/>
                  </a:lnTo>
                  <a:lnTo>
                    <a:pt x="2364" y="2472"/>
                  </a:lnTo>
                  <a:lnTo>
                    <a:pt x="2352" y="2460"/>
                  </a:lnTo>
                  <a:lnTo>
                    <a:pt x="2370" y="2460"/>
                  </a:lnTo>
                  <a:lnTo>
                    <a:pt x="2376" y="2466"/>
                  </a:lnTo>
                  <a:lnTo>
                    <a:pt x="2382" y="2460"/>
                  </a:lnTo>
                  <a:lnTo>
                    <a:pt x="2400" y="2460"/>
                  </a:lnTo>
                  <a:lnTo>
                    <a:pt x="2400" y="2454"/>
                  </a:lnTo>
                  <a:lnTo>
                    <a:pt x="2406" y="2442"/>
                  </a:lnTo>
                  <a:lnTo>
                    <a:pt x="2406" y="2430"/>
                  </a:lnTo>
                  <a:lnTo>
                    <a:pt x="2412" y="2424"/>
                  </a:lnTo>
                  <a:lnTo>
                    <a:pt x="2424" y="2418"/>
                  </a:lnTo>
                  <a:lnTo>
                    <a:pt x="2430" y="2412"/>
                  </a:lnTo>
                  <a:lnTo>
                    <a:pt x="2436" y="2412"/>
                  </a:lnTo>
                  <a:lnTo>
                    <a:pt x="2466" y="2448"/>
                  </a:lnTo>
                  <a:lnTo>
                    <a:pt x="2496" y="2442"/>
                  </a:lnTo>
                  <a:lnTo>
                    <a:pt x="2508" y="2454"/>
                  </a:lnTo>
                  <a:lnTo>
                    <a:pt x="2538" y="2454"/>
                  </a:lnTo>
                  <a:lnTo>
                    <a:pt x="2544" y="2460"/>
                  </a:lnTo>
                  <a:lnTo>
                    <a:pt x="2544" y="2466"/>
                  </a:lnTo>
                  <a:lnTo>
                    <a:pt x="2526" y="2484"/>
                  </a:lnTo>
                  <a:lnTo>
                    <a:pt x="2532" y="2502"/>
                  </a:lnTo>
                  <a:lnTo>
                    <a:pt x="2544" y="2508"/>
                  </a:lnTo>
                  <a:lnTo>
                    <a:pt x="2544" y="2526"/>
                  </a:lnTo>
                  <a:lnTo>
                    <a:pt x="2562" y="2526"/>
                  </a:lnTo>
                  <a:lnTo>
                    <a:pt x="2568" y="2532"/>
                  </a:lnTo>
                  <a:lnTo>
                    <a:pt x="2574" y="2544"/>
                  </a:lnTo>
                  <a:lnTo>
                    <a:pt x="2586" y="2550"/>
                  </a:lnTo>
                  <a:lnTo>
                    <a:pt x="2616" y="2550"/>
                  </a:lnTo>
                  <a:lnTo>
                    <a:pt x="2622" y="2556"/>
                  </a:lnTo>
                  <a:lnTo>
                    <a:pt x="2628" y="2556"/>
                  </a:lnTo>
                  <a:lnTo>
                    <a:pt x="2676" y="2526"/>
                  </a:lnTo>
                  <a:lnTo>
                    <a:pt x="2694" y="2538"/>
                  </a:lnTo>
                  <a:lnTo>
                    <a:pt x="2718" y="2538"/>
                  </a:lnTo>
                  <a:lnTo>
                    <a:pt x="2736" y="2544"/>
                  </a:lnTo>
                  <a:lnTo>
                    <a:pt x="2748" y="2544"/>
                  </a:lnTo>
                  <a:lnTo>
                    <a:pt x="2760" y="2550"/>
                  </a:lnTo>
                  <a:lnTo>
                    <a:pt x="2766" y="2556"/>
                  </a:lnTo>
                  <a:lnTo>
                    <a:pt x="2772" y="2568"/>
                  </a:lnTo>
                  <a:lnTo>
                    <a:pt x="2766" y="2580"/>
                  </a:lnTo>
                  <a:lnTo>
                    <a:pt x="2766" y="2604"/>
                  </a:lnTo>
                  <a:lnTo>
                    <a:pt x="2760" y="2616"/>
                  </a:lnTo>
                  <a:lnTo>
                    <a:pt x="2766" y="2628"/>
                  </a:lnTo>
                  <a:lnTo>
                    <a:pt x="2772" y="2634"/>
                  </a:lnTo>
                  <a:lnTo>
                    <a:pt x="2784" y="2640"/>
                  </a:lnTo>
                  <a:lnTo>
                    <a:pt x="2790" y="2652"/>
                  </a:lnTo>
                  <a:lnTo>
                    <a:pt x="2802" y="2658"/>
                  </a:lnTo>
                  <a:lnTo>
                    <a:pt x="2808" y="2664"/>
                  </a:lnTo>
                  <a:lnTo>
                    <a:pt x="2826" y="2664"/>
                  </a:lnTo>
                  <a:lnTo>
                    <a:pt x="2832" y="2640"/>
                  </a:lnTo>
                  <a:lnTo>
                    <a:pt x="2832" y="2634"/>
                  </a:lnTo>
                  <a:lnTo>
                    <a:pt x="2826" y="2628"/>
                  </a:lnTo>
                  <a:lnTo>
                    <a:pt x="2826" y="2586"/>
                  </a:lnTo>
                  <a:lnTo>
                    <a:pt x="2832" y="2568"/>
                  </a:lnTo>
                  <a:lnTo>
                    <a:pt x="2844" y="2556"/>
                  </a:lnTo>
                  <a:lnTo>
                    <a:pt x="2856" y="2550"/>
                  </a:lnTo>
                  <a:lnTo>
                    <a:pt x="2886" y="2550"/>
                  </a:lnTo>
                  <a:lnTo>
                    <a:pt x="2898" y="2544"/>
                  </a:lnTo>
                  <a:lnTo>
                    <a:pt x="2910" y="2544"/>
                  </a:lnTo>
                  <a:lnTo>
                    <a:pt x="2922" y="2538"/>
                  </a:lnTo>
                  <a:lnTo>
                    <a:pt x="2940" y="2538"/>
                  </a:lnTo>
                  <a:lnTo>
                    <a:pt x="2964" y="2532"/>
                  </a:lnTo>
                  <a:lnTo>
                    <a:pt x="2982" y="2526"/>
                  </a:lnTo>
                  <a:lnTo>
                    <a:pt x="3000" y="2508"/>
                  </a:lnTo>
                  <a:lnTo>
                    <a:pt x="3000" y="2466"/>
                  </a:lnTo>
                  <a:lnTo>
                    <a:pt x="3006" y="2454"/>
                  </a:lnTo>
                  <a:lnTo>
                    <a:pt x="3012" y="2448"/>
                  </a:lnTo>
                  <a:lnTo>
                    <a:pt x="3024" y="2460"/>
                  </a:lnTo>
                  <a:lnTo>
                    <a:pt x="3036" y="2484"/>
                  </a:lnTo>
                  <a:lnTo>
                    <a:pt x="3042" y="2490"/>
                  </a:lnTo>
                  <a:lnTo>
                    <a:pt x="3048" y="2490"/>
                  </a:lnTo>
                  <a:lnTo>
                    <a:pt x="3054" y="2484"/>
                  </a:lnTo>
                  <a:lnTo>
                    <a:pt x="3066" y="2478"/>
                  </a:lnTo>
                  <a:lnTo>
                    <a:pt x="3072" y="2466"/>
                  </a:lnTo>
                  <a:lnTo>
                    <a:pt x="3090" y="2448"/>
                  </a:lnTo>
                  <a:lnTo>
                    <a:pt x="3096" y="2436"/>
                  </a:lnTo>
                  <a:lnTo>
                    <a:pt x="3114" y="2454"/>
                  </a:lnTo>
                  <a:lnTo>
                    <a:pt x="3144" y="2442"/>
                  </a:lnTo>
                  <a:lnTo>
                    <a:pt x="3150" y="2442"/>
                  </a:lnTo>
                  <a:lnTo>
                    <a:pt x="3156" y="2448"/>
                  </a:lnTo>
                  <a:lnTo>
                    <a:pt x="3186" y="2448"/>
                  </a:lnTo>
                  <a:lnTo>
                    <a:pt x="3234" y="2424"/>
                  </a:lnTo>
                  <a:lnTo>
                    <a:pt x="3288" y="2370"/>
                  </a:lnTo>
                  <a:lnTo>
                    <a:pt x="3294" y="2358"/>
                  </a:lnTo>
                  <a:lnTo>
                    <a:pt x="3300" y="2352"/>
                  </a:lnTo>
                  <a:lnTo>
                    <a:pt x="3294" y="2340"/>
                  </a:lnTo>
                  <a:lnTo>
                    <a:pt x="3294" y="2334"/>
                  </a:lnTo>
                  <a:lnTo>
                    <a:pt x="3288" y="2322"/>
                  </a:lnTo>
                  <a:lnTo>
                    <a:pt x="3282" y="2316"/>
                  </a:lnTo>
                  <a:lnTo>
                    <a:pt x="3300" y="2316"/>
                  </a:lnTo>
                  <a:lnTo>
                    <a:pt x="3312" y="2286"/>
                  </a:lnTo>
                  <a:lnTo>
                    <a:pt x="3336" y="2286"/>
                  </a:lnTo>
                  <a:lnTo>
                    <a:pt x="3348" y="2250"/>
                  </a:lnTo>
                  <a:lnTo>
                    <a:pt x="3360" y="2250"/>
                  </a:lnTo>
                  <a:lnTo>
                    <a:pt x="3360" y="2208"/>
                  </a:lnTo>
                  <a:lnTo>
                    <a:pt x="3372" y="2208"/>
                  </a:lnTo>
                  <a:lnTo>
                    <a:pt x="3384" y="2196"/>
                  </a:lnTo>
                  <a:lnTo>
                    <a:pt x="3384" y="2172"/>
                  </a:lnTo>
                  <a:lnTo>
                    <a:pt x="3378" y="2160"/>
                  </a:lnTo>
                  <a:lnTo>
                    <a:pt x="3372" y="2154"/>
                  </a:lnTo>
                  <a:lnTo>
                    <a:pt x="3372" y="2142"/>
                  </a:lnTo>
                  <a:lnTo>
                    <a:pt x="3378" y="2136"/>
                  </a:lnTo>
                  <a:lnTo>
                    <a:pt x="3384" y="2136"/>
                  </a:lnTo>
                  <a:lnTo>
                    <a:pt x="3390" y="2130"/>
                  </a:lnTo>
                  <a:lnTo>
                    <a:pt x="3402" y="2124"/>
                  </a:lnTo>
                  <a:lnTo>
                    <a:pt x="3408" y="2118"/>
                  </a:lnTo>
                  <a:lnTo>
                    <a:pt x="3408" y="2094"/>
                  </a:lnTo>
                  <a:lnTo>
                    <a:pt x="3390" y="2076"/>
                  </a:lnTo>
                  <a:lnTo>
                    <a:pt x="3390" y="2064"/>
                  </a:lnTo>
                  <a:lnTo>
                    <a:pt x="3402" y="2058"/>
                  </a:lnTo>
                  <a:lnTo>
                    <a:pt x="3408" y="2052"/>
                  </a:lnTo>
                  <a:lnTo>
                    <a:pt x="3408" y="2016"/>
                  </a:lnTo>
                  <a:lnTo>
                    <a:pt x="3414" y="2016"/>
                  </a:lnTo>
                  <a:lnTo>
                    <a:pt x="3420" y="2010"/>
                  </a:lnTo>
                  <a:lnTo>
                    <a:pt x="3456" y="1992"/>
                  </a:lnTo>
                  <a:lnTo>
                    <a:pt x="3462" y="1980"/>
                  </a:lnTo>
                  <a:lnTo>
                    <a:pt x="3462" y="1962"/>
                  </a:lnTo>
                  <a:lnTo>
                    <a:pt x="3456" y="1956"/>
                  </a:lnTo>
                  <a:lnTo>
                    <a:pt x="3444" y="1956"/>
                  </a:lnTo>
                  <a:lnTo>
                    <a:pt x="3450" y="1956"/>
                  </a:lnTo>
                  <a:lnTo>
                    <a:pt x="3456" y="1950"/>
                  </a:lnTo>
                  <a:lnTo>
                    <a:pt x="3468" y="1950"/>
                  </a:lnTo>
                  <a:lnTo>
                    <a:pt x="3480" y="1944"/>
                  </a:lnTo>
                  <a:lnTo>
                    <a:pt x="3492" y="1932"/>
                  </a:lnTo>
                  <a:lnTo>
                    <a:pt x="3474" y="1914"/>
                  </a:lnTo>
                  <a:lnTo>
                    <a:pt x="3468" y="1914"/>
                  </a:lnTo>
                  <a:lnTo>
                    <a:pt x="3486" y="1896"/>
                  </a:lnTo>
                  <a:lnTo>
                    <a:pt x="3498" y="1872"/>
                  </a:lnTo>
                  <a:lnTo>
                    <a:pt x="3504" y="1866"/>
                  </a:lnTo>
                  <a:lnTo>
                    <a:pt x="3504" y="1854"/>
                  </a:lnTo>
                  <a:lnTo>
                    <a:pt x="3498" y="1848"/>
                  </a:lnTo>
                  <a:lnTo>
                    <a:pt x="3474" y="1842"/>
                  </a:lnTo>
                  <a:lnTo>
                    <a:pt x="3438" y="1848"/>
                  </a:lnTo>
                  <a:lnTo>
                    <a:pt x="3396" y="1854"/>
                  </a:lnTo>
                  <a:lnTo>
                    <a:pt x="3366" y="1860"/>
                  </a:lnTo>
                  <a:lnTo>
                    <a:pt x="3354" y="1866"/>
                  </a:lnTo>
                  <a:lnTo>
                    <a:pt x="3336" y="1848"/>
                  </a:lnTo>
                  <a:lnTo>
                    <a:pt x="3378" y="1848"/>
                  </a:lnTo>
                  <a:lnTo>
                    <a:pt x="3378" y="1836"/>
                  </a:lnTo>
                  <a:lnTo>
                    <a:pt x="3384" y="1824"/>
                  </a:lnTo>
                  <a:lnTo>
                    <a:pt x="3390" y="1818"/>
                  </a:lnTo>
                  <a:lnTo>
                    <a:pt x="3402" y="1812"/>
                  </a:lnTo>
                  <a:lnTo>
                    <a:pt x="3432" y="1812"/>
                  </a:lnTo>
                  <a:lnTo>
                    <a:pt x="3426" y="1800"/>
                  </a:lnTo>
                  <a:lnTo>
                    <a:pt x="3420" y="1794"/>
                  </a:lnTo>
                  <a:lnTo>
                    <a:pt x="3414" y="1782"/>
                  </a:lnTo>
                  <a:lnTo>
                    <a:pt x="3414" y="1776"/>
                  </a:lnTo>
                  <a:lnTo>
                    <a:pt x="3408" y="1770"/>
                  </a:lnTo>
                  <a:lnTo>
                    <a:pt x="3390" y="1770"/>
                  </a:lnTo>
                  <a:lnTo>
                    <a:pt x="3378" y="1764"/>
                  </a:lnTo>
                  <a:lnTo>
                    <a:pt x="3366" y="1764"/>
                  </a:lnTo>
                  <a:lnTo>
                    <a:pt x="3354" y="1746"/>
                  </a:lnTo>
                  <a:lnTo>
                    <a:pt x="3342" y="1746"/>
                  </a:lnTo>
                  <a:lnTo>
                    <a:pt x="3336" y="1734"/>
                  </a:lnTo>
                  <a:lnTo>
                    <a:pt x="3324" y="1728"/>
                  </a:lnTo>
                  <a:lnTo>
                    <a:pt x="3294" y="1728"/>
                  </a:lnTo>
                  <a:lnTo>
                    <a:pt x="3288" y="1734"/>
                  </a:lnTo>
                  <a:lnTo>
                    <a:pt x="3282" y="1734"/>
                  </a:lnTo>
                  <a:lnTo>
                    <a:pt x="3246" y="1686"/>
                  </a:lnTo>
                  <a:lnTo>
                    <a:pt x="3252" y="1698"/>
                  </a:lnTo>
                  <a:lnTo>
                    <a:pt x="3264" y="1704"/>
                  </a:lnTo>
                  <a:lnTo>
                    <a:pt x="3270" y="1710"/>
                  </a:lnTo>
                  <a:lnTo>
                    <a:pt x="3282" y="1716"/>
                  </a:lnTo>
                  <a:lnTo>
                    <a:pt x="3294" y="1716"/>
                  </a:lnTo>
                  <a:lnTo>
                    <a:pt x="3300" y="1710"/>
                  </a:lnTo>
                  <a:lnTo>
                    <a:pt x="3306" y="1710"/>
                  </a:lnTo>
                  <a:lnTo>
                    <a:pt x="3336" y="1716"/>
                  </a:lnTo>
                  <a:lnTo>
                    <a:pt x="3348" y="1734"/>
                  </a:lnTo>
                  <a:lnTo>
                    <a:pt x="3366" y="1728"/>
                  </a:lnTo>
                  <a:lnTo>
                    <a:pt x="3408" y="1740"/>
                  </a:lnTo>
                  <a:lnTo>
                    <a:pt x="3390" y="1716"/>
                  </a:lnTo>
                  <a:lnTo>
                    <a:pt x="3372" y="1710"/>
                  </a:lnTo>
                  <a:lnTo>
                    <a:pt x="3372" y="1692"/>
                  </a:lnTo>
                  <a:lnTo>
                    <a:pt x="3360" y="1680"/>
                  </a:lnTo>
                  <a:lnTo>
                    <a:pt x="3348" y="1674"/>
                  </a:lnTo>
                  <a:lnTo>
                    <a:pt x="3330" y="1674"/>
                  </a:lnTo>
                  <a:lnTo>
                    <a:pt x="3318" y="1662"/>
                  </a:lnTo>
                  <a:lnTo>
                    <a:pt x="3318" y="1650"/>
                  </a:lnTo>
                  <a:lnTo>
                    <a:pt x="3312" y="1644"/>
                  </a:lnTo>
                  <a:lnTo>
                    <a:pt x="3312" y="1632"/>
                  </a:lnTo>
                  <a:lnTo>
                    <a:pt x="3234" y="1530"/>
                  </a:lnTo>
                  <a:lnTo>
                    <a:pt x="3198" y="1524"/>
                  </a:lnTo>
                  <a:lnTo>
                    <a:pt x="3162" y="1494"/>
                  </a:lnTo>
                  <a:lnTo>
                    <a:pt x="3144" y="1500"/>
                  </a:lnTo>
                  <a:lnTo>
                    <a:pt x="3138" y="1488"/>
                  </a:lnTo>
                  <a:lnTo>
                    <a:pt x="3132" y="1482"/>
                  </a:lnTo>
                  <a:lnTo>
                    <a:pt x="3132" y="1470"/>
                  </a:lnTo>
                  <a:lnTo>
                    <a:pt x="3126" y="1464"/>
                  </a:lnTo>
                  <a:lnTo>
                    <a:pt x="3138" y="1452"/>
                  </a:lnTo>
                  <a:lnTo>
                    <a:pt x="3150" y="1446"/>
                  </a:lnTo>
                  <a:lnTo>
                    <a:pt x="3156" y="1434"/>
                  </a:lnTo>
                  <a:lnTo>
                    <a:pt x="3162" y="1428"/>
                  </a:lnTo>
                  <a:lnTo>
                    <a:pt x="3168" y="1416"/>
                  </a:lnTo>
                  <a:lnTo>
                    <a:pt x="3168" y="1410"/>
                  </a:lnTo>
                  <a:lnTo>
                    <a:pt x="3162" y="1398"/>
                  </a:lnTo>
                  <a:lnTo>
                    <a:pt x="3162" y="1392"/>
                  </a:lnTo>
                  <a:lnTo>
                    <a:pt x="3156" y="1380"/>
                  </a:lnTo>
                  <a:lnTo>
                    <a:pt x="3168" y="1386"/>
                  </a:lnTo>
                  <a:lnTo>
                    <a:pt x="3174" y="1392"/>
                  </a:lnTo>
                  <a:lnTo>
                    <a:pt x="3186" y="1398"/>
                  </a:lnTo>
                  <a:lnTo>
                    <a:pt x="3198" y="1386"/>
                  </a:lnTo>
                  <a:lnTo>
                    <a:pt x="3198" y="1368"/>
                  </a:lnTo>
                  <a:lnTo>
                    <a:pt x="3192" y="1356"/>
                  </a:lnTo>
                  <a:lnTo>
                    <a:pt x="3192" y="1344"/>
                  </a:lnTo>
                  <a:lnTo>
                    <a:pt x="3216" y="1344"/>
                  </a:lnTo>
                  <a:lnTo>
                    <a:pt x="3252" y="1320"/>
                  </a:lnTo>
                  <a:lnTo>
                    <a:pt x="3264" y="1320"/>
                  </a:lnTo>
                  <a:lnTo>
                    <a:pt x="3270" y="1326"/>
                  </a:lnTo>
                  <a:lnTo>
                    <a:pt x="3294" y="1326"/>
                  </a:lnTo>
                  <a:lnTo>
                    <a:pt x="3294" y="1320"/>
                  </a:lnTo>
                  <a:lnTo>
                    <a:pt x="3288" y="1314"/>
                  </a:lnTo>
                  <a:lnTo>
                    <a:pt x="3288" y="1308"/>
                  </a:lnTo>
                  <a:lnTo>
                    <a:pt x="3282" y="1302"/>
                  </a:lnTo>
                  <a:lnTo>
                    <a:pt x="3288" y="1278"/>
                  </a:lnTo>
                  <a:lnTo>
                    <a:pt x="3258" y="1278"/>
                  </a:lnTo>
                  <a:lnTo>
                    <a:pt x="3246" y="1266"/>
                  </a:lnTo>
                  <a:lnTo>
                    <a:pt x="3240" y="1278"/>
                  </a:lnTo>
                  <a:lnTo>
                    <a:pt x="3204" y="1278"/>
                  </a:lnTo>
                  <a:lnTo>
                    <a:pt x="3198" y="1272"/>
                  </a:lnTo>
                  <a:lnTo>
                    <a:pt x="3192" y="1260"/>
                  </a:lnTo>
                  <a:lnTo>
                    <a:pt x="3180" y="1254"/>
                  </a:lnTo>
                  <a:lnTo>
                    <a:pt x="3174" y="1248"/>
                  </a:lnTo>
                  <a:lnTo>
                    <a:pt x="3150" y="1248"/>
                  </a:lnTo>
                  <a:lnTo>
                    <a:pt x="3144" y="1260"/>
                  </a:lnTo>
                  <a:lnTo>
                    <a:pt x="3132" y="1266"/>
                  </a:lnTo>
                  <a:lnTo>
                    <a:pt x="3114" y="1284"/>
                  </a:lnTo>
                  <a:lnTo>
                    <a:pt x="3114" y="1296"/>
                  </a:lnTo>
                  <a:lnTo>
                    <a:pt x="3108" y="1302"/>
                  </a:lnTo>
                  <a:lnTo>
                    <a:pt x="3108" y="1308"/>
                  </a:lnTo>
                  <a:lnTo>
                    <a:pt x="3078" y="1308"/>
                  </a:lnTo>
                  <a:lnTo>
                    <a:pt x="3054" y="1296"/>
                  </a:lnTo>
                  <a:lnTo>
                    <a:pt x="3048" y="1290"/>
                  </a:lnTo>
                  <a:lnTo>
                    <a:pt x="3042" y="1278"/>
                  </a:lnTo>
                  <a:lnTo>
                    <a:pt x="3030" y="1242"/>
                  </a:lnTo>
                  <a:lnTo>
                    <a:pt x="3024" y="1230"/>
                  </a:lnTo>
                  <a:lnTo>
                    <a:pt x="3018" y="1224"/>
                  </a:lnTo>
                  <a:lnTo>
                    <a:pt x="3006" y="1224"/>
                  </a:lnTo>
                  <a:lnTo>
                    <a:pt x="3000" y="1230"/>
                  </a:lnTo>
                  <a:lnTo>
                    <a:pt x="3000" y="1242"/>
                  </a:lnTo>
                  <a:lnTo>
                    <a:pt x="2988" y="1224"/>
                  </a:lnTo>
                  <a:lnTo>
                    <a:pt x="2952" y="1224"/>
                  </a:lnTo>
                  <a:lnTo>
                    <a:pt x="2940" y="1218"/>
                  </a:lnTo>
                  <a:lnTo>
                    <a:pt x="2934" y="1212"/>
                  </a:lnTo>
                  <a:lnTo>
                    <a:pt x="2928" y="1200"/>
                  </a:lnTo>
                  <a:lnTo>
                    <a:pt x="2916" y="1194"/>
                  </a:lnTo>
                  <a:lnTo>
                    <a:pt x="2910" y="1182"/>
                  </a:lnTo>
                  <a:lnTo>
                    <a:pt x="2910" y="1140"/>
                  </a:lnTo>
                  <a:lnTo>
                    <a:pt x="2928" y="1140"/>
                  </a:lnTo>
                  <a:lnTo>
                    <a:pt x="2940" y="1152"/>
                  </a:lnTo>
                  <a:lnTo>
                    <a:pt x="2946" y="1152"/>
                  </a:lnTo>
                  <a:lnTo>
                    <a:pt x="2952" y="1146"/>
                  </a:lnTo>
                  <a:lnTo>
                    <a:pt x="2952" y="1140"/>
                  </a:lnTo>
                  <a:lnTo>
                    <a:pt x="2958" y="1134"/>
                  </a:lnTo>
                  <a:lnTo>
                    <a:pt x="2964" y="1134"/>
                  </a:lnTo>
                  <a:lnTo>
                    <a:pt x="2970" y="1140"/>
                  </a:lnTo>
                  <a:lnTo>
                    <a:pt x="2982" y="1140"/>
                  </a:lnTo>
                  <a:lnTo>
                    <a:pt x="2994" y="1134"/>
                  </a:lnTo>
                  <a:lnTo>
                    <a:pt x="3000" y="1128"/>
                  </a:lnTo>
                  <a:lnTo>
                    <a:pt x="3000" y="1116"/>
                  </a:lnTo>
                  <a:lnTo>
                    <a:pt x="2994" y="1110"/>
                  </a:lnTo>
                  <a:lnTo>
                    <a:pt x="2994" y="1086"/>
                  </a:lnTo>
                  <a:lnTo>
                    <a:pt x="3000" y="1074"/>
                  </a:lnTo>
                  <a:lnTo>
                    <a:pt x="3000" y="1068"/>
                  </a:lnTo>
                  <a:lnTo>
                    <a:pt x="3036" y="1068"/>
                  </a:lnTo>
                  <a:lnTo>
                    <a:pt x="3042" y="1062"/>
                  </a:lnTo>
                  <a:lnTo>
                    <a:pt x="3048" y="1050"/>
                  </a:lnTo>
                  <a:lnTo>
                    <a:pt x="3048" y="1038"/>
                  </a:lnTo>
                  <a:lnTo>
                    <a:pt x="3054" y="1032"/>
                  </a:lnTo>
                  <a:lnTo>
                    <a:pt x="3054" y="1026"/>
                  </a:lnTo>
                  <a:lnTo>
                    <a:pt x="3072" y="1014"/>
                  </a:lnTo>
                  <a:lnTo>
                    <a:pt x="3060" y="1002"/>
                  </a:lnTo>
                  <a:lnTo>
                    <a:pt x="3096" y="1014"/>
                  </a:lnTo>
                  <a:lnTo>
                    <a:pt x="3114" y="996"/>
                  </a:lnTo>
                  <a:lnTo>
                    <a:pt x="3126" y="1002"/>
                  </a:lnTo>
                  <a:lnTo>
                    <a:pt x="3132" y="1014"/>
                  </a:lnTo>
                  <a:lnTo>
                    <a:pt x="3144" y="1020"/>
                  </a:lnTo>
                  <a:lnTo>
                    <a:pt x="3156" y="1044"/>
                  </a:lnTo>
                  <a:lnTo>
                    <a:pt x="3156" y="1050"/>
                  </a:lnTo>
                  <a:lnTo>
                    <a:pt x="3144" y="1074"/>
                  </a:lnTo>
                  <a:lnTo>
                    <a:pt x="3126" y="1092"/>
                  </a:lnTo>
                  <a:lnTo>
                    <a:pt x="3126" y="1104"/>
                  </a:lnTo>
                  <a:lnTo>
                    <a:pt x="3132" y="1116"/>
                  </a:lnTo>
                  <a:lnTo>
                    <a:pt x="3144" y="1128"/>
                  </a:lnTo>
                  <a:lnTo>
                    <a:pt x="3150" y="1128"/>
                  </a:lnTo>
                  <a:lnTo>
                    <a:pt x="3162" y="1122"/>
                  </a:lnTo>
                  <a:lnTo>
                    <a:pt x="3168" y="1122"/>
                  </a:lnTo>
                  <a:lnTo>
                    <a:pt x="3162" y="1152"/>
                  </a:lnTo>
                  <a:lnTo>
                    <a:pt x="3144" y="1170"/>
                  </a:lnTo>
                  <a:lnTo>
                    <a:pt x="3144" y="1176"/>
                  </a:lnTo>
                  <a:lnTo>
                    <a:pt x="3150" y="1176"/>
                  </a:lnTo>
                  <a:lnTo>
                    <a:pt x="3162" y="1170"/>
                  </a:lnTo>
                  <a:lnTo>
                    <a:pt x="3168" y="1164"/>
                  </a:lnTo>
                  <a:lnTo>
                    <a:pt x="3180" y="1158"/>
                  </a:lnTo>
                  <a:lnTo>
                    <a:pt x="3186" y="1158"/>
                  </a:lnTo>
                  <a:lnTo>
                    <a:pt x="3198" y="1146"/>
                  </a:lnTo>
                  <a:lnTo>
                    <a:pt x="3198" y="1122"/>
                  </a:lnTo>
                  <a:lnTo>
                    <a:pt x="3204" y="1122"/>
                  </a:lnTo>
                  <a:lnTo>
                    <a:pt x="3210" y="1116"/>
                  </a:lnTo>
                  <a:lnTo>
                    <a:pt x="3258" y="1092"/>
                  </a:lnTo>
                  <a:lnTo>
                    <a:pt x="3264" y="1086"/>
                  </a:lnTo>
                  <a:lnTo>
                    <a:pt x="3306" y="1086"/>
                  </a:lnTo>
                  <a:lnTo>
                    <a:pt x="3312" y="1074"/>
                  </a:lnTo>
                  <a:lnTo>
                    <a:pt x="3312" y="1062"/>
                  </a:lnTo>
                  <a:lnTo>
                    <a:pt x="3318" y="1056"/>
                  </a:lnTo>
                  <a:lnTo>
                    <a:pt x="3324" y="1044"/>
                  </a:lnTo>
                  <a:lnTo>
                    <a:pt x="3360" y="1026"/>
                  </a:lnTo>
                  <a:lnTo>
                    <a:pt x="3372" y="1014"/>
                  </a:lnTo>
                  <a:lnTo>
                    <a:pt x="3390" y="978"/>
                  </a:lnTo>
                  <a:lnTo>
                    <a:pt x="3390" y="948"/>
                  </a:lnTo>
                  <a:lnTo>
                    <a:pt x="3396" y="942"/>
                  </a:lnTo>
                  <a:lnTo>
                    <a:pt x="3396" y="936"/>
                  </a:lnTo>
                  <a:lnTo>
                    <a:pt x="3408" y="936"/>
                  </a:lnTo>
                  <a:lnTo>
                    <a:pt x="3420" y="942"/>
                  </a:lnTo>
                  <a:lnTo>
                    <a:pt x="3432" y="954"/>
                  </a:lnTo>
                  <a:lnTo>
                    <a:pt x="3444" y="954"/>
                  </a:lnTo>
                  <a:lnTo>
                    <a:pt x="3456" y="960"/>
                  </a:lnTo>
                  <a:lnTo>
                    <a:pt x="3504" y="960"/>
                  </a:lnTo>
                  <a:lnTo>
                    <a:pt x="3504" y="948"/>
                  </a:lnTo>
                  <a:lnTo>
                    <a:pt x="3498" y="948"/>
                  </a:lnTo>
                  <a:lnTo>
                    <a:pt x="3474" y="924"/>
                  </a:lnTo>
                  <a:lnTo>
                    <a:pt x="3474" y="912"/>
                  </a:lnTo>
                  <a:lnTo>
                    <a:pt x="3480" y="906"/>
                  </a:lnTo>
                  <a:lnTo>
                    <a:pt x="3486" y="912"/>
                  </a:lnTo>
                  <a:lnTo>
                    <a:pt x="3510" y="912"/>
                  </a:lnTo>
                  <a:lnTo>
                    <a:pt x="3522" y="918"/>
                  </a:lnTo>
                  <a:lnTo>
                    <a:pt x="3534" y="912"/>
                  </a:lnTo>
                  <a:lnTo>
                    <a:pt x="3540" y="900"/>
                  </a:lnTo>
                  <a:lnTo>
                    <a:pt x="3540" y="894"/>
                  </a:lnTo>
                  <a:lnTo>
                    <a:pt x="3534" y="882"/>
                  </a:lnTo>
                  <a:lnTo>
                    <a:pt x="3558" y="882"/>
                  </a:lnTo>
                  <a:lnTo>
                    <a:pt x="3558" y="864"/>
                  </a:lnTo>
                  <a:lnTo>
                    <a:pt x="3552" y="852"/>
                  </a:lnTo>
                  <a:lnTo>
                    <a:pt x="3546" y="846"/>
                  </a:lnTo>
                  <a:lnTo>
                    <a:pt x="3546" y="840"/>
                  </a:lnTo>
                  <a:lnTo>
                    <a:pt x="3576" y="840"/>
                  </a:lnTo>
                  <a:lnTo>
                    <a:pt x="3594" y="864"/>
                  </a:lnTo>
                  <a:lnTo>
                    <a:pt x="3600" y="840"/>
                  </a:lnTo>
                  <a:lnTo>
                    <a:pt x="3630" y="846"/>
                  </a:lnTo>
                  <a:lnTo>
                    <a:pt x="3624" y="810"/>
                  </a:lnTo>
                  <a:lnTo>
                    <a:pt x="3618" y="798"/>
                  </a:lnTo>
                  <a:lnTo>
                    <a:pt x="3606" y="786"/>
                  </a:lnTo>
                  <a:lnTo>
                    <a:pt x="3606" y="774"/>
                  </a:lnTo>
                  <a:lnTo>
                    <a:pt x="3600" y="756"/>
                  </a:lnTo>
                  <a:lnTo>
                    <a:pt x="3588" y="744"/>
                  </a:lnTo>
                  <a:lnTo>
                    <a:pt x="3576" y="726"/>
                  </a:lnTo>
                  <a:lnTo>
                    <a:pt x="3564" y="720"/>
                  </a:lnTo>
                  <a:lnTo>
                    <a:pt x="3552" y="708"/>
                  </a:lnTo>
                  <a:lnTo>
                    <a:pt x="3546" y="708"/>
                  </a:lnTo>
                  <a:lnTo>
                    <a:pt x="3540" y="696"/>
                  </a:lnTo>
                  <a:lnTo>
                    <a:pt x="3540" y="684"/>
                  </a:lnTo>
                  <a:lnTo>
                    <a:pt x="3564" y="684"/>
                  </a:lnTo>
                  <a:lnTo>
                    <a:pt x="3564" y="672"/>
                  </a:lnTo>
                  <a:lnTo>
                    <a:pt x="3558" y="666"/>
                  </a:lnTo>
                  <a:lnTo>
                    <a:pt x="3564" y="660"/>
                  </a:lnTo>
                  <a:lnTo>
                    <a:pt x="3588" y="660"/>
                  </a:lnTo>
                  <a:lnTo>
                    <a:pt x="3600" y="666"/>
                  </a:lnTo>
                  <a:lnTo>
                    <a:pt x="3618" y="672"/>
                  </a:lnTo>
                  <a:lnTo>
                    <a:pt x="3630" y="672"/>
                  </a:lnTo>
                  <a:lnTo>
                    <a:pt x="3642" y="678"/>
                  </a:lnTo>
                  <a:lnTo>
                    <a:pt x="3648" y="678"/>
                  </a:lnTo>
                  <a:lnTo>
                    <a:pt x="3654" y="672"/>
                  </a:lnTo>
                  <a:lnTo>
                    <a:pt x="3654" y="660"/>
                  </a:lnTo>
                  <a:lnTo>
                    <a:pt x="3648" y="648"/>
                  </a:lnTo>
                  <a:lnTo>
                    <a:pt x="3648" y="630"/>
                  </a:lnTo>
                  <a:lnTo>
                    <a:pt x="3654" y="630"/>
                  </a:lnTo>
                  <a:lnTo>
                    <a:pt x="3660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4" name="Chad" descr="© INSCALE GmbH, 05.05.2010&#10;http://www.presentationload.com/">
              <a:extLst>
                <a:ext uri="{FF2B5EF4-FFF2-40B4-BE49-F238E27FC236}">
                  <a16:creationId xmlns:a16="http://schemas.microsoft.com/office/drawing/2014/main" id="{EEDB8874-4811-2024-1011-01999AAE7515}"/>
                </a:ext>
              </a:extLst>
            </p:cNvPr>
            <p:cNvSpPr>
              <a:spLocks/>
            </p:cNvSpPr>
            <p:nvPr/>
          </p:nvSpPr>
          <p:spPr bwMode="gray">
            <a:xfrm>
              <a:off x="6127348" y="3148524"/>
              <a:ext cx="350373" cy="608544"/>
            </a:xfrm>
            <a:custGeom>
              <a:avLst/>
              <a:gdLst>
                <a:gd name="T0" fmla="*/ 2147483647 w 744"/>
                <a:gd name="T1" fmla="*/ 2147483647 h 1290"/>
                <a:gd name="T2" fmla="*/ 2147483647 w 744"/>
                <a:gd name="T3" fmla="*/ 0 h 1290"/>
                <a:gd name="T4" fmla="*/ 2147483647 w 744"/>
                <a:gd name="T5" fmla="*/ 2147483647 h 1290"/>
                <a:gd name="T6" fmla="*/ 2147483647 w 744"/>
                <a:gd name="T7" fmla="*/ 2147483647 h 1290"/>
                <a:gd name="T8" fmla="*/ 2147483647 w 744"/>
                <a:gd name="T9" fmla="*/ 2147483647 h 1290"/>
                <a:gd name="T10" fmla="*/ 2147483647 w 744"/>
                <a:gd name="T11" fmla="*/ 2147483647 h 1290"/>
                <a:gd name="T12" fmla="*/ 2147483647 w 744"/>
                <a:gd name="T13" fmla="*/ 2147483647 h 1290"/>
                <a:gd name="T14" fmla="*/ 2147483647 w 744"/>
                <a:gd name="T15" fmla="*/ 2147483647 h 1290"/>
                <a:gd name="T16" fmla="*/ 2147483647 w 744"/>
                <a:gd name="T17" fmla="*/ 2147483647 h 1290"/>
                <a:gd name="T18" fmla="*/ 0 w 744"/>
                <a:gd name="T19" fmla="*/ 2147483647 h 1290"/>
                <a:gd name="T20" fmla="*/ 2147483647 w 744"/>
                <a:gd name="T21" fmla="*/ 2147483647 h 1290"/>
                <a:gd name="T22" fmla="*/ 2147483647 w 744"/>
                <a:gd name="T23" fmla="*/ 2147483647 h 1290"/>
                <a:gd name="T24" fmla="*/ 2147483647 w 744"/>
                <a:gd name="T25" fmla="*/ 2147483647 h 1290"/>
                <a:gd name="T26" fmla="*/ 2147483647 w 744"/>
                <a:gd name="T27" fmla="*/ 2147483647 h 1290"/>
                <a:gd name="T28" fmla="*/ 2147483647 w 744"/>
                <a:gd name="T29" fmla="*/ 2147483647 h 1290"/>
                <a:gd name="T30" fmla="*/ 2147483647 w 744"/>
                <a:gd name="T31" fmla="*/ 2147483647 h 1290"/>
                <a:gd name="T32" fmla="*/ 2147483647 w 744"/>
                <a:gd name="T33" fmla="*/ 2147483647 h 1290"/>
                <a:gd name="T34" fmla="*/ 2147483647 w 744"/>
                <a:gd name="T35" fmla="*/ 2147483647 h 1290"/>
                <a:gd name="T36" fmla="*/ 2147483647 w 744"/>
                <a:gd name="T37" fmla="*/ 2147483647 h 1290"/>
                <a:gd name="T38" fmla="*/ 2147483647 w 744"/>
                <a:gd name="T39" fmla="*/ 2147483647 h 1290"/>
                <a:gd name="T40" fmla="*/ 2147483647 w 744"/>
                <a:gd name="T41" fmla="*/ 2147483647 h 1290"/>
                <a:gd name="T42" fmla="*/ 2147483647 w 744"/>
                <a:gd name="T43" fmla="*/ 2147483647 h 1290"/>
                <a:gd name="T44" fmla="*/ 2147483647 w 744"/>
                <a:gd name="T45" fmla="*/ 2147483647 h 1290"/>
                <a:gd name="T46" fmla="*/ 2147483647 w 744"/>
                <a:gd name="T47" fmla="*/ 2147483647 h 1290"/>
                <a:gd name="T48" fmla="*/ 2147483647 w 744"/>
                <a:gd name="T49" fmla="*/ 2147483647 h 1290"/>
                <a:gd name="T50" fmla="*/ 2147483647 w 744"/>
                <a:gd name="T51" fmla="*/ 2147483647 h 1290"/>
                <a:gd name="T52" fmla="*/ 2147483647 w 744"/>
                <a:gd name="T53" fmla="*/ 2147483647 h 1290"/>
                <a:gd name="T54" fmla="*/ 2147483647 w 744"/>
                <a:gd name="T55" fmla="*/ 2147483647 h 1290"/>
                <a:gd name="T56" fmla="*/ 2147483647 w 744"/>
                <a:gd name="T57" fmla="*/ 2147483647 h 1290"/>
                <a:gd name="T58" fmla="*/ 2147483647 w 744"/>
                <a:gd name="T59" fmla="*/ 2147483647 h 1290"/>
                <a:gd name="T60" fmla="*/ 2147483647 w 744"/>
                <a:gd name="T61" fmla="*/ 2147483647 h 1290"/>
                <a:gd name="T62" fmla="*/ 2147483647 w 744"/>
                <a:gd name="T63" fmla="*/ 2147483647 h 1290"/>
                <a:gd name="T64" fmla="*/ 2147483647 w 744"/>
                <a:gd name="T65" fmla="*/ 2147483647 h 1290"/>
                <a:gd name="T66" fmla="*/ 2147483647 w 744"/>
                <a:gd name="T67" fmla="*/ 2147483647 h 1290"/>
                <a:gd name="T68" fmla="*/ 2147483647 w 744"/>
                <a:gd name="T69" fmla="*/ 2147483647 h 1290"/>
                <a:gd name="T70" fmla="*/ 2147483647 w 744"/>
                <a:gd name="T71" fmla="*/ 2147483647 h 1290"/>
                <a:gd name="T72" fmla="*/ 2147483647 w 744"/>
                <a:gd name="T73" fmla="*/ 2147483647 h 1290"/>
                <a:gd name="T74" fmla="*/ 2147483647 w 744"/>
                <a:gd name="T75" fmla="*/ 2147483647 h 1290"/>
                <a:gd name="T76" fmla="*/ 2147483647 w 744"/>
                <a:gd name="T77" fmla="*/ 2147483647 h 1290"/>
                <a:gd name="T78" fmla="*/ 2147483647 w 744"/>
                <a:gd name="T79" fmla="*/ 2147483647 h 1290"/>
                <a:gd name="T80" fmla="*/ 2147483647 w 744"/>
                <a:gd name="T81" fmla="*/ 2147483647 h 1290"/>
                <a:gd name="T82" fmla="*/ 2147483647 w 744"/>
                <a:gd name="T83" fmla="*/ 2147483647 h 1290"/>
                <a:gd name="T84" fmla="*/ 2147483647 w 744"/>
                <a:gd name="T85" fmla="*/ 2147483647 h 1290"/>
                <a:gd name="T86" fmla="*/ 2147483647 w 744"/>
                <a:gd name="T87" fmla="*/ 2147483647 h 1290"/>
                <a:gd name="T88" fmla="*/ 2147483647 w 744"/>
                <a:gd name="T89" fmla="*/ 2147483647 h 1290"/>
                <a:gd name="T90" fmla="*/ 2147483647 w 744"/>
                <a:gd name="T91" fmla="*/ 2147483647 h 1290"/>
                <a:gd name="T92" fmla="*/ 2147483647 w 744"/>
                <a:gd name="T93" fmla="*/ 2147483647 h 12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44"/>
                <a:gd name="T142" fmla="*/ 0 h 1290"/>
                <a:gd name="T143" fmla="*/ 744 w 744"/>
                <a:gd name="T144" fmla="*/ 1290 h 12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44" h="1290">
                  <a:moveTo>
                    <a:pt x="678" y="624"/>
                  </a:moveTo>
                  <a:lnTo>
                    <a:pt x="720" y="624"/>
                  </a:lnTo>
                  <a:lnTo>
                    <a:pt x="732" y="630"/>
                  </a:lnTo>
                  <a:lnTo>
                    <a:pt x="744" y="630"/>
                  </a:lnTo>
                  <a:lnTo>
                    <a:pt x="738" y="324"/>
                  </a:lnTo>
                  <a:lnTo>
                    <a:pt x="180" y="0"/>
                  </a:lnTo>
                  <a:lnTo>
                    <a:pt x="156" y="12"/>
                  </a:lnTo>
                  <a:lnTo>
                    <a:pt x="144" y="24"/>
                  </a:lnTo>
                  <a:lnTo>
                    <a:pt x="126" y="30"/>
                  </a:lnTo>
                  <a:lnTo>
                    <a:pt x="108" y="42"/>
                  </a:lnTo>
                  <a:lnTo>
                    <a:pt x="126" y="108"/>
                  </a:lnTo>
                  <a:lnTo>
                    <a:pt x="114" y="156"/>
                  </a:lnTo>
                  <a:lnTo>
                    <a:pt x="144" y="192"/>
                  </a:lnTo>
                  <a:lnTo>
                    <a:pt x="150" y="216"/>
                  </a:lnTo>
                  <a:lnTo>
                    <a:pt x="180" y="252"/>
                  </a:lnTo>
                  <a:lnTo>
                    <a:pt x="162" y="288"/>
                  </a:lnTo>
                  <a:lnTo>
                    <a:pt x="144" y="534"/>
                  </a:lnTo>
                  <a:lnTo>
                    <a:pt x="138" y="540"/>
                  </a:lnTo>
                  <a:lnTo>
                    <a:pt x="120" y="564"/>
                  </a:lnTo>
                  <a:lnTo>
                    <a:pt x="96" y="588"/>
                  </a:lnTo>
                  <a:lnTo>
                    <a:pt x="72" y="618"/>
                  </a:lnTo>
                  <a:lnTo>
                    <a:pt x="54" y="636"/>
                  </a:lnTo>
                  <a:lnTo>
                    <a:pt x="48" y="648"/>
                  </a:lnTo>
                  <a:lnTo>
                    <a:pt x="36" y="666"/>
                  </a:lnTo>
                  <a:lnTo>
                    <a:pt x="30" y="678"/>
                  </a:lnTo>
                  <a:lnTo>
                    <a:pt x="24" y="696"/>
                  </a:lnTo>
                  <a:lnTo>
                    <a:pt x="24" y="708"/>
                  </a:lnTo>
                  <a:lnTo>
                    <a:pt x="18" y="714"/>
                  </a:lnTo>
                  <a:lnTo>
                    <a:pt x="18" y="720"/>
                  </a:lnTo>
                  <a:lnTo>
                    <a:pt x="0" y="726"/>
                  </a:lnTo>
                  <a:lnTo>
                    <a:pt x="6" y="786"/>
                  </a:lnTo>
                  <a:lnTo>
                    <a:pt x="18" y="786"/>
                  </a:lnTo>
                  <a:lnTo>
                    <a:pt x="48" y="834"/>
                  </a:lnTo>
                  <a:lnTo>
                    <a:pt x="48" y="846"/>
                  </a:lnTo>
                  <a:lnTo>
                    <a:pt x="48" y="840"/>
                  </a:lnTo>
                  <a:lnTo>
                    <a:pt x="72" y="834"/>
                  </a:lnTo>
                  <a:lnTo>
                    <a:pt x="72" y="852"/>
                  </a:lnTo>
                  <a:lnTo>
                    <a:pt x="78" y="864"/>
                  </a:lnTo>
                  <a:lnTo>
                    <a:pt x="84" y="870"/>
                  </a:lnTo>
                  <a:lnTo>
                    <a:pt x="96" y="870"/>
                  </a:lnTo>
                  <a:lnTo>
                    <a:pt x="102" y="876"/>
                  </a:lnTo>
                  <a:lnTo>
                    <a:pt x="108" y="876"/>
                  </a:lnTo>
                  <a:lnTo>
                    <a:pt x="102" y="912"/>
                  </a:lnTo>
                  <a:lnTo>
                    <a:pt x="114" y="918"/>
                  </a:lnTo>
                  <a:lnTo>
                    <a:pt x="120" y="930"/>
                  </a:lnTo>
                  <a:lnTo>
                    <a:pt x="120" y="966"/>
                  </a:lnTo>
                  <a:lnTo>
                    <a:pt x="114" y="966"/>
                  </a:lnTo>
                  <a:lnTo>
                    <a:pt x="114" y="1002"/>
                  </a:lnTo>
                  <a:lnTo>
                    <a:pt x="120" y="1020"/>
                  </a:lnTo>
                  <a:lnTo>
                    <a:pt x="120" y="1038"/>
                  </a:lnTo>
                  <a:lnTo>
                    <a:pt x="126" y="1050"/>
                  </a:lnTo>
                  <a:lnTo>
                    <a:pt x="138" y="1056"/>
                  </a:lnTo>
                  <a:lnTo>
                    <a:pt x="144" y="1068"/>
                  </a:lnTo>
                  <a:lnTo>
                    <a:pt x="162" y="1086"/>
                  </a:lnTo>
                  <a:lnTo>
                    <a:pt x="66" y="1086"/>
                  </a:lnTo>
                  <a:lnTo>
                    <a:pt x="54" y="1092"/>
                  </a:lnTo>
                  <a:lnTo>
                    <a:pt x="48" y="1098"/>
                  </a:lnTo>
                  <a:lnTo>
                    <a:pt x="48" y="1110"/>
                  </a:lnTo>
                  <a:lnTo>
                    <a:pt x="60" y="1134"/>
                  </a:lnTo>
                  <a:lnTo>
                    <a:pt x="72" y="1146"/>
                  </a:lnTo>
                  <a:lnTo>
                    <a:pt x="78" y="1158"/>
                  </a:lnTo>
                  <a:lnTo>
                    <a:pt x="90" y="1170"/>
                  </a:lnTo>
                  <a:lnTo>
                    <a:pt x="108" y="1182"/>
                  </a:lnTo>
                  <a:lnTo>
                    <a:pt x="120" y="1188"/>
                  </a:lnTo>
                  <a:lnTo>
                    <a:pt x="132" y="1200"/>
                  </a:lnTo>
                  <a:lnTo>
                    <a:pt x="144" y="1224"/>
                  </a:lnTo>
                  <a:lnTo>
                    <a:pt x="144" y="1242"/>
                  </a:lnTo>
                  <a:lnTo>
                    <a:pt x="150" y="1254"/>
                  </a:lnTo>
                  <a:lnTo>
                    <a:pt x="156" y="1272"/>
                  </a:lnTo>
                  <a:lnTo>
                    <a:pt x="156" y="1284"/>
                  </a:lnTo>
                  <a:lnTo>
                    <a:pt x="162" y="1284"/>
                  </a:lnTo>
                  <a:lnTo>
                    <a:pt x="168" y="1290"/>
                  </a:lnTo>
                  <a:lnTo>
                    <a:pt x="186" y="1290"/>
                  </a:lnTo>
                  <a:lnTo>
                    <a:pt x="198" y="1284"/>
                  </a:lnTo>
                  <a:lnTo>
                    <a:pt x="216" y="1266"/>
                  </a:lnTo>
                  <a:lnTo>
                    <a:pt x="228" y="1260"/>
                  </a:lnTo>
                  <a:lnTo>
                    <a:pt x="234" y="1254"/>
                  </a:lnTo>
                  <a:lnTo>
                    <a:pt x="234" y="1278"/>
                  </a:lnTo>
                  <a:lnTo>
                    <a:pt x="240" y="1284"/>
                  </a:lnTo>
                  <a:lnTo>
                    <a:pt x="246" y="1284"/>
                  </a:lnTo>
                  <a:lnTo>
                    <a:pt x="258" y="1278"/>
                  </a:lnTo>
                  <a:lnTo>
                    <a:pt x="270" y="1266"/>
                  </a:lnTo>
                  <a:lnTo>
                    <a:pt x="276" y="1254"/>
                  </a:lnTo>
                  <a:lnTo>
                    <a:pt x="282" y="1248"/>
                  </a:lnTo>
                  <a:lnTo>
                    <a:pt x="372" y="1248"/>
                  </a:lnTo>
                  <a:lnTo>
                    <a:pt x="378" y="1242"/>
                  </a:lnTo>
                  <a:lnTo>
                    <a:pt x="384" y="1230"/>
                  </a:lnTo>
                  <a:lnTo>
                    <a:pt x="390" y="1224"/>
                  </a:lnTo>
                  <a:lnTo>
                    <a:pt x="396" y="1212"/>
                  </a:lnTo>
                  <a:lnTo>
                    <a:pt x="402" y="1206"/>
                  </a:lnTo>
                  <a:lnTo>
                    <a:pt x="402" y="1194"/>
                  </a:lnTo>
                  <a:lnTo>
                    <a:pt x="390" y="1182"/>
                  </a:lnTo>
                  <a:lnTo>
                    <a:pt x="384" y="1182"/>
                  </a:lnTo>
                  <a:lnTo>
                    <a:pt x="402" y="1170"/>
                  </a:lnTo>
                  <a:lnTo>
                    <a:pt x="420" y="1170"/>
                  </a:lnTo>
                  <a:lnTo>
                    <a:pt x="462" y="1164"/>
                  </a:lnTo>
                  <a:lnTo>
                    <a:pt x="510" y="1146"/>
                  </a:lnTo>
                  <a:lnTo>
                    <a:pt x="528" y="1134"/>
                  </a:lnTo>
                  <a:lnTo>
                    <a:pt x="552" y="1110"/>
                  </a:lnTo>
                  <a:lnTo>
                    <a:pt x="552" y="1092"/>
                  </a:lnTo>
                  <a:lnTo>
                    <a:pt x="588" y="1068"/>
                  </a:lnTo>
                  <a:lnTo>
                    <a:pt x="594" y="1038"/>
                  </a:lnTo>
                  <a:lnTo>
                    <a:pt x="648" y="1008"/>
                  </a:lnTo>
                  <a:lnTo>
                    <a:pt x="672" y="1008"/>
                  </a:lnTo>
                  <a:lnTo>
                    <a:pt x="672" y="996"/>
                  </a:lnTo>
                  <a:lnTo>
                    <a:pt x="684" y="996"/>
                  </a:lnTo>
                  <a:lnTo>
                    <a:pt x="684" y="990"/>
                  </a:lnTo>
                  <a:lnTo>
                    <a:pt x="678" y="984"/>
                  </a:lnTo>
                  <a:lnTo>
                    <a:pt x="666" y="966"/>
                  </a:lnTo>
                  <a:lnTo>
                    <a:pt x="654" y="960"/>
                  </a:lnTo>
                  <a:lnTo>
                    <a:pt x="648" y="960"/>
                  </a:lnTo>
                  <a:lnTo>
                    <a:pt x="642" y="936"/>
                  </a:lnTo>
                  <a:lnTo>
                    <a:pt x="660" y="930"/>
                  </a:lnTo>
                  <a:lnTo>
                    <a:pt x="642" y="918"/>
                  </a:lnTo>
                  <a:lnTo>
                    <a:pt x="642" y="876"/>
                  </a:lnTo>
                  <a:lnTo>
                    <a:pt x="636" y="870"/>
                  </a:lnTo>
                  <a:lnTo>
                    <a:pt x="624" y="870"/>
                  </a:lnTo>
                  <a:lnTo>
                    <a:pt x="618" y="876"/>
                  </a:lnTo>
                  <a:lnTo>
                    <a:pt x="606" y="876"/>
                  </a:lnTo>
                  <a:lnTo>
                    <a:pt x="600" y="870"/>
                  </a:lnTo>
                  <a:lnTo>
                    <a:pt x="600" y="852"/>
                  </a:lnTo>
                  <a:lnTo>
                    <a:pt x="606" y="840"/>
                  </a:lnTo>
                  <a:lnTo>
                    <a:pt x="618" y="834"/>
                  </a:lnTo>
                  <a:lnTo>
                    <a:pt x="630" y="822"/>
                  </a:lnTo>
                  <a:lnTo>
                    <a:pt x="630" y="810"/>
                  </a:lnTo>
                  <a:lnTo>
                    <a:pt x="618" y="786"/>
                  </a:lnTo>
                  <a:lnTo>
                    <a:pt x="612" y="780"/>
                  </a:lnTo>
                  <a:lnTo>
                    <a:pt x="630" y="762"/>
                  </a:lnTo>
                  <a:lnTo>
                    <a:pt x="648" y="750"/>
                  </a:lnTo>
                  <a:lnTo>
                    <a:pt x="642" y="732"/>
                  </a:lnTo>
                  <a:lnTo>
                    <a:pt x="636" y="708"/>
                  </a:lnTo>
                  <a:lnTo>
                    <a:pt x="648" y="708"/>
                  </a:lnTo>
                  <a:lnTo>
                    <a:pt x="648" y="690"/>
                  </a:lnTo>
                  <a:lnTo>
                    <a:pt x="660" y="678"/>
                  </a:lnTo>
                  <a:lnTo>
                    <a:pt x="672" y="672"/>
                  </a:lnTo>
                  <a:lnTo>
                    <a:pt x="678" y="666"/>
                  </a:lnTo>
                  <a:lnTo>
                    <a:pt x="678" y="660"/>
                  </a:lnTo>
                  <a:lnTo>
                    <a:pt x="672" y="654"/>
                  </a:lnTo>
                  <a:lnTo>
                    <a:pt x="672" y="642"/>
                  </a:lnTo>
                  <a:lnTo>
                    <a:pt x="666" y="636"/>
                  </a:lnTo>
                  <a:lnTo>
                    <a:pt x="678" y="6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5" name="Central African Republic" descr="© INSCALE GmbH, 05.05.2010&#10;http://www.presentationload.com/">
              <a:extLst>
                <a:ext uri="{FF2B5EF4-FFF2-40B4-BE49-F238E27FC236}">
                  <a16:creationId xmlns:a16="http://schemas.microsoft.com/office/drawing/2014/main" id="{A57EA09B-CA31-10D9-63AC-2475FA5E4642}"/>
                </a:ext>
              </a:extLst>
            </p:cNvPr>
            <p:cNvSpPr>
              <a:spLocks/>
            </p:cNvSpPr>
            <p:nvPr/>
          </p:nvSpPr>
          <p:spPr bwMode="gray">
            <a:xfrm>
              <a:off x="6160542" y="3624295"/>
              <a:ext cx="431514" cy="330090"/>
            </a:xfrm>
            <a:custGeom>
              <a:avLst/>
              <a:gdLst>
                <a:gd name="T0" fmla="*/ 2147483647 w 912"/>
                <a:gd name="T1" fmla="*/ 2147483647 h 702"/>
                <a:gd name="T2" fmla="*/ 2147483647 w 912"/>
                <a:gd name="T3" fmla="*/ 2147483647 h 702"/>
                <a:gd name="T4" fmla="*/ 2147483647 w 912"/>
                <a:gd name="T5" fmla="*/ 2147483647 h 702"/>
                <a:gd name="T6" fmla="*/ 2147483647 w 912"/>
                <a:gd name="T7" fmla="*/ 2147483647 h 702"/>
                <a:gd name="T8" fmla="*/ 2147483647 w 912"/>
                <a:gd name="T9" fmla="*/ 2147483647 h 702"/>
                <a:gd name="T10" fmla="*/ 2147483647 w 912"/>
                <a:gd name="T11" fmla="*/ 2147483647 h 702"/>
                <a:gd name="T12" fmla="*/ 2147483647 w 912"/>
                <a:gd name="T13" fmla="*/ 2147483647 h 702"/>
                <a:gd name="T14" fmla="*/ 2147483647 w 912"/>
                <a:gd name="T15" fmla="*/ 2147483647 h 702"/>
                <a:gd name="T16" fmla="*/ 2147483647 w 912"/>
                <a:gd name="T17" fmla="*/ 2147483647 h 702"/>
                <a:gd name="T18" fmla="*/ 2147483647 w 912"/>
                <a:gd name="T19" fmla="*/ 2147483647 h 702"/>
                <a:gd name="T20" fmla="*/ 2147483647 w 912"/>
                <a:gd name="T21" fmla="*/ 2147483647 h 702"/>
                <a:gd name="T22" fmla="*/ 2147483647 w 912"/>
                <a:gd name="T23" fmla="*/ 2147483647 h 702"/>
                <a:gd name="T24" fmla="*/ 2147483647 w 912"/>
                <a:gd name="T25" fmla="*/ 2147483647 h 702"/>
                <a:gd name="T26" fmla="*/ 2147483647 w 912"/>
                <a:gd name="T27" fmla="*/ 2147483647 h 702"/>
                <a:gd name="T28" fmla="*/ 2147483647 w 912"/>
                <a:gd name="T29" fmla="*/ 2147483647 h 702"/>
                <a:gd name="T30" fmla="*/ 2147483647 w 912"/>
                <a:gd name="T31" fmla="*/ 0 h 702"/>
                <a:gd name="T32" fmla="*/ 2147483647 w 912"/>
                <a:gd name="T33" fmla="*/ 2147483647 h 702"/>
                <a:gd name="T34" fmla="*/ 2147483647 w 912"/>
                <a:gd name="T35" fmla="*/ 2147483647 h 702"/>
                <a:gd name="T36" fmla="*/ 2147483647 w 912"/>
                <a:gd name="T37" fmla="*/ 2147483647 h 702"/>
                <a:gd name="T38" fmla="*/ 2147483647 w 912"/>
                <a:gd name="T39" fmla="*/ 2147483647 h 702"/>
                <a:gd name="T40" fmla="*/ 2147483647 w 912"/>
                <a:gd name="T41" fmla="*/ 2147483647 h 702"/>
                <a:gd name="T42" fmla="*/ 2147483647 w 912"/>
                <a:gd name="T43" fmla="*/ 2147483647 h 702"/>
                <a:gd name="T44" fmla="*/ 2147483647 w 912"/>
                <a:gd name="T45" fmla="*/ 2147483647 h 702"/>
                <a:gd name="T46" fmla="*/ 2147483647 w 912"/>
                <a:gd name="T47" fmla="*/ 2147483647 h 702"/>
                <a:gd name="T48" fmla="*/ 2147483647 w 912"/>
                <a:gd name="T49" fmla="*/ 2147483647 h 702"/>
                <a:gd name="T50" fmla="*/ 2147483647 w 912"/>
                <a:gd name="T51" fmla="*/ 2147483647 h 702"/>
                <a:gd name="T52" fmla="*/ 2147483647 w 912"/>
                <a:gd name="T53" fmla="*/ 2147483647 h 702"/>
                <a:gd name="T54" fmla="*/ 2147483647 w 912"/>
                <a:gd name="T55" fmla="*/ 2147483647 h 702"/>
                <a:gd name="T56" fmla="*/ 2147483647 w 912"/>
                <a:gd name="T57" fmla="*/ 2147483647 h 702"/>
                <a:gd name="T58" fmla="*/ 2147483647 w 912"/>
                <a:gd name="T59" fmla="*/ 2147483647 h 702"/>
                <a:gd name="T60" fmla="*/ 0 w 912"/>
                <a:gd name="T61" fmla="*/ 2147483647 h 702"/>
                <a:gd name="T62" fmla="*/ 2147483647 w 912"/>
                <a:gd name="T63" fmla="*/ 2147483647 h 702"/>
                <a:gd name="T64" fmla="*/ 2147483647 w 912"/>
                <a:gd name="T65" fmla="*/ 2147483647 h 702"/>
                <a:gd name="T66" fmla="*/ 2147483647 w 912"/>
                <a:gd name="T67" fmla="*/ 2147483647 h 702"/>
                <a:gd name="T68" fmla="*/ 2147483647 w 912"/>
                <a:gd name="T69" fmla="*/ 2147483647 h 702"/>
                <a:gd name="T70" fmla="*/ 2147483647 w 912"/>
                <a:gd name="T71" fmla="*/ 2147483647 h 702"/>
                <a:gd name="T72" fmla="*/ 2147483647 w 912"/>
                <a:gd name="T73" fmla="*/ 2147483647 h 702"/>
                <a:gd name="T74" fmla="*/ 2147483647 w 912"/>
                <a:gd name="T75" fmla="*/ 2147483647 h 702"/>
                <a:gd name="T76" fmla="*/ 2147483647 w 912"/>
                <a:gd name="T77" fmla="*/ 2147483647 h 702"/>
                <a:gd name="T78" fmla="*/ 2147483647 w 912"/>
                <a:gd name="T79" fmla="*/ 2147483647 h 702"/>
                <a:gd name="T80" fmla="*/ 2147483647 w 912"/>
                <a:gd name="T81" fmla="*/ 2147483647 h 702"/>
                <a:gd name="T82" fmla="*/ 2147483647 w 912"/>
                <a:gd name="T83" fmla="*/ 2147483647 h 702"/>
                <a:gd name="T84" fmla="*/ 2147483647 w 912"/>
                <a:gd name="T85" fmla="*/ 2147483647 h 702"/>
                <a:gd name="T86" fmla="*/ 2147483647 w 912"/>
                <a:gd name="T87" fmla="*/ 2147483647 h 702"/>
                <a:gd name="T88" fmla="*/ 2147483647 w 912"/>
                <a:gd name="T89" fmla="*/ 2147483647 h 702"/>
                <a:gd name="T90" fmla="*/ 2147483647 w 912"/>
                <a:gd name="T91" fmla="*/ 2147483647 h 702"/>
                <a:gd name="T92" fmla="*/ 2147483647 w 912"/>
                <a:gd name="T93" fmla="*/ 2147483647 h 702"/>
                <a:gd name="T94" fmla="*/ 2147483647 w 912"/>
                <a:gd name="T95" fmla="*/ 2147483647 h 702"/>
                <a:gd name="T96" fmla="*/ 2147483647 w 912"/>
                <a:gd name="T97" fmla="*/ 2147483647 h 702"/>
                <a:gd name="T98" fmla="*/ 2147483647 w 912"/>
                <a:gd name="T99" fmla="*/ 2147483647 h 702"/>
                <a:gd name="T100" fmla="*/ 2147483647 w 912"/>
                <a:gd name="T101" fmla="*/ 2147483647 h 702"/>
                <a:gd name="T102" fmla="*/ 2147483647 w 912"/>
                <a:gd name="T103" fmla="*/ 2147483647 h 702"/>
                <a:gd name="T104" fmla="*/ 2147483647 w 912"/>
                <a:gd name="T105" fmla="*/ 2147483647 h 702"/>
                <a:gd name="T106" fmla="*/ 2147483647 w 912"/>
                <a:gd name="T107" fmla="*/ 2147483647 h 702"/>
                <a:gd name="T108" fmla="*/ 2147483647 w 912"/>
                <a:gd name="T109" fmla="*/ 2147483647 h 702"/>
                <a:gd name="T110" fmla="*/ 2147483647 w 912"/>
                <a:gd name="T111" fmla="*/ 2147483647 h 702"/>
                <a:gd name="T112" fmla="*/ 2147483647 w 912"/>
                <a:gd name="T113" fmla="*/ 2147483647 h 702"/>
                <a:gd name="T114" fmla="*/ 2147483647 w 912"/>
                <a:gd name="T115" fmla="*/ 2147483647 h 702"/>
                <a:gd name="T116" fmla="*/ 2147483647 w 912"/>
                <a:gd name="T117" fmla="*/ 2147483647 h 702"/>
                <a:gd name="T118" fmla="*/ 2147483647 w 912"/>
                <a:gd name="T119" fmla="*/ 2147483647 h 702"/>
                <a:gd name="T120" fmla="*/ 2147483647 w 912"/>
                <a:gd name="T121" fmla="*/ 2147483647 h 7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12"/>
                <a:gd name="T184" fmla="*/ 0 h 702"/>
                <a:gd name="T185" fmla="*/ 912 w 912"/>
                <a:gd name="T186" fmla="*/ 702 h 7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12" h="702">
                  <a:moveTo>
                    <a:pt x="906" y="420"/>
                  </a:moveTo>
                  <a:lnTo>
                    <a:pt x="900" y="414"/>
                  </a:lnTo>
                  <a:lnTo>
                    <a:pt x="888" y="408"/>
                  </a:lnTo>
                  <a:lnTo>
                    <a:pt x="882" y="402"/>
                  </a:lnTo>
                  <a:lnTo>
                    <a:pt x="858" y="396"/>
                  </a:lnTo>
                  <a:lnTo>
                    <a:pt x="858" y="378"/>
                  </a:lnTo>
                  <a:lnTo>
                    <a:pt x="846" y="366"/>
                  </a:lnTo>
                  <a:lnTo>
                    <a:pt x="846" y="360"/>
                  </a:lnTo>
                  <a:lnTo>
                    <a:pt x="858" y="360"/>
                  </a:lnTo>
                  <a:lnTo>
                    <a:pt x="858" y="348"/>
                  </a:lnTo>
                  <a:lnTo>
                    <a:pt x="852" y="342"/>
                  </a:lnTo>
                  <a:lnTo>
                    <a:pt x="834" y="342"/>
                  </a:lnTo>
                  <a:lnTo>
                    <a:pt x="834" y="336"/>
                  </a:lnTo>
                  <a:lnTo>
                    <a:pt x="828" y="330"/>
                  </a:lnTo>
                  <a:lnTo>
                    <a:pt x="822" y="318"/>
                  </a:lnTo>
                  <a:lnTo>
                    <a:pt x="810" y="306"/>
                  </a:lnTo>
                  <a:lnTo>
                    <a:pt x="798" y="300"/>
                  </a:lnTo>
                  <a:lnTo>
                    <a:pt x="792" y="300"/>
                  </a:lnTo>
                  <a:lnTo>
                    <a:pt x="780" y="294"/>
                  </a:lnTo>
                  <a:lnTo>
                    <a:pt x="768" y="282"/>
                  </a:lnTo>
                  <a:lnTo>
                    <a:pt x="768" y="276"/>
                  </a:lnTo>
                  <a:lnTo>
                    <a:pt x="774" y="276"/>
                  </a:lnTo>
                  <a:lnTo>
                    <a:pt x="774" y="270"/>
                  </a:lnTo>
                  <a:lnTo>
                    <a:pt x="780" y="270"/>
                  </a:lnTo>
                  <a:lnTo>
                    <a:pt x="780" y="264"/>
                  </a:lnTo>
                  <a:lnTo>
                    <a:pt x="768" y="252"/>
                  </a:lnTo>
                  <a:lnTo>
                    <a:pt x="756" y="246"/>
                  </a:lnTo>
                  <a:lnTo>
                    <a:pt x="750" y="246"/>
                  </a:lnTo>
                  <a:lnTo>
                    <a:pt x="750" y="228"/>
                  </a:lnTo>
                  <a:lnTo>
                    <a:pt x="720" y="228"/>
                  </a:lnTo>
                  <a:lnTo>
                    <a:pt x="696" y="216"/>
                  </a:lnTo>
                  <a:lnTo>
                    <a:pt x="696" y="186"/>
                  </a:lnTo>
                  <a:lnTo>
                    <a:pt x="648" y="180"/>
                  </a:lnTo>
                  <a:lnTo>
                    <a:pt x="654" y="162"/>
                  </a:lnTo>
                  <a:lnTo>
                    <a:pt x="648" y="162"/>
                  </a:lnTo>
                  <a:lnTo>
                    <a:pt x="642" y="156"/>
                  </a:lnTo>
                  <a:lnTo>
                    <a:pt x="642" y="150"/>
                  </a:lnTo>
                  <a:lnTo>
                    <a:pt x="648" y="144"/>
                  </a:lnTo>
                  <a:lnTo>
                    <a:pt x="654" y="132"/>
                  </a:lnTo>
                  <a:lnTo>
                    <a:pt x="660" y="126"/>
                  </a:lnTo>
                  <a:lnTo>
                    <a:pt x="660" y="96"/>
                  </a:lnTo>
                  <a:lnTo>
                    <a:pt x="654" y="84"/>
                  </a:lnTo>
                  <a:lnTo>
                    <a:pt x="648" y="66"/>
                  </a:lnTo>
                  <a:lnTo>
                    <a:pt x="636" y="54"/>
                  </a:lnTo>
                  <a:lnTo>
                    <a:pt x="630" y="42"/>
                  </a:lnTo>
                  <a:lnTo>
                    <a:pt x="600" y="12"/>
                  </a:lnTo>
                  <a:lnTo>
                    <a:pt x="600" y="0"/>
                  </a:lnTo>
                  <a:lnTo>
                    <a:pt x="576" y="0"/>
                  </a:lnTo>
                  <a:lnTo>
                    <a:pt x="522" y="30"/>
                  </a:lnTo>
                  <a:lnTo>
                    <a:pt x="516" y="60"/>
                  </a:lnTo>
                  <a:lnTo>
                    <a:pt x="480" y="84"/>
                  </a:lnTo>
                  <a:lnTo>
                    <a:pt x="480" y="102"/>
                  </a:lnTo>
                  <a:lnTo>
                    <a:pt x="456" y="126"/>
                  </a:lnTo>
                  <a:lnTo>
                    <a:pt x="438" y="138"/>
                  </a:lnTo>
                  <a:lnTo>
                    <a:pt x="390" y="156"/>
                  </a:lnTo>
                  <a:lnTo>
                    <a:pt x="348" y="162"/>
                  </a:lnTo>
                  <a:lnTo>
                    <a:pt x="330" y="162"/>
                  </a:lnTo>
                  <a:lnTo>
                    <a:pt x="312" y="174"/>
                  </a:lnTo>
                  <a:lnTo>
                    <a:pt x="318" y="174"/>
                  </a:lnTo>
                  <a:lnTo>
                    <a:pt x="330" y="186"/>
                  </a:lnTo>
                  <a:lnTo>
                    <a:pt x="330" y="198"/>
                  </a:lnTo>
                  <a:lnTo>
                    <a:pt x="324" y="204"/>
                  </a:lnTo>
                  <a:lnTo>
                    <a:pt x="318" y="216"/>
                  </a:lnTo>
                  <a:lnTo>
                    <a:pt x="312" y="222"/>
                  </a:lnTo>
                  <a:lnTo>
                    <a:pt x="306" y="234"/>
                  </a:lnTo>
                  <a:lnTo>
                    <a:pt x="300" y="240"/>
                  </a:lnTo>
                  <a:lnTo>
                    <a:pt x="210" y="240"/>
                  </a:lnTo>
                  <a:lnTo>
                    <a:pt x="204" y="246"/>
                  </a:lnTo>
                  <a:lnTo>
                    <a:pt x="198" y="258"/>
                  </a:lnTo>
                  <a:lnTo>
                    <a:pt x="186" y="270"/>
                  </a:lnTo>
                  <a:lnTo>
                    <a:pt x="174" y="276"/>
                  </a:lnTo>
                  <a:lnTo>
                    <a:pt x="168" y="276"/>
                  </a:lnTo>
                  <a:lnTo>
                    <a:pt x="162" y="270"/>
                  </a:lnTo>
                  <a:lnTo>
                    <a:pt x="162" y="246"/>
                  </a:lnTo>
                  <a:lnTo>
                    <a:pt x="156" y="252"/>
                  </a:lnTo>
                  <a:lnTo>
                    <a:pt x="144" y="258"/>
                  </a:lnTo>
                  <a:lnTo>
                    <a:pt x="126" y="276"/>
                  </a:lnTo>
                  <a:lnTo>
                    <a:pt x="114" y="282"/>
                  </a:lnTo>
                  <a:lnTo>
                    <a:pt x="96" y="282"/>
                  </a:lnTo>
                  <a:lnTo>
                    <a:pt x="90" y="276"/>
                  </a:lnTo>
                  <a:lnTo>
                    <a:pt x="78" y="276"/>
                  </a:lnTo>
                  <a:lnTo>
                    <a:pt x="66" y="288"/>
                  </a:lnTo>
                  <a:lnTo>
                    <a:pt x="60" y="300"/>
                  </a:lnTo>
                  <a:lnTo>
                    <a:pt x="54" y="306"/>
                  </a:lnTo>
                  <a:lnTo>
                    <a:pt x="54" y="324"/>
                  </a:lnTo>
                  <a:lnTo>
                    <a:pt x="48" y="336"/>
                  </a:lnTo>
                  <a:lnTo>
                    <a:pt x="42" y="336"/>
                  </a:lnTo>
                  <a:lnTo>
                    <a:pt x="36" y="372"/>
                  </a:lnTo>
                  <a:lnTo>
                    <a:pt x="30" y="372"/>
                  </a:lnTo>
                  <a:lnTo>
                    <a:pt x="24" y="378"/>
                  </a:lnTo>
                  <a:lnTo>
                    <a:pt x="12" y="384"/>
                  </a:lnTo>
                  <a:lnTo>
                    <a:pt x="0" y="396"/>
                  </a:lnTo>
                  <a:lnTo>
                    <a:pt x="0" y="402"/>
                  </a:lnTo>
                  <a:lnTo>
                    <a:pt x="12" y="408"/>
                  </a:lnTo>
                  <a:lnTo>
                    <a:pt x="18" y="408"/>
                  </a:lnTo>
                  <a:lnTo>
                    <a:pt x="18" y="444"/>
                  </a:lnTo>
                  <a:lnTo>
                    <a:pt x="6" y="456"/>
                  </a:lnTo>
                  <a:lnTo>
                    <a:pt x="24" y="468"/>
                  </a:lnTo>
                  <a:lnTo>
                    <a:pt x="24" y="516"/>
                  </a:lnTo>
                  <a:lnTo>
                    <a:pt x="30" y="516"/>
                  </a:lnTo>
                  <a:lnTo>
                    <a:pt x="48" y="534"/>
                  </a:lnTo>
                  <a:lnTo>
                    <a:pt x="54" y="534"/>
                  </a:lnTo>
                  <a:lnTo>
                    <a:pt x="54" y="576"/>
                  </a:lnTo>
                  <a:lnTo>
                    <a:pt x="60" y="582"/>
                  </a:lnTo>
                  <a:lnTo>
                    <a:pt x="72" y="606"/>
                  </a:lnTo>
                  <a:lnTo>
                    <a:pt x="84" y="618"/>
                  </a:lnTo>
                  <a:lnTo>
                    <a:pt x="96" y="624"/>
                  </a:lnTo>
                  <a:lnTo>
                    <a:pt x="102" y="636"/>
                  </a:lnTo>
                  <a:lnTo>
                    <a:pt x="114" y="642"/>
                  </a:lnTo>
                  <a:lnTo>
                    <a:pt x="120" y="660"/>
                  </a:lnTo>
                  <a:lnTo>
                    <a:pt x="120" y="690"/>
                  </a:lnTo>
                  <a:lnTo>
                    <a:pt x="132" y="702"/>
                  </a:lnTo>
                  <a:lnTo>
                    <a:pt x="138" y="696"/>
                  </a:lnTo>
                  <a:lnTo>
                    <a:pt x="144" y="684"/>
                  </a:lnTo>
                  <a:lnTo>
                    <a:pt x="150" y="678"/>
                  </a:lnTo>
                  <a:lnTo>
                    <a:pt x="156" y="666"/>
                  </a:lnTo>
                  <a:lnTo>
                    <a:pt x="156" y="642"/>
                  </a:lnTo>
                  <a:lnTo>
                    <a:pt x="144" y="630"/>
                  </a:lnTo>
                  <a:lnTo>
                    <a:pt x="162" y="600"/>
                  </a:lnTo>
                  <a:lnTo>
                    <a:pt x="192" y="600"/>
                  </a:lnTo>
                  <a:lnTo>
                    <a:pt x="210" y="582"/>
                  </a:lnTo>
                  <a:lnTo>
                    <a:pt x="228" y="582"/>
                  </a:lnTo>
                  <a:lnTo>
                    <a:pt x="264" y="600"/>
                  </a:lnTo>
                  <a:lnTo>
                    <a:pt x="276" y="600"/>
                  </a:lnTo>
                  <a:lnTo>
                    <a:pt x="288" y="588"/>
                  </a:lnTo>
                  <a:lnTo>
                    <a:pt x="300" y="570"/>
                  </a:lnTo>
                  <a:lnTo>
                    <a:pt x="300" y="552"/>
                  </a:lnTo>
                  <a:lnTo>
                    <a:pt x="294" y="552"/>
                  </a:lnTo>
                  <a:lnTo>
                    <a:pt x="294" y="540"/>
                  </a:lnTo>
                  <a:lnTo>
                    <a:pt x="306" y="528"/>
                  </a:lnTo>
                  <a:lnTo>
                    <a:pt x="312" y="528"/>
                  </a:lnTo>
                  <a:lnTo>
                    <a:pt x="324" y="516"/>
                  </a:lnTo>
                  <a:lnTo>
                    <a:pt x="330" y="504"/>
                  </a:lnTo>
                  <a:lnTo>
                    <a:pt x="330" y="498"/>
                  </a:lnTo>
                  <a:lnTo>
                    <a:pt x="336" y="486"/>
                  </a:lnTo>
                  <a:lnTo>
                    <a:pt x="336" y="480"/>
                  </a:lnTo>
                  <a:lnTo>
                    <a:pt x="342" y="474"/>
                  </a:lnTo>
                  <a:lnTo>
                    <a:pt x="354" y="468"/>
                  </a:lnTo>
                  <a:lnTo>
                    <a:pt x="366" y="468"/>
                  </a:lnTo>
                  <a:lnTo>
                    <a:pt x="384" y="474"/>
                  </a:lnTo>
                  <a:lnTo>
                    <a:pt x="396" y="474"/>
                  </a:lnTo>
                  <a:lnTo>
                    <a:pt x="408" y="480"/>
                  </a:lnTo>
                  <a:lnTo>
                    <a:pt x="408" y="492"/>
                  </a:lnTo>
                  <a:lnTo>
                    <a:pt x="426" y="492"/>
                  </a:lnTo>
                  <a:lnTo>
                    <a:pt x="432" y="498"/>
                  </a:lnTo>
                  <a:lnTo>
                    <a:pt x="432" y="528"/>
                  </a:lnTo>
                  <a:lnTo>
                    <a:pt x="474" y="528"/>
                  </a:lnTo>
                  <a:lnTo>
                    <a:pt x="480" y="534"/>
                  </a:lnTo>
                  <a:lnTo>
                    <a:pt x="492" y="540"/>
                  </a:lnTo>
                  <a:lnTo>
                    <a:pt x="540" y="540"/>
                  </a:lnTo>
                  <a:lnTo>
                    <a:pt x="552" y="546"/>
                  </a:lnTo>
                  <a:lnTo>
                    <a:pt x="558" y="552"/>
                  </a:lnTo>
                  <a:lnTo>
                    <a:pt x="570" y="558"/>
                  </a:lnTo>
                  <a:lnTo>
                    <a:pt x="576" y="552"/>
                  </a:lnTo>
                  <a:lnTo>
                    <a:pt x="582" y="540"/>
                  </a:lnTo>
                  <a:lnTo>
                    <a:pt x="588" y="534"/>
                  </a:lnTo>
                  <a:lnTo>
                    <a:pt x="588" y="522"/>
                  </a:lnTo>
                  <a:lnTo>
                    <a:pt x="606" y="504"/>
                  </a:lnTo>
                  <a:lnTo>
                    <a:pt x="612" y="492"/>
                  </a:lnTo>
                  <a:lnTo>
                    <a:pt x="636" y="516"/>
                  </a:lnTo>
                  <a:lnTo>
                    <a:pt x="642" y="516"/>
                  </a:lnTo>
                  <a:lnTo>
                    <a:pt x="648" y="510"/>
                  </a:lnTo>
                  <a:lnTo>
                    <a:pt x="660" y="504"/>
                  </a:lnTo>
                  <a:lnTo>
                    <a:pt x="672" y="492"/>
                  </a:lnTo>
                  <a:lnTo>
                    <a:pt x="690" y="492"/>
                  </a:lnTo>
                  <a:lnTo>
                    <a:pt x="714" y="474"/>
                  </a:lnTo>
                  <a:lnTo>
                    <a:pt x="726" y="486"/>
                  </a:lnTo>
                  <a:lnTo>
                    <a:pt x="750" y="486"/>
                  </a:lnTo>
                  <a:lnTo>
                    <a:pt x="756" y="480"/>
                  </a:lnTo>
                  <a:lnTo>
                    <a:pt x="768" y="480"/>
                  </a:lnTo>
                  <a:lnTo>
                    <a:pt x="768" y="468"/>
                  </a:lnTo>
                  <a:lnTo>
                    <a:pt x="786" y="450"/>
                  </a:lnTo>
                  <a:lnTo>
                    <a:pt x="792" y="450"/>
                  </a:lnTo>
                  <a:lnTo>
                    <a:pt x="792" y="456"/>
                  </a:lnTo>
                  <a:lnTo>
                    <a:pt x="804" y="468"/>
                  </a:lnTo>
                  <a:lnTo>
                    <a:pt x="840" y="462"/>
                  </a:lnTo>
                  <a:lnTo>
                    <a:pt x="840" y="468"/>
                  </a:lnTo>
                  <a:lnTo>
                    <a:pt x="852" y="480"/>
                  </a:lnTo>
                  <a:lnTo>
                    <a:pt x="876" y="480"/>
                  </a:lnTo>
                  <a:lnTo>
                    <a:pt x="894" y="474"/>
                  </a:lnTo>
                  <a:lnTo>
                    <a:pt x="912" y="456"/>
                  </a:lnTo>
                  <a:lnTo>
                    <a:pt x="912" y="432"/>
                  </a:lnTo>
                  <a:lnTo>
                    <a:pt x="906" y="42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7" name="Cameroon" descr="© INSCALE GmbH, 05.05.2010&#10;http://www.presentationload.com/">
              <a:extLst>
                <a:ext uri="{FF2B5EF4-FFF2-40B4-BE49-F238E27FC236}">
                  <a16:creationId xmlns:a16="http://schemas.microsoft.com/office/drawing/2014/main" id="{BA7F71B5-3B5D-8A08-F1FD-2258033E35E2}"/>
                </a:ext>
              </a:extLst>
            </p:cNvPr>
            <p:cNvSpPr>
              <a:spLocks/>
            </p:cNvSpPr>
            <p:nvPr/>
          </p:nvSpPr>
          <p:spPr bwMode="gray">
            <a:xfrm>
              <a:off x="5965071" y="3541313"/>
              <a:ext cx="258170" cy="437045"/>
            </a:xfrm>
            <a:custGeom>
              <a:avLst/>
              <a:gdLst>
                <a:gd name="T0" fmla="*/ 2147483647 w 546"/>
                <a:gd name="T1" fmla="*/ 0 h 924"/>
                <a:gd name="T2" fmla="*/ 2147483647 w 546"/>
                <a:gd name="T3" fmla="*/ 2147483647 h 924"/>
                <a:gd name="T4" fmla="*/ 2147483647 w 546"/>
                <a:gd name="T5" fmla="*/ 2147483647 h 924"/>
                <a:gd name="T6" fmla="*/ 2147483647 w 546"/>
                <a:gd name="T7" fmla="*/ 2147483647 h 924"/>
                <a:gd name="T8" fmla="*/ 2147483647 w 546"/>
                <a:gd name="T9" fmla="*/ 2147483647 h 924"/>
                <a:gd name="T10" fmla="*/ 2147483647 w 546"/>
                <a:gd name="T11" fmla="*/ 2147483647 h 924"/>
                <a:gd name="T12" fmla="*/ 2147483647 w 546"/>
                <a:gd name="T13" fmla="*/ 2147483647 h 924"/>
                <a:gd name="T14" fmla="*/ 2147483647 w 546"/>
                <a:gd name="T15" fmla="*/ 2147483647 h 924"/>
                <a:gd name="T16" fmla="*/ 2147483647 w 546"/>
                <a:gd name="T17" fmla="*/ 2147483647 h 924"/>
                <a:gd name="T18" fmla="*/ 2147483647 w 546"/>
                <a:gd name="T19" fmla="*/ 2147483647 h 924"/>
                <a:gd name="T20" fmla="*/ 2147483647 w 546"/>
                <a:gd name="T21" fmla="*/ 2147483647 h 924"/>
                <a:gd name="T22" fmla="*/ 2147483647 w 546"/>
                <a:gd name="T23" fmla="*/ 2147483647 h 924"/>
                <a:gd name="T24" fmla="*/ 2147483647 w 546"/>
                <a:gd name="T25" fmla="*/ 2147483647 h 924"/>
                <a:gd name="T26" fmla="*/ 2147483647 w 546"/>
                <a:gd name="T27" fmla="*/ 2147483647 h 924"/>
                <a:gd name="T28" fmla="*/ 2147483647 w 546"/>
                <a:gd name="T29" fmla="*/ 2147483647 h 924"/>
                <a:gd name="T30" fmla="*/ 2147483647 w 546"/>
                <a:gd name="T31" fmla="*/ 2147483647 h 924"/>
                <a:gd name="T32" fmla="*/ 2147483647 w 546"/>
                <a:gd name="T33" fmla="*/ 2147483647 h 924"/>
                <a:gd name="T34" fmla="*/ 2147483647 w 546"/>
                <a:gd name="T35" fmla="*/ 2147483647 h 924"/>
                <a:gd name="T36" fmla="*/ 2147483647 w 546"/>
                <a:gd name="T37" fmla="*/ 2147483647 h 924"/>
                <a:gd name="T38" fmla="*/ 2147483647 w 546"/>
                <a:gd name="T39" fmla="*/ 2147483647 h 924"/>
                <a:gd name="T40" fmla="*/ 2147483647 w 546"/>
                <a:gd name="T41" fmla="*/ 2147483647 h 924"/>
                <a:gd name="T42" fmla="*/ 2147483647 w 546"/>
                <a:gd name="T43" fmla="*/ 2147483647 h 924"/>
                <a:gd name="T44" fmla="*/ 2147483647 w 546"/>
                <a:gd name="T45" fmla="*/ 2147483647 h 924"/>
                <a:gd name="T46" fmla="*/ 2147483647 w 546"/>
                <a:gd name="T47" fmla="*/ 2147483647 h 924"/>
                <a:gd name="T48" fmla="*/ 2147483647 w 546"/>
                <a:gd name="T49" fmla="*/ 2147483647 h 924"/>
                <a:gd name="T50" fmla="*/ 2147483647 w 546"/>
                <a:gd name="T51" fmla="*/ 2147483647 h 924"/>
                <a:gd name="T52" fmla="*/ 2147483647 w 546"/>
                <a:gd name="T53" fmla="*/ 2147483647 h 924"/>
                <a:gd name="T54" fmla="*/ 2147483647 w 546"/>
                <a:gd name="T55" fmla="*/ 2147483647 h 924"/>
                <a:gd name="T56" fmla="*/ 2147483647 w 546"/>
                <a:gd name="T57" fmla="*/ 2147483647 h 924"/>
                <a:gd name="T58" fmla="*/ 2147483647 w 546"/>
                <a:gd name="T59" fmla="*/ 2147483647 h 924"/>
                <a:gd name="T60" fmla="*/ 2147483647 w 546"/>
                <a:gd name="T61" fmla="*/ 2147483647 h 924"/>
                <a:gd name="T62" fmla="*/ 2147483647 w 546"/>
                <a:gd name="T63" fmla="*/ 2147483647 h 924"/>
                <a:gd name="T64" fmla="*/ 2147483647 w 546"/>
                <a:gd name="T65" fmla="*/ 2147483647 h 924"/>
                <a:gd name="T66" fmla="*/ 2147483647 w 546"/>
                <a:gd name="T67" fmla="*/ 2147483647 h 924"/>
                <a:gd name="T68" fmla="*/ 2147483647 w 546"/>
                <a:gd name="T69" fmla="*/ 2147483647 h 924"/>
                <a:gd name="T70" fmla="*/ 2147483647 w 546"/>
                <a:gd name="T71" fmla="*/ 2147483647 h 924"/>
                <a:gd name="T72" fmla="*/ 2147483647 w 546"/>
                <a:gd name="T73" fmla="*/ 2147483647 h 924"/>
                <a:gd name="T74" fmla="*/ 2147483647 w 546"/>
                <a:gd name="T75" fmla="*/ 2147483647 h 924"/>
                <a:gd name="T76" fmla="*/ 2147483647 w 546"/>
                <a:gd name="T77" fmla="*/ 2147483647 h 924"/>
                <a:gd name="T78" fmla="*/ 2147483647 w 546"/>
                <a:gd name="T79" fmla="*/ 2147483647 h 924"/>
                <a:gd name="T80" fmla="*/ 2147483647 w 546"/>
                <a:gd name="T81" fmla="*/ 2147483647 h 924"/>
                <a:gd name="T82" fmla="*/ 2147483647 w 546"/>
                <a:gd name="T83" fmla="*/ 2147483647 h 924"/>
                <a:gd name="T84" fmla="*/ 2147483647 w 546"/>
                <a:gd name="T85" fmla="*/ 2147483647 h 924"/>
                <a:gd name="T86" fmla="*/ 2147483647 w 546"/>
                <a:gd name="T87" fmla="*/ 2147483647 h 924"/>
                <a:gd name="T88" fmla="*/ 2147483647 w 546"/>
                <a:gd name="T89" fmla="*/ 2147483647 h 924"/>
                <a:gd name="T90" fmla="*/ 2147483647 w 546"/>
                <a:gd name="T91" fmla="*/ 2147483647 h 924"/>
                <a:gd name="T92" fmla="*/ 2147483647 w 546"/>
                <a:gd name="T93" fmla="*/ 2147483647 h 924"/>
                <a:gd name="T94" fmla="*/ 2147483647 w 546"/>
                <a:gd name="T95" fmla="*/ 2147483647 h 924"/>
                <a:gd name="T96" fmla="*/ 2147483647 w 546"/>
                <a:gd name="T97" fmla="*/ 2147483647 h 924"/>
                <a:gd name="T98" fmla="*/ 2147483647 w 546"/>
                <a:gd name="T99" fmla="*/ 2147483647 h 924"/>
                <a:gd name="T100" fmla="*/ 2147483647 w 546"/>
                <a:gd name="T101" fmla="*/ 2147483647 h 924"/>
                <a:gd name="T102" fmla="*/ 2147483647 w 546"/>
                <a:gd name="T103" fmla="*/ 2147483647 h 924"/>
                <a:gd name="T104" fmla="*/ 2147483647 w 546"/>
                <a:gd name="T105" fmla="*/ 2147483647 h 924"/>
                <a:gd name="T106" fmla="*/ 2147483647 w 546"/>
                <a:gd name="T107" fmla="*/ 2147483647 h 924"/>
                <a:gd name="T108" fmla="*/ 2147483647 w 546"/>
                <a:gd name="T109" fmla="*/ 2147483647 h 924"/>
                <a:gd name="T110" fmla="*/ 2147483647 w 546"/>
                <a:gd name="T111" fmla="*/ 2147483647 h 9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46"/>
                <a:gd name="T169" fmla="*/ 0 h 924"/>
                <a:gd name="T170" fmla="*/ 546 w 546"/>
                <a:gd name="T171" fmla="*/ 924 h 9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46" h="924">
                  <a:moveTo>
                    <a:pt x="420" y="30"/>
                  </a:moveTo>
                  <a:lnTo>
                    <a:pt x="414" y="18"/>
                  </a:lnTo>
                  <a:lnTo>
                    <a:pt x="414" y="0"/>
                  </a:lnTo>
                  <a:lnTo>
                    <a:pt x="390" y="6"/>
                  </a:lnTo>
                  <a:lnTo>
                    <a:pt x="390" y="54"/>
                  </a:lnTo>
                  <a:lnTo>
                    <a:pt x="396" y="60"/>
                  </a:lnTo>
                  <a:lnTo>
                    <a:pt x="396" y="66"/>
                  </a:lnTo>
                  <a:lnTo>
                    <a:pt x="426" y="66"/>
                  </a:lnTo>
                  <a:lnTo>
                    <a:pt x="426" y="96"/>
                  </a:lnTo>
                  <a:lnTo>
                    <a:pt x="420" y="102"/>
                  </a:lnTo>
                  <a:lnTo>
                    <a:pt x="420" y="108"/>
                  </a:lnTo>
                  <a:lnTo>
                    <a:pt x="426" y="114"/>
                  </a:lnTo>
                  <a:lnTo>
                    <a:pt x="426" y="126"/>
                  </a:lnTo>
                  <a:lnTo>
                    <a:pt x="408" y="144"/>
                  </a:lnTo>
                  <a:lnTo>
                    <a:pt x="396" y="150"/>
                  </a:lnTo>
                  <a:lnTo>
                    <a:pt x="384" y="150"/>
                  </a:lnTo>
                  <a:lnTo>
                    <a:pt x="384" y="156"/>
                  </a:lnTo>
                  <a:lnTo>
                    <a:pt x="378" y="162"/>
                  </a:lnTo>
                  <a:lnTo>
                    <a:pt x="378" y="168"/>
                  </a:lnTo>
                  <a:lnTo>
                    <a:pt x="372" y="174"/>
                  </a:lnTo>
                  <a:lnTo>
                    <a:pt x="372" y="180"/>
                  </a:lnTo>
                  <a:lnTo>
                    <a:pt x="360" y="192"/>
                  </a:lnTo>
                  <a:lnTo>
                    <a:pt x="354" y="204"/>
                  </a:lnTo>
                  <a:lnTo>
                    <a:pt x="348" y="234"/>
                  </a:lnTo>
                  <a:lnTo>
                    <a:pt x="342" y="240"/>
                  </a:lnTo>
                  <a:lnTo>
                    <a:pt x="342" y="270"/>
                  </a:lnTo>
                  <a:lnTo>
                    <a:pt x="336" y="288"/>
                  </a:lnTo>
                  <a:lnTo>
                    <a:pt x="330" y="294"/>
                  </a:lnTo>
                  <a:lnTo>
                    <a:pt x="312" y="294"/>
                  </a:lnTo>
                  <a:lnTo>
                    <a:pt x="312" y="324"/>
                  </a:lnTo>
                  <a:lnTo>
                    <a:pt x="306" y="342"/>
                  </a:lnTo>
                  <a:lnTo>
                    <a:pt x="306" y="354"/>
                  </a:lnTo>
                  <a:lnTo>
                    <a:pt x="300" y="360"/>
                  </a:lnTo>
                  <a:lnTo>
                    <a:pt x="288" y="366"/>
                  </a:lnTo>
                  <a:lnTo>
                    <a:pt x="282" y="372"/>
                  </a:lnTo>
                  <a:lnTo>
                    <a:pt x="270" y="378"/>
                  </a:lnTo>
                  <a:lnTo>
                    <a:pt x="258" y="426"/>
                  </a:lnTo>
                  <a:lnTo>
                    <a:pt x="234" y="456"/>
                  </a:lnTo>
                  <a:lnTo>
                    <a:pt x="234" y="486"/>
                  </a:lnTo>
                  <a:lnTo>
                    <a:pt x="228" y="492"/>
                  </a:lnTo>
                  <a:lnTo>
                    <a:pt x="216" y="498"/>
                  </a:lnTo>
                  <a:lnTo>
                    <a:pt x="210" y="510"/>
                  </a:lnTo>
                  <a:lnTo>
                    <a:pt x="210" y="522"/>
                  </a:lnTo>
                  <a:lnTo>
                    <a:pt x="192" y="540"/>
                  </a:lnTo>
                  <a:lnTo>
                    <a:pt x="186" y="540"/>
                  </a:lnTo>
                  <a:lnTo>
                    <a:pt x="180" y="534"/>
                  </a:lnTo>
                  <a:lnTo>
                    <a:pt x="174" y="522"/>
                  </a:lnTo>
                  <a:lnTo>
                    <a:pt x="174" y="516"/>
                  </a:lnTo>
                  <a:lnTo>
                    <a:pt x="168" y="504"/>
                  </a:lnTo>
                  <a:lnTo>
                    <a:pt x="156" y="492"/>
                  </a:lnTo>
                  <a:lnTo>
                    <a:pt x="150" y="480"/>
                  </a:lnTo>
                  <a:lnTo>
                    <a:pt x="138" y="480"/>
                  </a:lnTo>
                  <a:lnTo>
                    <a:pt x="144" y="486"/>
                  </a:lnTo>
                  <a:lnTo>
                    <a:pt x="144" y="498"/>
                  </a:lnTo>
                  <a:lnTo>
                    <a:pt x="138" y="504"/>
                  </a:lnTo>
                  <a:lnTo>
                    <a:pt x="132" y="504"/>
                  </a:lnTo>
                  <a:lnTo>
                    <a:pt x="120" y="498"/>
                  </a:lnTo>
                  <a:lnTo>
                    <a:pt x="114" y="492"/>
                  </a:lnTo>
                  <a:lnTo>
                    <a:pt x="108" y="492"/>
                  </a:lnTo>
                  <a:lnTo>
                    <a:pt x="102" y="498"/>
                  </a:lnTo>
                  <a:lnTo>
                    <a:pt x="90" y="522"/>
                  </a:lnTo>
                  <a:lnTo>
                    <a:pt x="84" y="528"/>
                  </a:lnTo>
                  <a:lnTo>
                    <a:pt x="84" y="534"/>
                  </a:lnTo>
                  <a:lnTo>
                    <a:pt x="18" y="588"/>
                  </a:lnTo>
                  <a:lnTo>
                    <a:pt x="18" y="642"/>
                  </a:lnTo>
                  <a:lnTo>
                    <a:pt x="12" y="654"/>
                  </a:lnTo>
                  <a:lnTo>
                    <a:pt x="12" y="666"/>
                  </a:lnTo>
                  <a:lnTo>
                    <a:pt x="6" y="672"/>
                  </a:lnTo>
                  <a:lnTo>
                    <a:pt x="6" y="678"/>
                  </a:lnTo>
                  <a:lnTo>
                    <a:pt x="0" y="690"/>
                  </a:lnTo>
                  <a:lnTo>
                    <a:pt x="24" y="684"/>
                  </a:lnTo>
                  <a:lnTo>
                    <a:pt x="24" y="708"/>
                  </a:lnTo>
                  <a:lnTo>
                    <a:pt x="36" y="732"/>
                  </a:lnTo>
                  <a:lnTo>
                    <a:pt x="60" y="744"/>
                  </a:lnTo>
                  <a:lnTo>
                    <a:pt x="66" y="750"/>
                  </a:lnTo>
                  <a:lnTo>
                    <a:pt x="84" y="726"/>
                  </a:lnTo>
                  <a:lnTo>
                    <a:pt x="66" y="756"/>
                  </a:lnTo>
                  <a:lnTo>
                    <a:pt x="84" y="786"/>
                  </a:lnTo>
                  <a:lnTo>
                    <a:pt x="102" y="792"/>
                  </a:lnTo>
                  <a:lnTo>
                    <a:pt x="102" y="840"/>
                  </a:lnTo>
                  <a:lnTo>
                    <a:pt x="90" y="840"/>
                  </a:lnTo>
                  <a:lnTo>
                    <a:pt x="90" y="870"/>
                  </a:lnTo>
                  <a:lnTo>
                    <a:pt x="102" y="882"/>
                  </a:lnTo>
                  <a:lnTo>
                    <a:pt x="198" y="882"/>
                  </a:lnTo>
                  <a:lnTo>
                    <a:pt x="216" y="864"/>
                  </a:lnTo>
                  <a:lnTo>
                    <a:pt x="228" y="882"/>
                  </a:lnTo>
                  <a:lnTo>
                    <a:pt x="258" y="882"/>
                  </a:lnTo>
                  <a:lnTo>
                    <a:pt x="270" y="870"/>
                  </a:lnTo>
                  <a:lnTo>
                    <a:pt x="276" y="870"/>
                  </a:lnTo>
                  <a:lnTo>
                    <a:pt x="288" y="876"/>
                  </a:lnTo>
                  <a:lnTo>
                    <a:pt x="294" y="876"/>
                  </a:lnTo>
                  <a:lnTo>
                    <a:pt x="342" y="870"/>
                  </a:lnTo>
                  <a:lnTo>
                    <a:pt x="342" y="888"/>
                  </a:lnTo>
                  <a:lnTo>
                    <a:pt x="372" y="888"/>
                  </a:lnTo>
                  <a:lnTo>
                    <a:pt x="390" y="882"/>
                  </a:lnTo>
                  <a:lnTo>
                    <a:pt x="438" y="882"/>
                  </a:lnTo>
                  <a:lnTo>
                    <a:pt x="450" y="888"/>
                  </a:lnTo>
                  <a:lnTo>
                    <a:pt x="456" y="894"/>
                  </a:lnTo>
                  <a:lnTo>
                    <a:pt x="468" y="894"/>
                  </a:lnTo>
                  <a:lnTo>
                    <a:pt x="474" y="900"/>
                  </a:lnTo>
                  <a:lnTo>
                    <a:pt x="510" y="900"/>
                  </a:lnTo>
                  <a:lnTo>
                    <a:pt x="534" y="924"/>
                  </a:lnTo>
                  <a:lnTo>
                    <a:pt x="540" y="882"/>
                  </a:lnTo>
                  <a:lnTo>
                    <a:pt x="546" y="876"/>
                  </a:lnTo>
                  <a:lnTo>
                    <a:pt x="534" y="864"/>
                  </a:lnTo>
                  <a:lnTo>
                    <a:pt x="534" y="834"/>
                  </a:lnTo>
                  <a:lnTo>
                    <a:pt x="528" y="816"/>
                  </a:lnTo>
                  <a:lnTo>
                    <a:pt x="516" y="810"/>
                  </a:lnTo>
                  <a:lnTo>
                    <a:pt x="510" y="798"/>
                  </a:lnTo>
                  <a:lnTo>
                    <a:pt x="498" y="792"/>
                  </a:lnTo>
                  <a:lnTo>
                    <a:pt x="486" y="780"/>
                  </a:lnTo>
                  <a:lnTo>
                    <a:pt x="474" y="756"/>
                  </a:lnTo>
                  <a:lnTo>
                    <a:pt x="468" y="750"/>
                  </a:lnTo>
                  <a:lnTo>
                    <a:pt x="468" y="708"/>
                  </a:lnTo>
                  <a:lnTo>
                    <a:pt x="462" y="708"/>
                  </a:lnTo>
                  <a:lnTo>
                    <a:pt x="444" y="690"/>
                  </a:lnTo>
                  <a:lnTo>
                    <a:pt x="438" y="690"/>
                  </a:lnTo>
                  <a:lnTo>
                    <a:pt x="438" y="642"/>
                  </a:lnTo>
                  <a:lnTo>
                    <a:pt x="420" y="630"/>
                  </a:lnTo>
                  <a:lnTo>
                    <a:pt x="432" y="618"/>
                  </a:lnTo>
                  <a:lnTo>
                    <a:pt x="432" y="582"/>
                  </a:lnTo>
                  <a:lnTo>
                    <a:pt x="426" y="582"/>
                  </a:lnTo>
                  <a:lnTo>
                    <a:pt x="414" y="576"/>
                  </a:lnTo>
                  <a:lnTo>
                    <a:pt x="414" y="570"/>
                  </a:lnTo>
                  <a:lnTo>
                    <a:pt x="426" y="558"/>
                  </a:lnTo>
                  <a:lnTo>
                    <a:pt x="438" y="552"/>
                  </a:lnTo>
                  <a:lnTo>
                    <a:pt x="444" y="546"/>
                  </a:lnTo>
                  <a:lnTo>
                    <a:pt x="450" y="546"/>
                  </a:lnTo>
                  <a:lnTo>
                    <a:pt x="456" y="510"/>
                  </a:lnTo>
                  <a:lnTo>
                    <a:pt x="462" y="510"/>
                  </a:lnTo>
                  <a:lnTo>
                    <a:pt x="468" y="498"/>
                  </a:lnTo>
                  <a:lnTo>
                    <a:pt x="468" y="480"/>
                  </a:lnTo>
                  <a:lnTo>
                    <a:pt x="474" y="474"/>
                  </a:lnTo>
                  <a:lnTo>
                    <a:pt x="480" y="462"/>
                  </a:lnTo>
                  <a:lnTo>
                    <a:pt x="492" y="450"/>
                  </a:lnTo>
                  <a:lnTo>
                    <a:pt x="498" y="450"/>
                  </a:lnTo>
                  <a:lnTo>
                    <a:pt x="498" y="438"/>
                  </a:lnTo>
                  <a:lnTo>
                    <a:pt x="492" y="420"/>
                  </a:lnTo>
                  <a:lnTo>
                    <a:pt x="486" y="408"/>
                  </a:lnTo>
                  <a:lnTo>
                    <a:pt x="486" y="390"/>
                  </a:lnTo>
                  <a:lnTo>
                    <a:pt x="474" y="366"/>
                  </a:lnTo>
                  <a:lnTo>
                    <a:pt x="462" y="354"/>
                  </a:lnTo>
                  <a:lnTo>
                    <a:pt x="450" y="348"/>
                  </a:lnTo>
                  <a:lnTo>
                    <a:pt x="432" y="336"/>
                  </a:lnTo>
                  <a:lnTo>
                    <a:pt x="420" y="324"/>
                  </a:lnTo>
                  <a:lnTo>
                    <a:pt x="414" y="312"/>
                  </a:lnTo>
                  <a:lnTo>
                    <a:pt x="402" y="300"/>
                  </a:lnTo>
                  <a:lnTo>
                    <a:pt x="390" y="276"/>
                  </a:lnTo>
                  <a:lnTo>
                    <a:pt x="390" y="264"/>
                  </a:lnTo>
                  <a:lnTo>
                    <a:pt x="396" y="258"/>
                  </a:lnTo>
                  <a:lnTo>
                    <a:pt x="408" y="252"/>
                  </a:lnTo>
                  <a:lnTo>
                    <a:pt x="504" y="252"/>
                  </a:lnTo>
                  <a:lnTo>
                    <a:pt x="486" y="234"/>
                  </a:lnTo>
                  <a:lnTo>
                    <a:pt x="480" y="222"/>
                  </a:lnTo>
                  <a:lnTo>
                    <a:pt x="468" y="216"/>
                  </a:lnTo>
                  <a:lnTo>
                    <a:pt x="462" y="204"/>
                  </a:lnTo>
                  <a:lnTo>
                    <a:pt x="462" y="186"/>
                  </a:lnTo>
                  <a:lnTo>
                    <a:pt x="456" y="168"/>
                  </a:lnTo>
                  <a:lnTo>
                    <a:pt x="456" y="132"/>
                  </a:lnTo>
                  <a:lnTo>
                    <a:pt x="462" y="132"/>
                  </a:lnTo>
                  <a:lnTo>
                    <a:pt x="462" y="96"/>
                  </a:lnTo>
                  <a:lnTo>
                    <a:pt x="456" y="84"/>
                  </a:lnTo>
                  <a:lnTo>
                    <a:pt x="444" y="78"/>
                  </a:lnTo>
                  <a:lnTo>
                    <a:pt x="450" y="42"/>
                  </a:lnTo>
                  <a:lnTo>
                    <a:pt x="444" y="42"/>
                  </a:lnTo>
                  <a:lnTo>
                    <a:pt x="438" y="36"/>
                  </a:lnTo>
                  <a:lnTo>
                    <a:pt x="426" y="36"/>
                  </a:lnTo>
                  <a:lnTo>
                    <a:pt x="420" y="3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58" name="Cambodia" descr="© INSCALE GmbH, 05.05.2010&#10;http://www.presentationload.com/">
              <a:extLst>
                <a:ext uri="{FF2B5EF4-FFF2-40B4-BE49-F238E27FC236}">
                  <a16:creationId xmlns:a16="http://schemas.microsoft.com/office/drawing/2014/main" id="{C53CE1D5-A99E-3591-E081-2ACD8B954D74}"/>
                </a:ext>
              </a:extLst>
            </p:cNvPr>
            <p:cNvSpPr>
              <a:spLocks/>
            </p:cNvSpPr>
            <p:nvPr/>
          </p:nvSpPr>
          <p:spPr bwMode="gray">
            <a:xfrm>
              <a:off x="9092617" y="3487833"/>
              <a:ext cx="178875" cy="158591"/>
            </a:xfrm>
            <a:custGeom>
              <a:avLst/>
              <a:gdLst>
                <a:gd name="T0" fmla="*/ 2147483647 w 378"/>
                <a:gd name="T1" fmla="*/ 2147483647 h 336"/>
                <a:gd name="T2" fmla="*/ 2147483647 w 378"/>
                <a:gd name="T3" fmla="*/ 2147483647 h 336"/>
                <a:gd name="T4" fmla="*/ 2147483647 w 378"/>
                <a:gd name="T5" fmla="*/ 2147483647 h 336"/>
                <a:gd name="T6" fmla="*/ 2147483647 w 378"/>
                <a:gd name="T7" fmla="*/ 2147483647 h 336"/>
                <a:gd name="T8" fmla="*/ 2147483647 w 378"/>
                <a:gd name="T9" fmla="*/ 2147483647 h 336"/>
                <a:gd name="T10" fmla="*/ 2147483647 w 378"/>
                <a:gd name="T11" fmla="*/ 2147483647 h 336"/>
                <a:gd name="T12" fmla="*/ 2147483647 w 378"/>
                <a:gd name="T13" fmla="*/ 2147483647 h 336"/>
                <a:gd name="T14" fmla="*/ 2147483647 w 378"/>
                <a:gd name="T15" fmla="*/ 2147483647 h 336"/>
                <a:gd name="T16" fmla="*/ 2147483647 w 378"/>
                <a:gd name="T17" fmla="*/ 2147483647 h 336"/>
                <a:gd name="T18" fmla="*/ 2147483647 w 378"/>
                <a:gd name="T19" fmla="*/ 2147483647 h 336"/>
                <a:gd name="T20" fmla="*/ 2147483647 w 378"/>
                <a:gd name="T21" fmla="*/ 2147483647 h 336"/>
                <a:gd name="T22" fmla="*/ 2147483647 w 378"/>
                <a:gd name="T23" fmla="*/ 2147483647 h 336"/>
                <a:gd name="T24" fmla="*/ 2147483647 w 378"/>
                <a:gd name="T25" fmla="*/ 2147483647 h 336"/>
                <a:gd name="T26" fmla="*/ 2147483647 w 378"/>
                <a:gd name="T27" fmla="*/ 2147483647 h 336"/>
                <a:gd name="T28" fmla="*/ 0 w 378"/>
                <a:gd name="T29" fmla="*/ 2147483647 h 336"/>
                <a:gd name="T30" fmla="*/ 2147483647 w 378"/>
                <a:gd name="T31" fmla="*/ 2147483647 h 336"/>
                <a:gd name="T32" fmla="*/ 2147483647 w 378"/>
                <a:gd name="T33" fmla="*/ 2147483647 h 336"/>
                <a:gd name="T34" fmla="*/ 2147483647 w 378"/>
                <a:gd name="T35" fmla="*/ 2147483647 h 336"/>
                <a:gd name="T36" fmla="*/ 2147483647 w 378"/>
                <a:gd name="T37" fmla="*/ 2147483647 h 336"/>
                <a:gd name="T38" fmla="*/ 2147483647 w 378"/>
                <a:gd name="T39" fmla="*/ 2147483647 h 336"/>
                <a:gd name="T40" fmla="*/ 2147483647 w 378"/>
                <a:gd name="T41" fmla="*/ 2147483647 h 336"/>
                <a:gd name="T42" fmla="*/ 2147483647 w 378"/>
                <a:gd name="T43" fmla="*/ 2147483647 h 336"/>
                <a:gd name="T44" fmla="*/ 2147483647 w 378"/>
                <a:gd name="T45" fmla="*/ 2147483647 h 336"/>
                <a:gd name="T46" fmla="*/ 2147483647 w 378"/>
                <a:gd name="T47" fmla="*/ 2147483647 h 336"/>
                <a:gd name="T48" fmla="*/ 2147483647 w 378"/>
                <a:gd name="T49" fmla="*/ 2147483647 h 336"/>
                <a:gd name="T50" fmla="*/ 2147483647 w 378"/>
                <a:gd name="T51" fmla="*/ 2147483647 h 336"/>
                <a:gd name="T52" fmla="*/ 2147483647 w 378"/>
                <a:gd name="T53" fmla="*/ 2147483647 h 336"/>
                <a:gd name="T54" fmla="*/ 2147483647 w 378"/>
                <a:gd name="T55" fmla="*/ 2147483647 h 336"/>
                <a:gd name="T56" fmla="*/ 2147483647 w 378"/>
                <a:gd name="T57" fmla="*/ 2147483647 h 336"/>
                <a:gd name="T58" fmla="*/ 2147483647 w 378"/>
                <a:gd name="T59" fmla="*/ 2147483647 h 336"/>
                <a:gd name="T60" fmla="*/ 2147483647 w 378"/>
                <a:gd name="T61" fmla="*/ 2147483647 h 336"/>
                <a:gd name="T62" fmla="*/ 2147483647 w 378"/>
                <a:gd name="T63" fmla="*/ 2147483647 h 336"/>
                <a:gd name="T64" fmla="*/ 2147483647 w 378"/>
                <a:gd name="T65" fmla="*/ 2147483647 h 336"/>
                <a:gd name="T66" fmla="*/ 2147483647 w 378"/>
                <a:gd name="T67" fmla="*/ 2147483647 h 336"/>
                <a:gd name="T68" fmla="*/ 2147483647 w 378"/>
                <a:gd name="T69" fmla="*/ 2147483647 h 336"/>
                <a:gd name="T70" fmla="*/ 2147483647 w 378"/>
                <a:gd name="T71" fmla="*/ 2147483647 h 336"/>
                <a:gd name="T72" fmla="*/ 2147483647 w 378"/>
                <a:gd name="T73" fmla="*/ 2147483647 h 336"/>
                <a:gd name="T74" fmla="*/ 2147483647 w 378"/>
                <a:gd name="T75" fmla="*/ 2147483647 h 336"/>
                <a:gd name="T76" fmla="*/ 2147483647 w 378"/>
                <a:gd name="T77" fmla="*/ 2147483647 h 336"/>
                <a:gd name="T78" fmla="*/ 2147483647 w 378"/>
                <a:gd name="T79" fmla="*/ 2147483647 h 336"/>
                <a:gd name="T80" fmla="*/ 2147483647 w 378"/>
                <a:gd name="T81" fmla="*/ 2147483647 h 336"/>
                <a:gd name="T82" fmla="*/ 2147483647 w 378"/>
                <a:gd name="T83" fmla="*/ 2147483647 h 336"/>
                <a:gd name="T84" fmla="*/ 2147483647 w 378"/>
                <a:gd name="T85" fmla="*/ 2147483647 h 336"/>
                <a:gd name="T86" fmla="*/ 2147483647 w 378"/>
                <a:gd name="T87" fmla="*/ 2147483647 h 336"/>
                <a:gd name="T88" fmla="*/ 2147483647 w 378"/>
                <a:gd name="T89" fmla="*/ 2147483647 h 336"/>
                <a:gd name="T90" fmla="*/ 2147483647 w 378"/>
                <a:gd name="T91" fmla="*/ 2147483647 h 336"/>
                <a:gd name="T92" fmla="*/ 2147483647 w 378"/>
                <a:gd name="T93" fmla="*/ 2147483647 h 336"/>
                <a:gd name="T94" fmla="*/ 2147483647 w 378"/>
                <a:gd name="T95" fmla="*/ 0 h 3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78"/>
                <a:gd name="T145" fmla="*/ 0 h 336"/>
                <a:gd name="T146" fmla="*/ 378 w 378"/>
                <a:gd name="T147" fmla="*/ 336 h 3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78" h="336">
                  <a:moveTo>
                    <a:pt x="324" y="0"/>
                  </a:moveTo>
                  <a:lnTo>
                    <a:pt x="312" y="12"/>
                  </a:lnTo>
                  <a:lnTo>
                    <a:pt x="276" y="0"/>
                  </a:lnTo>
                  <a:lnTo>
                    <a:pt x="264" y="12"/>
                  </a:lnTo>
                  <a:lnTo>
                    <a:pt x="246" y="24"/>
                  </a:lnTo>
                  <a:lnTo>
                    <a:pt x="258" y="36"/>
                  </a:lnTo>
                  <a:lnTo>
                    <a:pt x="258" y="48"/>
                  </a:lnTo>
                  <a:lnTo>
                    <a:pt x="252" y="54"/>
                  </a:lnTo>
                  <a:lnTo>
                    <a:pt x="240" y="54"/>
                  </a:lnTo>
                  <a:lnTo>
                    <a:pt x="228" y="42"/>
                  </a:lnTo>
                  <a:lnTo>
                    <a:pt x="228" y="36"/>
                  </a:lnTo>
                  <a:lnTo>
                    <a:pt x="222" y="36"/>
                  </a:lnTo>
                  <a:lnTo>
                    <a:pt x="216" y="30"/>
                  </a:lnTo>
                  <a:lnTo>
                    <a:pt x="192" y="30"/>
                  </a:lnTo>
                  <a:lnTo>
                    <a:pt x="192" y="18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0" y="18"/>
                  </a:lnTo>
                  <a:lnTo>
                    <a:pt x="168" y="12"/>
                  </a:lnTo>
                  <a:lnTo>
                    <a:pt x="138" y="12"/>
                  </a:lnTo>
                  <a:lnTo>
                    <a:pt x="126" y="18"/>
                  </a:lnTo>
                  <a:lnTo>
                    <a:pt x="114" y="18"/>
                  </a:lnTo>
                  <a:lnTo>
                    <a:pt x="108" y="12"/>
                  </a:lnTo>
                  <a:lnTo>
                    <a:pt x="72" y="12"/>
                  </a:lnTo>
                  <a:lnTo>
                    <a:pt x="54" y="18"/>
                  </a:lnTo>
                  <a:lnTo>
                    <a:pt x="42" y="24"/>
                  </a:lnTo>
                  <a:lnTo>
                    <a:pt x="36" y="30"/>
                  </a:lnTo>
                  <a:lnTo>
                    <a:pt x="30" y="42"/>
                  </a:lnTo>
                  <a:lnTo>
                    <a:pt x="30" y="48"/>
                  </a:lnTo>
                  <a:lnTo>
                    <a:pt x="0" y="78"/>
                  </a:lnTo>
                  <a:lnTo>
                    <a:pt x="6" y="114"/>
                  </a:lnTo>
                  <a:lnTo>
                    <a:pt x="18" y="126"/>
                  </a:lnTo>
                  <a:lnTo>
                    <a:pt x="18" y="156"/>
                  </a:lnTo>
                  <a:lnTo>
                    <a:pt x="30" y="168"/>
                  </a:lnTo>
                  <a:lnTo>
                    <a:pt x="30" y="198"/>
                  </a:lnTo>
                  <a:lnTo>
                    <a:pt x="42" y="210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54" y="234"/>
                  </a:lnTo>
                  <a:lnTo>
                    <a:pt x="42" y="246"/>
                  </a:lnTo>
                  <a:lnTo>
                    <a:pt x="54" y="270"/>
                  </a:lnTo>
                  <a:lnTo>
                    <a:pt x="60" y="276"/>
                  </a:lnTo>
                  <a:lnTo>
                    <a:pt x="72" y="282"/>
                  </a:lnTo>
                  <a:lnTo>
                    <a:pt x="78" y="282"/>
                  </a:lnTo>
                  <a:lnTo>
                    <a:pt x="90" y="270"/>
                  </a:lnTo>
                  <a:lnTo>
                    <a:pt x="90" y="264"/>
                  </a:lnTo>
                  <a:lnTo>
                    <a:pt x="90" y="288"/>
                  </a:lnTo>
                  <a:lnTo>
                    <a:pt x="96" y="300"/>
                  </a:lnTo>
                  <a:lnTo>
                    <a:pt x="102" y="306"/>
                  </a:lnTo>
                  <a:lnTo>
                    <a:pt x="114" y="306"/>
                  </a:lnTo>
                  <a:lnTo>
                    <a:pt x="120" y="300"/>
                  </a:lnTo>
                  <a:lnTo>
                    <a:pt x="132" y="300"/>
                  </a:lnTo>
                  <a:lnTo>
                    <a:pt x="138" y="306"/>
                  </a:lnTo>
                  <a:lnTo>
                    <a:pt x="138" y="312"/>
                  </a:lnTo>
                  <a:lnTo>
                    <a:pt x="150" y="336"/>
                  </a:lnTo>
                  <a:lnTo>
                    <a:pt x="168" y="336"/>
                  </a:lnTo>
                  <a:lnTo>
                    <a:pt x="180" y="324"/>
                  </a:lnTo>
                  <a:lnTo>
                    <a:pt x="192" y="318"/>
                  </a:lnTo>
                  <a:lnTo>
                    <a:pt x="210" y="318"/>
                  </a:lnTo>
                  <a:lnTo>
                    <a:pt x="222" y="312"/>
                  </a:lnTo>
                  <a:lnTo>
                    <a:pt x="222" y="306"/>
                  </a:lnTo>
                  <a:lnTo>
                    <a:pt x="216" y="300"/>
                  </a:lnTo>
                  <a:lnTo>
                    <a:pt x="210" y="300"/>
                  </a:lnTo>
                  <a:lnTo>
                    <a:pt x="204" y="294"/>
                  </a:lnTo>
                  <a:lnTo>
                    <a:pt x="240" y="294"/>
                  </a:lnTo>
                  <a:lnTo>
                    <a:pt x="240" y="288"/>
                  </a:lnTo>
                  <a:lnTo>
                    <a:pt x="246" y="282"/>
                  </a:lnTo>
                  <a:lnTo>
                    <a:pt x="258" y="282"/>
                  </a:lnTo>
                  <a:lnTo>
                    <a:pt x="270" y="288"/>
                  </a:lnTo>
                  <a:lnTo>
                    <a:pt x="276" y="294"/>
                  </a:lnTo>
                  <a:lnTo>
                    <a:pt x="288" y="300"/>
                  </a:lnTo>
                  <a:lnTo>
                    <a:pt x="294" y="306"/>
                  </a:lnTo>
                  <a:lnTo>
                    <a:pt x="294" y="294"/>
                  </a:lnTo>
                  <a:lnTo>
                    <a:pt x="276" y="276"/>
                  </a:lnTo>
                  <a:lnTo>
                    <a:pt x="264" y="252"/>
                  </a:lnTo>
                  <a:lnTo>
                    <a:pt x="264" y="228"/>
                  </a:lnTo>
                  <a:lnTo>
                    <a:pt x="306" y="228"/>
                  </a:lnTo>
                  <a:lnTo>
                    <a:pt x="306" y="204"/>
                  </a:lnTo>
                  <a:lnTo>
                    <a:pt x="336" y="204"/>
                  </a:lnTo>
                  <a:lnTo>
                    <a:pt x="336" y="186"/>
                  </a:lnTo>
                  <a:lnTo>
                    <a:pt x="342" y="180"/>
                  </a:lnTo>
                  <a:lnTo>
                    <a:pt x="360" y="180"/>
                  </a:lnTo>
                  <a:lnTo>
                    <a:pt x="372" y="186"/>
                  </a:lnTo>
                  <a:lnTo>
                    <a:pt x="372" y="156"/>
                  </a:lnTo>
                  <a:lnTo>
                    <a:pt x="366" y="150"/>
                  </a:lnTo>
                  <a:lnTo>
                    <a:pt x="366" y="120"/>
                  </a:lnTo>
                  <a:lnTo>
                    <a:pt x="360" y="114"/>
                  </a:lnTo>
                  <a:lnTo>
                    <a:pt x="360" y="102"/>
                  </a:lnTo>
                  <a:lnTo>
                    <a:pt x="366" y="102"/>
                  </a:lnTo>
                  <a:lnTo>
                    <a:pt x="378" y="90"/>
                  </a:lnTo>
                  <a:lnTo>
                    <a:pt x="378" y="84"/>
                  </a:lnTo>
                  <a:lnTo>
                    <a:pt x="366" y="60"/>
                  </a:lnTo>
                  <a:lnTo>
                    <a:pt x="354" y="48"/>
                  </a:lnTo>
                  <a:lnTo>
                    <a:pt x="348" y="48"/>
                  </a:lnTo>
                  <a:lnTo>
                    <a:pt x="348" y="6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0" name="Burkina Faso" descr="© INSCALE GmbH, 05.05.2010&#10;http://www.presentationload.com/">
              <a:extLst>
                <a:ext uri="{FF2B5EF4-FFF2-40B4-BE49-F238E27FC236}">
                  <a16:creationId xmlns:a16="http://schemas.microsoft.com/office/drawing/2014/main" id="{2DB15562-35C0-1B12-CA24-92D4F278AF30}"/>
                </a:ext>
              </a:extLst>
            </p:cNvPr>
            <p:cNvSpPr>
              <a:spLocks/>
            </p:cNvSpPr>
            <p:nvPr/>
          </p:nvSpPr>
          <p:spPr bwMode="gray">
            <a:xfrm>
              <a:off x="5492989" y="3469392"/>
              <a:ext cx="269235" cy="212069"/>
            </a:xfrm>
            <a:custGeom>
              <a:avLst/>
              <a:gdLst>
                <a:gd name="T0" fmla="*/ 2147483647 w 570"/>
                <a:gd name="T1" fmla="*/ 2147483647 h 450"/>
                <a:gd name="T2" fmla="*/ 2147483647 w 570"/>
                <a:gd name="T3" fmla="*/ 2147483647 h 450"/>
                <a:gd name="T4" fmla="*/ 2147483647 w 570"/>
                <a:gd name="T5" fmla="*/ 2147483647 h 450"/>
                <a:gd name="T6" fmla="*/ 2147483647 w 570"/>
                <a:gd name="T7" fmla="*/ 2147483647 h 450"/>
                <a:gd name="T8" fmla="*/ 2147483647 w 570"/>
                <a:gd name="T9" fmla="*/ 2147483647 h 450"/>
                <a:gd name="T10" fmla="*/ 2147483647 w 570"/>
                <a:gd name="T11" fmla="*/ 2147483647 h 450"/>
                <a:gd name="T12" fmla="*/ 2147483647 w 570"/>
                <a:gd name="T13" fmla="*/ 2147483647 h 450"/>
                <a:gd name="T14" fmla="*/ 2147483647 w 570"/>
                <a:gd name="T15" fmla="*/ 2147483647 h 450"/>
                <a:gd name="T16" fmla="*/ 2147483647 w 570"/>
                <a:gd name="T17" fmla="*/ 2147483647 h 450"/>
                <a:gd name="T18" fmla="*/ 2147483647 w 570"/>
                <a:gd name="T19" fmla="*/ 2147483647 h 450"/>
                <a:gd name="T20" fmla="*/ 2147483647 w 570"/>
                <a:gd name="T21" fmla="*/ 2147483647 h 450"/>
                <a:gd name="T22" fmla="*/ 2147483647 w 570"/>
                <a:gd name="T23" fmla="*/ 2147483647 h 450"/>
                <a:gd name="T24" fmla="*/ 2147483647 w 570"/>
                <a:gd name="T25" fmla="*/ 2147483647 h 450"/>
                <a:gd name="T26" fmla="*/ 2147483647 w 570"/>
                <a:gd name="T27" fmla="*/ 2147483647 h 450"/>
                <a:gd name="T28" fmla="*/ 2147483647 w 570"/>
                <a:gd name="T29" fmla="*/ 2147483647 h 450"/>
                <a:gd name="T30" fmla="*/ 2147483647 w 570"/>
                <a:gd name="T31" fmla="*/ 2147483647 h 450"/>
                <a:gd name="T32" fmla="*/ 2147483647 w 570"/>
                <a:gd name="T33" fmla="*/ 2147483647 h 450"/>
                <a:gd name="T34" fmla="*/ 2147483647 w 570"/>
                <a:gd name="T35" fmla="*/ 2147483647 h 450"/>
                <a:gd name="T36" fmla="*/ 2147483647 w 570"/>
                <a:gd name="T37" fmla="*/ 2147483647 h 450"/>
                <a:gd name="T38" fmla="*/ 2147483647 w 570"/>
                <a:gd name="T39" fmla="*/ 2147483647 h 450"/>
                <a:gd name="T40" fmla="*/ 2147483647 w 570"/>
                <a:gd name="T41" fmla="*/ 2147483647 h 450"/>
                <a:gd name="T42" fmla="*/ 2147483647 w 570"/>
                <a:gd name="T43" fmla="*/ 2147483647 h 450"/>
                <a:gd name="T44" fmla="*/ 2147483647 w 570"/>
                <a:gd name="T45" fmla="*/ 2147483647 h 450"/>
                <a:gd name="T46" fmla="*/ 2147483647 w 570"/>
                <a:gd name="T47" fmla="*/ 2147483647 h 450"/>
                <a:gd name="T48" fmla="*/ 2147483647 w 570"/>
                <a:gd name="T49" fmla="*/ 2147483647 h 450"/>
                <a:gd name="T50" fmla="*/ 2147483647 w 570"/>
                <a:gd name="T51" fmla="*/ 2147483647 h 450"/>
                <a:gd name="T52" fmla="*/ 2147483647 w 570"/>
                <a:gd name="T53" fmla="*/ 2147483647 h 450"/>
                <a:gd name="T54" fmla="*/ 2147483647 w 570"/>
                <a:gd name="T55" fmla="*/ 2147483647 h 450"/>
                <a:gd name="T56" fmla="*/ 2147483647 w 570"/>
                <a:gd name="T57" fmla="*/ 2147483647 h 450"/>
                <a:gd name="T58" fmla="*/ 2147483647 w 570"/>
                <a:gd name="T59" fmla="*/ 2147483647 h 450"/>
                <a:gd name="T60" fmla="*/ 2147483647 w 570"/>
                <a:gd name="T61" fmla="*/ 2147483647 h 450"/>
                <a:gd name="T62" fmla="*/ 2147483647 w 570"/>
                <a:gd name="T63" fmla="*/ 2147483647 h 450"/>
                <a:gd name="T64" fmla="*/ 2147483647 w 570"/>
                <a:gd name="T65" fmla="*/ 2147483647 h 450"/>
                <a:gd name="T66" fmla="*/ 2147483647 w 570"/>
                <a:gd name="T67" fmla="*/ 0 h 450"/>
                <a:gd name="T68" fmla="*/ 2147483647 w 570"/>
                <a:gd name="T69" fmla="*/ 2147483647 h 450"/>
                <a:gd name="T70" fmla="*/ 2147483647 w 570"/>
                <a:gd name="T71" fmla="*/ 2147483647 h 450"/>
                <a:gd name="T72" fmla="*/ 2147483647 w 570"/>
                <a:gd name="T73" fmla="*/ 2147483647 h 450"/>
                <a:gd name="T74" fmla="*/ 2147483647 w 570"/>
                <a:gd name="T75" fmla="*/ 2147483647 h 450"/>
                <a:gd name="T76" fmla="*/ 2147483647 w 570"/>
                <a:gd name="T77" fmla="*/ 2147483647 h 450"/>
                <a:gd name="T78" fmla="*/ 2147483647 w 570"/>
                <a:gd name="T79" fmla="*/ 2147483647 h 450"/>
                <a:gd name="T80" fmla="*/ 2147483647 w 570"/>
                <a:gd name="T81" fmla="*/ 2147483647 h 450"/>
                <a:gd name="T82" fmla="*/ 2147483647 w 570"/>
                <a:gd name="T83" fmla="*/ 2147483647 h 450"/>
                <a:gd name="T84" fmla="*/ 2147483647 w 570"/>
                <a:gd name="T85" fmla="*/ 2147483647 h 450"/>
                <a:gd name="T86" fmla="*/ 2147483647 w 570"/>
                <a:gd name="T87" fmla="*/ 2147483647 h 450"/>
                <a:gd name="T88" fmla="*/ 2147483647 w 570"/>
                <a:gd name="T89" fmla="*/ 2147483647 h 450"/>
                <a:gd name="T90" fmla="*/ 2147483647 w 570"/>
                <a:gd name="T91" fmla="*/ 2147483647 h 450"/>
                <a:gd name="T92" fmla="*/ 2147483647 w 570"/>
                <a:gd name="T93" fmla="*/ 2147483647 h 450"/>
                <a:gd name="T94" fmla="*/ 2147483647 w 570"/>
                <a:gd name="T95" fmla="*/ 2147483647 h 450"/>
                <a:gd name="T96" fmla="*/ 2147483647 w 570"/>
                <a:gd name="T97" fmla="*/ 2147483647 h 450"/>
                <a:gd name="T98" fmla="*/ 2147483647 w 570"/>
                <a:gd name="T99" fmla="*/ 2147483647 h 450"/>
                <a:gd name="T100" fmla="*/ 2147483647 w 570"/>
                <a:gd name="T101" fmla="*/ 2147483647 h 450"/>
                <a:gd name="T102" fmla="*/ 2147483647 w 570"/>
                <a:gd name="T103" fmla="*/ 2147483647 h 4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70"/>
                <a:gd name="T157" fmla="*/ 0 h 450"/>
                <a:gd name="T158" fmla="*/ 570 w 570"/>
                <a:gd name="T159" fmla="*/ 450 h 4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70" h="450">
                  <a:moveTo>
                    <a:pt x="0" y="312"/>
                  </a:moveTo>
                  <a:lnTo>
                    <a:pt x="6" y="366"/>
                  </a:lnTo>
                  <a:lnTo>
                    <a:pt x="6" y="390"/>
                  </a:lnTo>
                  <a:lnTo>
                    <a:pt x="30" y="384"/>
                  </a:lnTo>
                  <a:lnTo>
                    <a:pt x="30" y="390"/>
                  </a:lnTo>
                  <a:lnTo>
                    <a:pt x="36" y="396"/>
                  </a:lnTo>
                  <a:lnTo>
                    <a:pt x="36" y="408"/>
                  </a:lnTo>
                  <a:lnTo>
                    <a:pt x="42" y="420"/>
                  </a:lnTo>
                  <a:lnTo>
                    <a:pt x="54" y="426"/>
                  </a:lnTo>
                  <a:lnTo>
                    <a:pt x="60" y="432"/>
                  </a:lnTo>
                  <a:lnTo>
                    <a:pt x="72" y="432"/>
                  </a:lnTo>
                  <a:lnTo>
                    <a:pt x="78" y="438"/>
                  </a:lnTo>
                  <a:lnTo>
                    <a:pt x="90" y="438"/>
                  </a:lnTo>
                  <a:lnTo>
                    <a:pt x="96" y="432"/>
                  </a:lnTo>
                  <a:lnTo>
                    <a:pt x="96" y="426"/>
                  </a:lnTo>
                  <a:lnTo>
                    <a:pt x="120" y="414"/>
                  </a:lnTo>
                  <a:lnTo>
                    <a:pt x="150" y="414"/>
                  </a:lnTo>
                  <a:lnTo>
                    <a:pt x="168" y="420"/>
                  </a:lnTo>
                  <a:lnTo>
                    <a:pt x="186" y="438"/>
                  </a:lnTo>
                  <a:lnTo>
                    <a:pt x="186" y="450"/>
                  </a:lnTo>
                  <a:lnTo>
                    <a:pt x="204" y="444"/>
                  </a:lnTo>
                  <a:lnTo>
                    <a:pt x="198" y="450"/>
                  </a:lnTo>
                  <a:lnTo>
                    <a:pt x="198" y="396"/>
                  </a:lnTo>
                  <a:lnTo>
                    <a:pt x="192" y="366"/>
                  </a:lnTo>
                  <a:lnTo>
                    <a:pt x="186" y="366"/>
                  </a:lnTo>
                  <a:lnTo>
                    <a:pt x="186" y="348"/>
                  </a:lnTo>
                  <a:lnTo>
                    <a:pt x="192" y="336"/>
                  </a:lnTo>
                  <a:lnTo>
                    <a:pt x="198" y="330"/>
                  </a:lnTo>
                  <a:lnTo>
                    <a:pt x="354" y="330"/>
                  </a:lnTo>
                  <a:lnTo>
                    <a:pt x="378" y="318"/>
                  </a:lnTo>
                  <a:lnTo>
                    <a:pt x="396" y="324"/>
                  </a:lnTo>
                  <a:lnTo>
                    <a:pt x="414" y="324"/>
                  </a:lnTo>
                  <a:lnTo>
                    <a:pt x="438" y="330"/>
                  </a:lnTo>
                  <a:lnTo>
                    <a:pt x="456" y="330"/>
                  </a:lnTo>
                  <a:lnTo>
                    <a:pt x="462" y="318"/>
                  </a:lnTo>
                  <a:lnTo>
                    <a:pt x="474" y="318"/>
                  </a:lnTo>
                  <a:lnTo>
                    <a:pt x="480" y="306"/>
                  </a:lnTo>
                  <a:lnTo>
                    <a:pt x="498" y="288"/>
                  </a:lnTo>
                  <a:lnTo>
                    <a:pt x="528" y="288"/>
                  </a:lnTo>
                  <a:lnTo>
                    <a:pt x="534" y="294"/>
                  </a:lnTo>
                  <a:lnTo>
                    <a:pt x="534" y="282"/>
                  </a:lnTo>
                  <a:lnTo>
                    <a:pt x="540" y="282"/>
                  </a:lnTo>
                  <a:lnTo>
                    <a:pt x="546" y="276"/>
                  </a:lnTo>
                  <a:lnTo>
                    <a:pt x="558" y="276"/>
                  </a:lnTo>
                  <a:lnTo>
                    <a:pt x="564" y="258"/>
                  </a:lnTo>
                  <a:lnTo>
                    <a:pt x="570" y="252"/>
                  </a:lnTo>
                  <a:lnTo>
                    <a:pt x="564" y="252"/>
                  </a:lnTo>
                  <a:lnTo>
                    <a:pt x="540" y="216"/>
                  </a:lnTo>
                  <a:lnTo>
                    <a:pt x="564" y="210"/>
                  </a:lnTo>
                  <a:lnTo>
                    <a:pt x="558" y="198"/>
                  </a:lnTo>
                  <a:lnTo>
                    <a:pt x="546" y="186"/>
                  </a:lnTo>
                  <a:lnTo>
                    <a:pt x="534" y="186"/>
                  </a:lnTo>
                  <a:lnTo>
                    <a:pt x="522" y="198"/>
                  </a:lnTo>
                  <a:lnTo>
                    <a:pt x="504" y="198"/>
                  </a:lnTo>
                  <a:lnTo>
                    <a:pt x="498" y="186"/>
                  </a:lnTo>
                  <a:lnTo>
                    <a:pt x="486" y="180"/>
                  </a:lnTo>
                  <a:lnTo>
                    <a:pt x="462" y="156"/>
                  </a:lnTo>
                  <a:lnTo>
                    <a:pt x="462" y="150"/>
                  </a:lnTo>
                  <a:lnTo>
                    <a:pt x="480" y="132"/>
                  </a:lnTo>
                  <a:lnTo>
                    <a:pt x="468" y="132"/>
                  </a:lnTo>
                  <a:lnTo>
                    <a:pt x="468" y="114"/>
                  </a:lnTo>
                  <a:lnTo>
                    <a:pt x="444" y="114"/>
                  </a:lnTo>
                  <a:lnTo>
                    <a:pt x="432" y="108"/>
                  </a:lnTo>
                  <a:lnTo>
                    <a:pt x="420" y="84"/>
                  </a:lnTo>
                  <a:lnTo>
                    <a:pt x="420" y="60"/>
                  </a:lnTo>
                  <a:lnTo>
                    <a:pt x="414" y="48"/>
                  </a:lnTo>
                  <a:lnTo>
                    <a:pt x="414" y="12"/>
                  </a:lnTo>
                  <a:lnTo>
                    <a:pt x="390" y="0"/>
                  </a:lnTo>
                  <a:lnTo>
                    <a:pt x="342" y="0"/>
                  </a:lnTo>
                  <a:lnTo>
                    <a:pt x="324" y="18"/>
                  </a:lnTo>
                  <a:lnTo>
                    <a:pt x="300" y="18"/>
                  </a:lnTo>
                  <a:lnTo>
                    <a:pt x="282" y="42"/>
                  </a:lnTo>
                  <a:lnTo>
                    <a:pt x="258" y="42"/>
                  </a:lnTo>
                  <a:lnTo>
                    <a:pt x="258" y="60"/>
                  </a:lnTo>
                  <a:lnTo>
                    <a:pt x="252" y="66"/>
                  </a:lnTo>
                  <a:lnTo>
                    <a:pt x="252" y="72"/>
                  </a:lnTo>
                  <a:lnTo>
                    <a:pt x="240" y="72"/>
                  </a:lnTo>
                  <a:lnTo>
                    <a:pt x="228" y="60"/>
                  </a:lnTo>
                  <a:lnTo>
                    <a:pt x="222" y="60"/>
                  </a:lnTo>
                  <a:lnTo>
                    <a:pt x="216" y="66"/>
                  </a:lnTo>
                  <a:lnTo>
                    <a:pt x="210" y="78"/>
                  </a:lnTo>
                  <a:lnTo>
                    <a:pt x="198" y="84"/>
                  </a:lnTo>
                  <a:lnTo>
                    <a:pt x="192" y="96"/>
                  </a:lnTo>
                  <a:lnTo>
                    <a:pt x="186" y="102"/>
                  </a:lnTo>
                  <a:lnTo>
                    <a:pt x="186" y="108"/>
                  </a:lnTo>
                  <a:lnTo>
                    <a:pt x="168" y="108"/>
                  </a:lnTo>
                  <a:lnTo>
                    <a:pt x="168" y="144"/>
                  </a:lnTo>
                  <a:lnTo>
                    <a:pt x="144" y="150"/>
                  </a:lnTo>
                  <a:lnTo>
                    <a:pt x="114" y="120"/>
                  </a:lnTo>
                  <a:lnTo>
                    <a:pt x="96" y="150"/>
                  </a:lnTo>
                  <a:lnTo>
                    <a:pt x="102" y="156"/>
                  </a:lnTo>
                  <a:lnTo>
                    <a:pt x="102" y="186"/>
                  </a:lnTo>
                  <a:lnTo>
                    <a:pt x="84" y="186"/>
                  </a:lnTo>
                  <a:lnTo>
                    <a:pt x="84" y="216"/>
                  </a:lnTo>
                  <a:lnTo>
                    <a:pt x="78" y="222"/>
                  </a:lnTo>
                  <a:lnTo>
                    <a:pt x="72" y="222"/>
                  </a:lnTo>
                  <a:lnTo>
                    <a:pt x="78" y="228"/>
                  </a:lnTo>
                  <a:lnTo>
                    <a:pt x="78" y="240"/>
                  </a:lnTo>
                  <a:lnTo>
                    <a:pt x="42" y="240"/>
                  </a:lnTo>
                  <a:lnTo>
                    <a:pt x="36" y="246"/>
                  </a:lnTo>
                  <a:lnTo>
                    <a:pt x="30" y="246"/>
                  </a:lnTo>
                  <a:lnTo>
                    <a:pt x="12" y="258"/>
                  </a:lnTo>
                  <a:lnTo>
                    <a:pt x="36" y="288"/>
                  </a:lnTo>
                  <a:lnTo>
                    <a:pt x="24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1" name="Bulgaria" descr="© INSCALE GmbH, 05.05.2010&#10;http://www.presentationload.com/">
              <a:extLst>
                <a:ext uri="{FF2B5EF4-FFF2-40B4-BE49-F238E27FC236}">
                  <a16:creationId xmlns:a16="http://schemas.microsoft.com/office/drawing/2014/main" id="{EBF8D3FE-C219-F596-4045-F5733628617A}"/>
                </a:ext>
              </a:extLst>
            </p:cNvPr>
            <p:cNvSpPr>
              <a:spLocks/>
            </p:cNvSpPr>
            <p:nvPr/>
          </p:nvSpPr>
          <p:spPr bwMode="gray">
            <a:xfrm>
              <a:off x="6391050" y="2364794"/>
              <a:ext cx="186252" cy="106956"/>
            </a:xfrm>
            <a:custGeom>
              <a:avLst/>
              <a:gdLst>
                <a:gd name="T0" fmla="*/ 2147483647 w 396"/>
                <a:gd name="T1" fmla="*/ 2147483647 h 228"/>
                <a:gd name="T2" fmla="*/ 2147483647 w 396"/>
                <a:gd name="T3" fmla="*/ 2147483647 h 228"/>
                <a:gd name="T4" fmla="*/ 2147483647 w 396"/>
                <a:gd name="T5" fmla="*/ 2147483647 h 228"/>
                <a:gd name="T6" fmla="*/ 2147483647 w 396"/>
                <a:gd name="T7" fmla="*/ 2147483647 h 228"/>
                <a:gd name="T8" fmla="*/ 2147483647 w 396"/>
                <a:gd name="T9" fmla="*/ 2147483647 h 228"/>
                <a:gd name="T10" fmla="*/ 2147483647 w 396"/>
                <a:gd name="T11" fmla="*/ 2147483647 h 228"/>
                <a:gd name="T12" fmla="*/ 2147483647 w 396"/>
                <a:gd name="T13" fmla="*/ 2147483647 h 228"/>
                <a:gd name="T14" fmla="*/ 2147483647 w 396"/>
                <a:gd name="T15" fmla="*/ 0 h 228"/>
                <a:gd name="T16" fmla="*/ 2147483647 w 396"/>
                <a:gd name="T17" fmla="*/ 2147483647 h 228"/>
                <a:gd name="T18" fmla="*/ 2147483647 w 396"/>
                <a:gd name="T19" fmla="*/ 2147483647 h 228"/>
                <a:gd name="T20" fmla="*/ 2147483647 w 396"/>
                <a:gd name="T21" fmla="*/ 2147483647 h 228"/>
                <a:gd name="T22" fmla="*/ 2147483647 w 396"/>
                <a:gd name="T23" fmla="*/ 2147483647 h 228"/>
                <a:gd name="T24" fmla="*/ 2147483647 w 396"/>
                <a:gd name="T25" fmla="*/ 2147483647 h 228"/>
                <a:gd name="T26" fmla="*/ 2147483647 w 396"/>
                <a:gd name="T27" fmla="*/ 2147483647 h 228"/>
                <a:gd name="T28" fmla="*/ 2147483647 w 396"/>
                <a:gd name="T29" fmla="*/ 2147483647 h 228"/>
                <a:gd name="T30" fmla="*/ 2147483647 w 396"/>
                <a:gd name="T31" fmla="*/ 2147483647 h 228"/>
                <a:gd name="T32" fmla="*/ 2147483647 w 396"/>
                <a:gd name="T33" fmla="*/ 2147483647 h 228"/>
                <a:gd name="T34" fmla="*/ 2147483647 w 396"/>
                <a:gd name="T35" fmla="*/ 2147483647 h 228"/>
                <a:gd name="T36" fmla="*/ 2147483647 w 396"/>
                <a:gd name="T37" fmla="*/ 2147483647 h 228"/>
                <a:gd name="T38" fmla="*/ 2147483647 w 396"/>
                <a:gd name="T39" fmla="*/ 2147483647 h 228"/>
                <a:gd name="T40" fmla="*/ 2147483647 w 396"/>
                <a:gd name="T41" fmla="*/ 2147483647 h 228"/>
                <a:gd name="T42" fmla="*/ 2147483647 w 396"/>
                <a:gd name="T43" fmla="*/ 0 h 228"/>
                <a:gd name="T44" fmla="*/ 0 w 396"/>
                <a:gd name="T45" fmla="*/ 2147483647 h 228"/>
                <a:gd name="T46" fmla="*/ 2147483647 w 396"/>
                <a:gd name="T47" fmla="*/ 2147483647 h 228"/>
                <a:gd name="T48" fmla="*/ 2147483647 w 396"/>
                <a:gd name="T49" fmla="*/ 2147483647 h 228"/>
                <a:gd name="T50" fmla="*/ 2147483647 w 396"/>
                <a:gd name="T51" fmla="*/ 2147483647 h 228"/>
                <a:gd name="T52" fmla="*/ 2147483647 w 396"/>
                <a:gd name="T53" fmla="*/ 2147483647 h 228"/>
                <a:gd name="T54" fmla="*/ 2147483647 w 396"/>
                <a:gd name="T55" fmla="*/ 2147483647 h 228"/>
                <a:gd name="T56" fmla="*/ 0 w 396"/>
                <a:gd name="T57" fmla="*/ 2147483647 h 228"/>
                <a:gd name="T58" fmla="*/ 2147483647 w 396"/>
                <a:gd name="T59" fmla="*/ 2147483647 h 228"/>
                <a:gd name="T60" fmla="*/ 2147483647 w 396"/>
                <a:gd name="T61" fmla="*/ 2147483647 h 228"/>
                <a:gd name="T62" fmla="*/ 2147483647 w 396"/>
                <a:gd name="T63" fmla="*/ 2147483647 h 228"/>
                <a:gd name="T64" fmla="*/ 2147483647 w 396"/>
                <a:gd name="T65" fmla="*/ 2147483647 h 228"/>
                <a:gd name="T66" fmla="*/ 2147483647 w 396"/>
                <a:gd name="T67" fmla="*/ 2147483647 h 228"/>
                <a:gd name="T68" fmla="*/ 2147483647 w 396"/>
                <a:gd name="T69" fmla="*/ 2147483647 h 228"/>
                <a:gd name="T70" fmla="*/ 2147483647 w 396"/>
                <a:gd name="T71" fmla="*/ 2147483647 h 228"/>
                <a:gd name="T72" fmla="*/ 2147483647 w 396"/>
                <a:gd name="T73" fmla="*/ 2147483647 h 228"/>
                <a:gd name="T74" fmla="*/ 2147483647 w 396"/>
                <a:gd name="T75" fmla="*/ 2147483647 h 228"/>
                <a:gd name="T76" fmla="*/ 2147483647 w 396"/>
                <a:gd name="T77" fmla="*/ 2147483647 h 228"/>
                <a:gd name="T78" fmla="*/ 2147483647 w 396"/>
                <a:gd name="T79" fmla="*/ 2147483647 h 228"/>
                <a:gd name="T80" fmla="*/ 2147483647 w 396"/>
                <a:gd name="T81" fmla="*/ 2147483647 h 228"/>
                <a:gd name="T82" fmla="*/ 2147483647 w 396"/>
                <a:gd name="T83" fmla="*/ 2147483647 h 228"/>
                <a:gd name="T84" fmla="*/ 2147483647 w 396"/>
                <a:gd name="T85" fmla="*/ 2147483647 h 228"/>
                <a:gd name="T86" fmla="*/ 2147483647 w 396"/>
                <a:gd name="T87" fmla="*/ 2147483647 h 228"/>
                <a:gd name="T88" fmla="*/ 2147483647 w 396"/>
                <a:gd name="T89" fmla="*/ 2147483647 h 228"/>
                <a:gd name="T90" fmla="*/ 2147483647 w 396"/>
                <a:gd name="T91" fmla="*/ 2147483647 h 228"/>
                <a:gd name="T92" fmla="*/ 2147483647 w 396"/>
                <a:gd name="T93" fmla="*/ 2147483647 h 2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6"/>
                <a:gd name="T142" fmla="*/ 0 h 228"/>
                <a:gd name="T143" fmla="*/ 396 w 396"/>
                <a:gd name="T144" fmla="*/ 228 h 2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6" h="228">
                  <a:moveTo>
                    <a:pt x="372" y="168"/>
                  </a:moveTo>
                  <a:lnTo>
                    <a:pt x="336" y="126"/>
                  </a:lnTo>
                  <a:lnTo>
                    <a:pt x="354" y="108"/>
                  </a:lnTo>
                  <a:lnTo>
                    <a:pt x="354" y="78"/>
                  </a:lnTo>
                  <a:lnTo>
                    <a:pt x="360" y="72"/>
                  </a:lnTo>
                  <a:lnTo>
                    <a:pt x="372" y="66"/>
                  </a:lnTo>
                  <a:lnTo>
                    <a:pt x="396" y="66"/>
                  </a:lnTo>
                  <a:lnTo>
                    <a:pt x="396" y="48"/>
                  </a:lnTo>
                  <a:lnTo>
                    <a:pt x="390" y="36"/>
                  </a:lnTo>
                  <a:lnTo>
                    <a:pt x="372" y="36"/>
                  </a:lnTo>
                  <a:lnTo>
                    <a:pt x="348" y="12"/>
                  </a:lnTo>
                  <a:lnTo>
                    <a:pt x="324" y="12"/>
                  </a:lnTo>
                  <a:lnTo>
                    <a:pt x="312" y="6"/>
                  </a:lnTo>
                  <a:lnTo>
                    <a:pt x="300" y="6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82" y="12"/>
                  </a:lnTo>
                  <a:lnTo>
                    <a:pt x="252" y="6"/>
                  </a:lnTo>
                  <a:lnTo>
                    <a:pt x="252" y="12"/>
                  </a:lnTo>
                  <a:lnTo>
                    <a:pt x="246" y="12"/>
                  </a:lnTo>
                  <a:lnTo>
                    <a:pt x="234" y="18"/>
                  </a:lnTo>
                  <a:lnTo>
                    <a:pt x="228" y="18"/>
                  </a:lnTo>
                  <a:lnTo>
                    <a:pt x="222" y="24"/>
                  </a:lnTo>
                  <a:lnTo>
                    <a:pt x="222" y="36"/>
                  </a:lnTo>
                  <a:lnTo>
                    <a:pt x="216" y="42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0"/>
                  </a:lnTo>
                  <a:lnTo>
                    <a:pt x="156" y="30"/>
                  </a:lnTo>
                  <a:lnTo>
                    <a:pt x="138" y="24"/>
                  </a:lnTo>
                  <a:lnTo>
                    <a:pt x="138" y="30"/>
                  </a:lnTo>
                  <a:lnTo>
                    <a:pt x="132" y="36"/>
                  </a:lnTo>
                  <a:lnTo>
                    <a:pt x="108" y="36"/>
                  </a:lnTo>
                  <a:lnTo>
                    <a:pt x="102" y="30"/>
                  </a:lnTo>
                  <a:lnTo>
                    <a:pt x="90" y="30"/>
                  </a:lnTo>
                  <a:lnTo>
                    <a:pt x="66" y="18"/>
                  </a:lnTo>
                  <a:lnTo>
                    <a:pt x="54" y="30"/>
                  </a:lnTo>
                  <a:lnTo>
                    <a:pt x="36" y="30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42" y="6"/>
                  </a:lnTo>
                  <a:lnTo>
                    <a:pt x="36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2"/>
                  </a:lnTo>
                  <a:lnTo>
                    <a:pt x="18" y="48"/>
                  </a:lnTo>
                  <a:lnTo>
                    <a:pt x="12" y="60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6" y="102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2" y="138"/>
                  </a:lnTo>
                  <a:lnTo>
                    <a:pt x="0" y="138"/>
                  </a:lnTo>
                  <a:lnTo>
                    <a:pt x="12" y="156"/>
                  </a:lnTo>
                  <a:lnTo>
                    <a:pt x="18" y="156"/>
                  </a:lnTo>
                  <a:lnTo>
                    <a:pt x="18" y="168"/>
                  </a:lnTo>
                  <a:lnTo>
                    <a:pt x="36" y="180"/>
                  </a:lnTo>
                  <a:lnTo>
                    <a:pt x="42" y="186"/>
                  </a:lnTo>
                  <a:lnTo>
                    <a:pt x="48" y="198"/>
                  </a:lnTo>
                  <a:lnTo>
                    <a:pt x="48" y="210"/>
                  </a:lnTo>
                  <a:lnTo>
                    <a:pt x="42" y="222"/>
                  </a:lnTo>
                  <a:lnTo>
                    <a:pt x="48" y="222"/>
                  </a:lnTo>
                  <a:lnTo>
                    <a:pt x="54" y="228"/>
                  </a:lnTo>
                  <a:lnTo>
                    <a:pt x="66" y="228"/>
                  </a:lnTo>
                  <a:lnTo>
                    <a:pt x="78" y="222"/>
                  </a:lnTo>
                  <a:lnTo>
                    <a:pt x="84" y="216"/>
                  </a:lnTo>
                  <a:lnTo>
                    <a:pt x="108" y="222"/>
                  </a:lnTo>
                  <a:lnTo>
                    <a:pt x="114" y="204"/>
                  </a:lnTo>
                  <a:lnTo>
                    <a:pt x="144" y="198"/>
                  </a:lnTo>
                  <a:lnTo>
                    <a:pt x="144" y="204"/>
                  </a:lnTo>
                  <a:lnTo>
                    <a:pt x="162" y="22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92" y="228"/>
                  </a:lnTo>
                  <a:lnTo>
                    <a:pt x="204" y="228"/>
                  </a:lnTo>
                  <a:lnTo>
                    <a:pt x="216" y="216"/>
                  </a:lnTo>
                  <a:lnTo>
                    <a:pt x="228" y="228"/>
                  </a:lnTo>
                  <a:lnTo>
                    <a:pt x="246" y="228"/>
                  </a:lnTo>
                  <a:lnTo>
                    <a:pt x="252" y="222"/>
                  </a:lnTo>
                  <a:lnTo>
                    <a:pt x="252" y="204"/>
                  </a:lnTo>
                  <a:lnTo>
                    <a:pt x="246" y="198"/>
                  </a:lnTo>
                  <a:lnTo>
                    <a:pt x="264" y="192"/>
                  </a:lnTo>
                  <a:lnTo>
                    <a:pt x="282" y="168"/>
                  </a:lnTo>
                  <a:lnTo>
                    <a:pt x="312" y="174"/>
                  </a:lnTo>
                  <a:lnTo>
                    <a:pt x="324" y="156"/>
                  </a:lnTo>
                  <a:lnTo>
                    <a:pt x="336" y="174"/>
                  </a:lnTo>
                  <a:lnTo>
                    <a:pt x="348" y="174"/>
                  </a:lnTo>
                  <a:lnTo>
                    <a:pt x="360" y="180"/>
                  </a:lnTo>
                  <a:lnTo>
                    <a:pt x="372" y="180"/>
                  </a:lnTo>
                  <a:lnTo>
                    <a:pt x="372" y="168"/>
                  </a:lnTo>
                  <a:close/>
                </a:path>
              </a:pathLst>
            </a:custGeom>
            <a:solidFill>
              <a:srgbClr val="FFCA2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4" name="Bosnia and Herzegovina" descr="© INSCALE GmbH, 05.05.2010&#10;http://www.presentationload.com/">
              <a:extLst>
                <a:ext uri="{FF2B5EF4-FFF2-40B4-BE49-F238E27FC236}">
                  <a16:creationId xmlns:a16="http://schemas.microsoft.com/office/drawing/2014/main" id="{6E2B0AD2-8E5E-F49A-AB8F-6A0BD6444620}"/>
                </a:ext>
              </a:extLst>
            </p:cNvPr>
            <p:cNvSpPr>
              <a:spLocks/>
            </p:cNvSpPr>
            <p:nvPr/>
          </p:nvSpPr>
          <p:spPr bwMode="gray">
            <a:xfrm>
              <a:off x="6180827" y="2322380"/>
              <a:ext cx="125396" cy="110643"/>
            </a:xfrm>
            <a:custGeom>
              <a:avLst/>
              <a:gdLst>
                <a:gd name="T0" fmla="*/ 2147483647 w 264"/>
                <a:gd name="T1" fmla="*/ 2147483647 h 234"/>
                <a:gd name="T2" fmla="*/ 2147483647 w 264"/>
                <a:gd name="T3" fmla="*/ 2147483647 h 234"/>
                <a:gd name="T4" fmla="*/ 2147483647 w 264"/>
                <a:gd name="T5" fmla="*/ 2147483647 h 234"/>
                <a:gd name="T6" fmla="*/ 2147483647 w 264"/>
                <a:gd name="T7" fmla="*/ 2147483647 h 234"/>
                <a:gd name="T8" fmla="*/ 2147483647 w 264"/>
                <a:gd name="T9" fmla="*/ 2147483647 h 234"/>
                <a:gd name="T10" fmla="*/ 2147483647 w 264"/>
                <a:gd name="T11" fmla="*/ 2147483647 h 234"/>
                <a:gd name="T12" fmla="*/ 2147483647 w 264"/>
                <a:gd name="T13" fmla="*/ 2147483647 h 234"/>
                <a:gd name="T14" fmla="*/ 2147483647 w 264"/>
                <a:gd name="T15" fmla="*/ 2147483647 h 234"/>
                <a:gd name="T16" fmla="*/ 2147483647 w 264"/>
                <a:gd name="T17" fmla="*/ 2147483647 h 234"/>
                <a:gd name="T18" fmla="*/ 2147483647 w 264"/>
                <a:gd name="T19" fmla="*/ 2147483647 h 234"/>
                <a:gd name="T20" fmla="*/ 2147483647 w 264"/>
                <a:gd name="T21" fmla="*/ 2147483647 h 234"/>
                <a:gd name="T22" fmla="*/ 2147483647 w 264"/>
                <a:gd name="T23" fmla="*/ 2147483647 h 234"/>
                <a:gd name="T24" fmla="*/ 2147483647 w 264"/>
                <a:gd name="T25" fmla="*/ 2147483647 h 234"/>
                <a:gd name="T26" fmla="*/ 2147483647 w 264"/>
                <a:gd name="T27" fmla="*/ 2147483647 h 234"/>
                <a:gd name="T28" fmla="*/ 2147483647 w 264"/>
                <a:gd name="T29" fmla="*/ 2147483647 h 234"/>
                <a:gd name="T30" fmla="*/ 2147483647 w 264"/>
                <a:gd name="T31" fmla="*/ 2147483647 h 234"/>
                <a:gd name="T32" fmla="*/ 2147483647 w 264"/>
                <a:gd name="T33" fmla="*/ 2147483647 h 234"/>
                <a:gd name="T34" fmla="*/ 2147483647 w 264"/>
                <a:gd name="T35" fmla="*/ 2147483647 h 234"/>
                <a:gd name="T36" fmla="*/ 2147483647 w 264"/>
                <a:gd name="T37" fmla="*/ 2147483647 h 234"/>
                <a:gd name="T38" fmla="*/ 2147483647 w 264"/>
                <a:gd name="T39" fmla="*/ 0 h 234"/>
                <a:gd name="T40" fmla="*/ 2147483647 w 264"/>
                <a:gd name="T41" fmla="*/ 0 h 234"/>
                <a:gd name="T42" fmla="*/ 2147483647 w 264"/>
                <a:gd name="T43" fmla="*/ 2147483647 h 234"/>
                <a:gd name="T44" fmla="*/ 0 w 264"/>
                <a:gd name="T45" fmla="*/ 2147483647 h 234"/>
                <a:gd name="T46" fmla="*/ 2147483647 w 264"/>
                <a:gd name="T47" fmla="*/ 2147483647 h 234"/>
                <a:gd name="T48" fmla="*/ 2147483647 w 264"/>
                <a:gd name="T49" fmla="*/ 2147483647 h 234"/>
                <a:gd name="T50" fmla="*/ 2147483647 w 264"/>
                <a:gd name="T51" fmla="*/ 2147483647 h 234"/>
                <a:gd name="T52" fmla="*/ 2147483647 w 264"/>
                <a:gd name="T53" fmla="*/ 2147483647 h 234"/>
                <a:gd name="T54" fmla="*/ 2147483647 w 264"/>
                <a:gd name="T55" fmla="*/ 2147483647 h 234"/>
                <a:gd name="T56" fmla="*/ 2147483647 w 264"/>
                <a:gd name="T57" fmla="*/ 2147483647 h 234"/>
                <a:gd name="T58" fmla="*/ 2147483647 w 264"/>
                <a:gd name="T59" fmla="*/ 2147483647 h 234"/>
                <a:gd name="T60" fmla="*/ 2147483647 w 264"/>
                <a:gd name="T61" fmla="*/ 2147483647 h 234"/>
                <a:gd name="T62" fmla="*/ 2147483647 w 264"/>
                <a:gd name="T63" fmla="*/ 2147483647 h 234"/>
                <a:gd name="T64" fmla="*/ 2147483647 w 264"/>
                <a:gd name="T65" fmla="*/ 2147483647 h 234"/>
                <a:gd name="T66" fmla="*/ 2147483647 w 264"/>
                <a:gd name="T67" fmla="*/ 2147483647 h 234"/>
                <a:gd name="T68" fmla="*/ 2147483647 w 264"/>
                <a:gd name="T69" fmla="*/ 2147483647 h 234"/>
                <a:gd name="T70" fmla="*/ 2147483647 w 264"/>
                <a:gd name="T71" fmla="*/ 2147483647 h 234"/>
                <a:gd name="T72" fmla="*/ 2147483647 w 264"/>
                <a:gd name="T73" fmla="*/ 2147483647 h 234"/>
                <a:gd name="T74" fmla="*/ 2147483647 w 264"/>
                <a:gd name="T75" fmla="*/ 2147483647 h 234"/>
                <a:gd name="T76" fmla="*/ 2147483647 w 264"/>
                <a:gd name="T77" fmla="*/ 2147483647 h 234"/>
                <a:gd name="T78" fmla="*/ 2147483647 w 264"/>
                <a:gd name="T79" fmla="*/ 2147483647 h 234"/>
                <a:gd name="T80" fmla="*/ 2147483647 w 264"/>
                <a:gd name="T81" fmla="*/ 2147483647 h 234"/>
                <a:gd name="T82" fmla="*/ 2147483647 w 264"/>
                <a:gd name="T83" fmla="*/ 2147483647 h 234"/>
                <a:gd name="T84" fmla="*/ 2147483647 w 264"/>
                <a:gd name="T85" fmla="*/ 2147483647 h 234"/>
                <a:gd name="T86" fmla="*/ 2147483647 w 264"/>
                <a:gd name="T87" fmla="*/ 2147483647 h 234"/>
                <a:gd name="T88" fmla="*/ 2147483647 w 264"/>
                <a:gd name="T89" fmla="*/ 2147483647 h 234"/>
                <a:gd name="T90" fmla="*/ 2147483647 w 264"/>
                <a:gd name="T91" fmla="*/ 2147483647 h 234"/>
                <a:gd name="T92" fmla="*/ 2147483647 w 264"/>
                <a:gd name="T93" fmla="*/ 2147483647 h 234"/>
                <a:gd name="T94" fmla="*/ 2147483647 w 264"/>
                <a:gd name="T95" fmla="*/ 2147483647 h 234"/>
                <a:gd name="T96" fmla="*/ 2147483647 w 264"/>
                <a:gd name="T97" fmla="*/ 2147483647 h 234"/>
                <a:gd name="T98" fmla="*/ 2147483647 w 264"/>
                <a:gd name="T99" fmla="*/ 2147483647 h 234"/>
                <a:gd name="T100" fmla="*/ 2147483647 w 264"/>
                <a:gd name="T101" fmla="*/ 2147483647 h 234"/>
                <a:gd name="T102" fmla="*/ 2147483647 w 264"/>
                <a:gd name="T103" fmla="*/ 2147483647 h 234"/>
                <a:gd name="T104" fmla="*/ 2147483647 w 264"/>
                <a:gd name="T105" fmla="*/ 2147483647 h 234"/>
                <a:gd name="T106" fmla="*/ 2147483647 w 264"/>
                <a:gd name="T107" fmla="*/ 2147483647 h 234"/>
                <a:gd name="T108" fmla="*/ 2147483647 w 264"/>
                <a:gd name="T109" fmla="*/ 2147483647 h 234"/>
                <a:gd name="T110" fmla="*/ 2147483647 w 264"/>
                <a:gd name="T111" fmla="*/ 2147483647 h 234"/>
                <a:gd name="T112" fmla="*/ 2147483647 w 264"/>
                <a:gd name="T113" fmla="*/ 2147483647 h 234"/>
                <a:gd name="T114" fmla="*/ 2147483647 w 264"/>
                <a:gd name="T115" fmla="*/ 2147483647 h 234"/>
                <a:gd name="T116" fmla="*/ 2147483647 w 264"/>
                <a:gd name="T117" fmla="*/ 2147483647 h 234"/>
                <a:gd name="T118" fmla="*/ 2147483647 w 264"/>
                <a:gd name="T119" fmla="*/ 2147483647 h 234"/>
                <a:gd name="T120" fmla="*/ 2147483647 w 264"/>
                <a:gd name="T121" fmla="*/ 2147483647 h 234"/>
                <a:gd name="T122" fmla="*/ 2147483647 w 264"/>
                <a:gd name="T123" fmla="*/ 2147483647 h 234"/>
                <a:gd name="T124" fmla="*/ 2147483647 w 264"/>
                <a:gd name="T125" fmla="*/ 2147483647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4"/>
                <a:gd name="T191" fmla="*/ 264 w 264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4">
                  <a:moveTo>
                    <a:pt x="246" y="78"/>
                  </a:moveTo>
                  <a:lnTo>
                    <a:pt x="228" y="78"/>
                  </a:lnTo>
                  <a:lnTo>
                    <a:pt x="228" y="60"/>
                  </a:lnTo>
                  <a:lnTo>
                    <a:pt x="246" y="42"/>
                  </a:lnTo>
                  <a:lnTo>
                    <a:pt x="246" y="30"/>
                  </a:lnTo>
                  <a:lnTo>
                    <a:pt x="234" y="30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6" y="30"/>
                  </a:lnTo>
                  <a:lnTo>
                    <a:pt x="204" y="30"/>
                  </a:lnTo>
                  <a:lnTo>
                    <a:pt x="192" y="12"/>
                  </a:lnTo>
                  <a:lnTo>
                    <a:pt x="138" y="12"/>
                  </a:lnTo>
                  <a:lnTo>
                    <a:pt x="132" y="6"/>
                  </a:lnTo>
                  <a:lnTo>
                    <a:pt x="120" y="6"/>
                  </a:lnTo>
                  <a:lnTo>
                    <a:pt x="108" y="12"/>
                  </a:lnTo>
                  <a:lnTo>
                    <a:pt x="90" y="6"/>
                  </a:lnTo>
                  <a:lnTo>
                    <a:pt x="66" y="6"/>
                  </a:lnTo>
                  <a:lnTo>
                    <a:pt x="42" y="12"/>
                  </a:lnTo>
                  <a:lnTo>
                    <a:pt x="30" y="6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8" y="24"/>
                  </a:lnTo>
                  <a:lnTo>
                    <a:pt x="0" y="30"/>
                  </a:lnTo>
                  <a:lnTo>
                    <a:pt x="12" y="42"/>
                  </a:lnTo>
                  <a:lnTo>
                    <a:pt x="30" y="48"/>
                  </a:lnTo>
                  <a:lnTo>
                    <a:pt x="30" y="60"/>
                  </a:lnTo>
                  <a:lnTo>
                    <a:pt x="36" y="60"/>
                  </a:lnTo>
                  <a:lnTo>
                    <a:pt x="42" y="66"/>
                  </a:lnTo>
                  <a:lnTo>
                    <a:pt x="42" y="84"/>
                  </a:lnTo>
                  <a:lnTo>
                    <a:pt x="60" y="90"/>
                  </a:lnTo>
                  <a:lnTo>
                    <a:pt x="72" y="120"/>
                  </a:lnTo>
                  <a:lnTo>
                    <a:pt x="84" y="132"/>
                  </a:lnTo>
                  <a:lnTo>
                    <a:pt x="96" y="138"/>
                  </a:lnTo>
                  <a:lnTo>
                    <a:pt x="114" y="150"/>
                  </a:lnTo>
                  <a:lnTo>
                    <a:pt x="126" y="156"/>
                  </a:lnTo>
                  <a:lnTo>
                    <a:pt x="132" y="168"/>
                  </a:lnTo>
                  <a:lnTo>
                    <a:pt x="132" y="174"/>
                  </a:lnTo>
                  <a:lnTo>
                    <a:pt x="126" y="180"/>
                  </a:lnTo>
                  <a:lnTo>
                    <a:pt x="138" y="180"/>
                  </a:lnTo>
                  <a:lnTo>
                    <a:pt x="156" y="198"/>
                  </a:lnTo>
                  <a:lnTo>
                    <a:pt x="162" y="210"/>
                  </a:lnTo>
                  <a:lnTo>
                    <a:pt x="174" y="216"/>
                  </a:lnTo>
                  <a:lnTo>
                    <a:pt x="192" y="234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92" y="198"/>
                  </a:lnTo>
                  <a:lnTo>
                    <a:pt x="186" y="192"/>
                  </a:lnTo>
                  <a:lnTo>
                    <a:pt x="186" y="186"/>
                  </a:lnTo>
                  <a:lnTo>
                    <a:pt x="192" y="180"/>
                  </a:lnTo>
                  <a:lnTo>
                    <a:pt x="198" y="180"/>
                  </a:lnTo>
                  <a:lnTo>
                    <a:pt x="204" y="168"/>
                  </a:lnTo>
                  <a:lnTo>
                    <a:pt x="204" y="162"/>
                  </a:lnTo>
                  <a:lnTo>
                    <a:pt x="210" y="156"/>
                  </a:lnTo>
                  <a:lnTo>
                    <a:pt x="228" y="156"/>
                  </a:lnTo>
                  <a:lnTo>
                    <a:pt x="228" y="132"/>
                  </a:lnTo>
                  <a:lnTo>
                    <a:pt x="258" y="132"/>
                  </a:lnTo>
                  <a:lnTo>
                    <a:pt x="258" y="126"/>
                  </a:lnTo>
                  <a:lnTo>
                    <a:pt x="252" y="114"/>
                  </a:lnTo>
                  <a:lnTo>
                    <a:pt x="240" y="102"/>
                  </a:lnTo>
                  <a:lnTo>
                    <a:pt x="264" y="96"/>
                  </a:lnTo>
                  <a:lnTo>
                    <a:pt x="258" y="84"/>
                  </a:lnTo>
                  <a:lnTo>
                    <a:pt x="252" y="78"/>
                  </a:lnTo>
                  <a:lnTo>
                    <a:pt x="246" y="7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6" name="Bhutan" descr="© INSCALE GmbH, 05.05.2010&#10;http://www.presentationload.com/">
              <a:extLst>
                <a:ext uri="{FF2B5EF4-FFF2-40B4-BE49-F238E27FC236}">
                  <a16:creationId xmlns:a16="http://schemas.microsoft.com/office/drawing/2014/main" id="{D3E52942-9028-C6BA-4AA5-64ED15B24CAD}"/>
                </a:ext>
              </a:extLst>
            </p:cNvPr>
            <p:cNvSpPr>
              <a:spLocks/>
            </p:cNvSpPr>
            <p:nvPr/>
          </p:nvSpPr>
          <p:spPr bwMode="gray">
            <a:xfrm>
              <a:off x="8574433" y="2964118"/>
              <a:ext cx="110644" cy="62699"/>
            </a:xfrm>
            <a:custGeom>
              <a:avLst/>
              <a:gdLst>
                <a:gd name="T0" fmla="*/ 2147483647 w 234"/>
                <a:gd name="T1" fmla="*/ 2147483647 h 132"/>
                <a:gd name="T2" fmla="*/ 2147483647 w 234"/>
                <a:gd name="T3" fmla="*/ 2147483647 h 132"/>
                <a:gd name="T4" fmla="*/ 2147483647 w 234"/>
                <a:gd name="T5" fmla="*/ 2147483647 h 132"/>
                <a:gd name="T6" fmla="*/ 2147483647 w 234"/>
                <a:gd name="T7" fmla="*/ 2147483647 h 132"/>
                <a:gd name="T8" fmla="*/ 2147483647 w 234"/>
                <a:gd name="T9" fmla="*/ 2147483647 h 132"/>
                <a:gd name="T10" fmla="*/ 2147483647 w 234"/>
                <a:gd name="T11" fmla="*/ 2147483647 h 132"/>
                <a:gd name="T12" fmla="*/ 2147483647 w 234"/>
                <a:gd name="T13" fmla="*/ 2147483647 h 132"/>
                <a:gd name="T14" fmla="*/ 2147483647 w 234"/>
                <a:gd name="T15" fmla="*/ 2147483647 h 132"/>
                <a:gd name="T16" fmla="*/ 2147483647 w 234"/>
                <a:gd name="T17" fmla="*/ 2147483647 h 132"/>
                <a:gd name="T18" fmla="*/ 2147483647 w 234"/>
                <a:gd name="T19" fmla="*/ 2147483647 h 132"/>
                <a:gd name="T20" fmla="*/ 2147483647 w 234"/>
                <a:gd name="T21" fmla="*/ 2147483647 h 132"/>
                <a:gd name="T22" fmla="*/ 2147483647 w 234"/>
                <a:gd name="T23" fmla="*/ 2147483647 h 132"/>
                <a:gd name="T24" fmla="*/ 2147483647 w 234"/>
                <a:gd name="T25" fmla="*/ 2147483647 h 132"/>
                <a:gd name="T26" fmla="*/ 2147483647 w 234"/>
                <a:gd name="T27" fmla="*/ 2147483647 h 132"/>
                <a:gd name="T28" fmla="*/ 2147483647 w 234"/>
                <a:gd name="T29" fmla="*/ 2147483647 h 132"/>
                <a:gd name="T30" fmla="*/ 2147483647 w 234"/>
                <a:gd name="T31" fmla="*/ 2147483647 h 132"/>
                <a:gd name="T32" fmla="*/ 2147483647 w 234"/>
                <a:gd name="T33" fmla="*/ 2147483647 h 132"/>
                <a:gd name="T34" fmla="*/ 2147483647 w 234"/>
                <a:gd name="T35" fmla="*/ 2147483647 h 132"/>
                <a:gd name="T36" fmla="*/ 2147483647 w 234"/>
                <a:gd name="T37" fmla="*/ 2147483647 h 132"/>
                <a:gd name="T38" fmla="*/ 2147483647 w 234"/>
                <a:gd name="T39" fmla="*/ 2147483647 h 132"/>
                <a:gd name="T40" fmla="*/ 2147483647 w 234"/>
                <a:gd name="T41" fmla="*/ 2147483647 h 132"/>
                <a:gd name="T42" fmla="*/ 2147483647 w 234"/>
                <a:gd name="T43" fmla="*/ 2147483647 h 132"/>
                <a:gd name="T44" fmla="*/ 2147483647 w 234"/>
                <a:gd name="T45" fmla="*/ 2147483647 h 132"/>
                <a:gd name="T46" fmla="*/ 2147483647 w 234"/>
                <a:gd name="T47" fmla="*/ 2147483647 h 132"/>
                <a:gd name="T48" fmla="*/ 2147483647 w 234"/>
                <a:gd name="T49" fmla="*/ 2147483647 h 132"/>
                <a:gd name="T50" fmla="*/ 2147483647 w 234"/>
                <a:gd name="T51" fmla="*/ 2147483647 h 132"/>
                <a:gd name="T52" fmla="*/ 2147483647 w 234"/>
                <a:gd name="T53" fmla="*/ 2147483647 h 132"/>
                <a:gd name="T54" fmla="*/ 2147483647 w 234"/>
                <a:gd name="T55" fmla="*/ 2147483647 h 132"/>
                <a:gd name="T56" fmla="*/ 2147483647 w 234"/>
                <a:gd name="T57" fmla="*/ 2147483647 h 132"/>
                <a:gd name="T58" fmla="*/ 2147483647 w 234"/>
                <a:gd name="T59" fmla="*/ 0 h 132"/>
                <a:gd name="T60" fmla="*/ 2147483647 w 234"/>
                <a:gd name="T61" fmla="*/ 0 h 132"/>
                <a:gd name="T62" fmla="*/ 2147483647 w 234"/>
                <a:gd name="T63" fmla="*/ 2147483647 h 132"/>
                <a:gd name="T64" fmla="*/ 2147483647 w 234"/>
                <a:gd name="T65" fmla="*/ 2147483647 h 132"/>
                <a:gd name="T66" fmla="*/ 2147483647 w 234"/>
                <a:gd name="T67" fmla="*/ 2147483647 h 132"/>
                <a:gd name="T68" fmla="*/ 2147483647 w 234"/>
                <a:gd name="T69" fmla="*/ 2147483647 h 132"/>
                <a:gd name="T70" fmla="*/ 2147483647 w 234"/>
                <a:gd name="T71" fmla="*/ 2147483647 h 132"/>
                <a:gd name="T72" fmla="*/ 2147483647 w 234"/>
                <a:gd name="T73" fmla="*/ 2147483647 h 132"/>
                <a:gd name="T74" fmla="*/ 2147483647 w 234"/>
                <a:gd name="T75" fmla="*/ 2147483647 h 132"/>
                <a:gd name="T76" fmla="*/ 0 w 234"/>
                <a:gd name="T77" fmla="*/ 2147483647 h 132"/>
                <a:gd name="T78" fmla="*/ 0 w 234"/>
                <a:gd name="T79" fmla="*/ 2147483647 h 132"/>
                <a:gd name="T80" fmla="*/ 2147483647 w 234"/>
                <a:gd name="T81" fmla="*/ 2147483647 h 132"/>
                <a:gd name="T82" fmla="*/ 2147483647 w 234"/>
                <a:gd name="T83" fmla="*/ 2147483647 h 132"/>
                <a:gd name="T84" fmla="*/ 2147483647 w 234"/>
                <a:gd name="T85" fmla="*/ 2147483647 h 132"/>
                <a:gd name="T86" fmla="*/ 2147483647 w 234"/>
                <a:gd name="T87" fmla="*/ 2147483647 h 132"/>
                <a:gd name="T88" fmla="*/ 2147483647 w 234"/>
                <a:gd name="T89" fmla="*/ 2147483647 h 132"/>
                <a:gd name="T90" fmla="*/ 2147483647 w 234"/>
                <a:gd name="T91" fmla="*/ 2147483647 h 132"/>
                <a:gd name="T92" fmla="*/ 2147483647 w 234"/>
                <a:gd name="T93" fmla="*/ 2147483647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34"/>
                <a:gd name="T142" fmla="*/ 0 h 132"/>
                <a:gd name="T143" fmla="*/ 234 w 234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34" h="132">
                  <a:moveTo>
                    <a:pt x="78" y="132"/>
                  </a:moveTo>
                  <a:lnTo>
                    <a:pt x="90" y="132"/>
                  </a:lnTo>
                  <a:lnTo>
                    <a:pt x="102" y="126"/>
                  </a:lnTo>
                  <a:lnTo>
                    <a:pt x="108" y="120"/>
                  </a:lnTo>
                  <a:lnTo>
                    <a:pt x="126" y="120"/>
                  </a:lnTo>
                  <a:lnTo>
                    <a:pt x="138" y="126"/>
                  </a:lnTo>
                  <a:lnTo>
                    <a:pt x="168" y="126"/>
                  </a:lnTo>
                  <a:lnTo>
                    <a:pt x="180" y="120"/>
                  </a:lnTo>
                  <a:lnTo>
                    <a:pt x="192" y="120"/>
                  </a:lnTo>
                  <a:lnTo>
                    <a:pt x="198" y="126"/>
                  </a:lnTo>
                  <a:lnTo>
                    <a:pt x="210" y="126"/>
                  </a:lnTo>
                  <a:lnTo>
                    <a:pt x="234" y="114"/>
                  </a:lnTo>
                  <a:lnTo>
                    <a:pt x="234" y="108"/>
                  </a:lnTo>
                  <a:lnTo>
                    <a:pt x="222" y="96"/>
                  </a:lnTo>
                  <a:lnTo>
                    <a:pt x="222" y="72"/>
                  </a:lnTo>
                  <a:lnTo>
                    <a:pt x="198" y="72"/>
                  </a:lnTo>
                  <a:lnTo>
                    <a:pt x="192" y="66"/>
                  </a:lnTo>
                  <a:lnTo>
                    <a:pt x="192" y="42"/>
                  </a:lnTo>
                  <a:lnTo>
                    <a:pt x="186" y="30"/>
                  </a:lnTo>
                  <a:lnTo>
                    <a:pt x="174" y="18"/>
                  </a:lnTo>
                  <a:lnTo>
                    <a:pt x="162" y="12"/>
                  </a:lnTo>
                  <a:lnTo>
                    <a:pt x="150" y="12"/>
                  </a:lnTo>
                  <a:lnTo>
                    <a:pt x="138" y="18"/>
                  </a:lnTo>
                  <a:lnTo>
                    <a:pt x="126" y="18"/>
                  </a:lnTo>
                  <a:lnTo>
                    <a:pt x="114" y="24"/>
                  </a:lnTo>
                  <a:lnTo>
                    <a:pt x="108" y="30"/>
                  </a:lnTo>
                  <a:lnTo>
                    <a:pt x="102" y="30"/>
                  </a:lnTo>
                  <a:lnTo>
                    <a:pt x="102" y="6"/>
                  </a:lnTo>
                  <a:lnTo>
                    <a:pt x="78" y="6"/>
                  </a:lnTo>
                  <a:lnTo>
                    <a:pt x="66" y="0"/>
                  </a:lnTo>
                  <a:lnTo>
                    <a:pt x="54" y="0"/>
                  </a:lnTo>
                  <a:lnTo>
                    <a:pt x="48" y="12"/>
                  </a:lnTo>
                  <a:lnTo>
                    <a:pt x="36" y="24"/>
                  </a:lnTo>
                  <a:lnTo>
                    <a:pt x="30" y="36"/>
                  </a:lnTo>
                  <a:lnTo>
                    <a:pt x="18" y="54"/>
                  </a:lnTo>
                  <a:lnTo>
                    <a:pt x="12" y="66"/>
                  </a:lnTo>
                  <a:lnTo>
                    <a:pt x="6" y="72"/>
                  </a:lnTo>
                  <a:lnTo>
                    <a:pt x="6" y="78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8" y="108"/>
                  </a:lnTo>
                  <a:lnTo>
                    <a:pt x="42" y="120"/>
                  </a:lnTo>
                  <a:lnTo>
                    <a:pt x="54" y="120"/>
                  </a:lnTo>
                  <a:lnTo>
                    <a:pt x="54" y="114"/>
                  </a:lnTo>
                  <a:lnTo>
                    <a:pt x="54" y="120"/>
                  </a:lnTo>
                  <a:lnTo>
                    <a:pt x="66" y="132"/>
                  </a:lnTo>
                  <a:lnTo>
                    <a:pt x="78" y="13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7" name="Benin" descr="© INSCALE GmbH, 05.05.2010&#10;http://www.presentationload.com/">
              <a:extLst>
                <a:ext uri="{FF2B5EF4-FFF2-40B4-BE49-F238E27FC236}">
                  <a16:creationId xmlns:a16="http://schemas.microsoft.com/office/drawing/2014/main" id="{3AEBDE8E-4CD0-752B-D93E-CF052061122A}"/>
                </a:ext>
              </a:extLst>
            </p:cNvPr>
            <p:cNvSpPr>
              <a:spLocks/>
            </p:cNvSpPr>
            <p:nvPr/>
          </p:nvSpPr>
          <p:spPr bwMode="gray">
            <a:xfrm>
              <a:off x="5705056" y="3570818"/>
              <a:ext cx="105113" cy="234197"/>
            </a:xfrm>
            <a:custGeom>
              <a:avLst/>
              <a:gdLst>
                <a:gd name="T0" fmla="*/ 2147483647 w 222"/>
                <a:gd name="T1" fmla="*/ 2147483647 h 498"/>
                <a:gd name="T2" fmla="*/ 2147483647 w 222"/>
                <a:gd name="T3" fmla="*/ 2147483647 h 498"/>
                <a:gd name="T4" fmla="*/ 2147483647 w 222"/>
                <a:gd name="T5" fmla="*/ 2147483647 h 498"/>
                <a:gd name="T6" fmla="*/ 2147483647 w 222"/>
                <a:gd name="T7" fmla="*/ 2147483647 h 498"/>
                <a:gd name="T8" fmla="*/ 2147483647 w 222"/>
                <a:gd name="T9" fmla="*/ 2147483647 h 498"/>
                <a:gd name="T10" fmla="*/ 2147483647 w 222"/>
                <a:gd name="T11" fmla="*/ 2147483647 h 498"/>
                <a:gd name="T12" fmla="*/ 2147483647 w 222"/>
                <a:gd name="T13" fmla="*/ 2147483647 h 498"/>
                <a:gd name="T14" fmla="*/ 2147483647 w 222"/>
                <a:gd name="T15" fmla="*/ 2147483647 h 498"/>
                <a:gd name="T16" fmla="*/ 2147483647 w 222"/>
                <a:gd name="T17" fmla="*/ 2147483647 h 498"/>
                <a:gd name="T18" fmla="*/ 2147483647 w 222"/>
                <a:gd name="T19" fmla="*/ 2147483647 h 498"/>
                <a:gd name="T20" fmla="*/ 2147483647 w 222"/>
                <a:gd name="T21" fmla="*/ 2147483647 h 498"/>
                <a:gd name="T22" fmla="*/ 2147483647 w 222"/>
                <a:gd name="T23" fmla="*/ 2147483647 h 498"/>
                <a:gd name="T24" fmla="*/ 2147483647 w 222"/>
                <a:gd name="T25" fmla="*/ 2147483647 h 498"/>
                <a:gd name="T26" fmla="*/ 2147483647 w 222"/>
                <a:gd name="T27" fmla="*/ 2147483647 h 498"/>
                <a:gd name="T28" fmla="*/ 2147483647 w 222"/>
                <a:gd name="T29" fmla="*/ 2147483647 h 498"/>
                <a:gd name="T30" fmla="*/ 2147483647 w 222"/>
                <a:gd name="T31" fmla="*/ 2147483647 h 498"/>
                <a:gd name="T32" fmla="*/ 2147483647 w 222"/>
                <a:gd name="T33" fmla="*/ 2147483647 h 498"/>
                <a:gd name="T34" fmla="*/ 2147483647 w 222"/>
                <a:gd name="T35" fmla="*/ 2147483647 h 498"/>
                <a:gd name="T36" fmla="*/ 2147483647 w 222"/>
                <a:gd name="T37" fmla="*/ 2147483647 h 498"/>
                <a:gd name="T38" fmla="*/ 2147483647 w 222"/>
                <a:gd name="T39" fmla="*/ 2147483647 h 498"/>
                <a:gd name="T40" fmla="*/ 2147483647 w 222"/>
                <a:gd name="T41" fmla="*/ 2147483647 h 498"/>
                <a:gd name="T42" fmla="*/ 2147483647 w 222"/>
                <a:gd name="T43" fmla="*/ 2147483647 h 498"/>
                <a:gd name="T44" fmla="*/ 2147483647 w 222"/>
                <a:gd name="T45" fmla="*/ 2147483647 h 498"/>
                <a:gd name="T46" fmla="*/ 0 w 222"/>
                <a:gd name="T47" fmla="*/ 2147483647 h 498"/>
                <a:gd name="T48" fmla="*/ 2147483647 w 222"/>
                <a:gd name="T49" fmla="*/ 2147483647 h 498"/>
                <a:gd name="T50" fmla="*/ 2147483647 w 222"/>
                <a:gd name="T51" fmla="*/ 2147483647 h 498"/>
                <a:gd name="T52" fmla="*/ 2147483647 w 222"/>
                <a:gd name="T53" fmla="*/ 2147483647 h 498"/>
                <a:gd name="T54" fmla="*/ 2147483647 w 222"/>
                <a:gd name="T55" fmla="*/ 2147483647 h 498"/>
                <a:gd name="T56" fmla="*/ 2147483647 w 222"/>
                <a:gd name="T57" fmla="*/ 2147483647 h 498"/>
                <a:gd name="T58" fmla="*/ 2147483647 w 222"/>
                <a:gd name="T59" fmla="*/ 2147483647 h 498"/>
                <a:gd name="T60" fmla="*/ 2147483647 w 222"/>
                <a:gd name="T61" fmla="*/ 2147483647 h 498"/>
                <a:gd name="T62" fmla="*/ 2147483647 w 222"/>
                <a:gd name="T63" fmla="*/ 2147483647 h 498"/>
                <a:gd name="T64" fmla="*/ 2147483647 w 222"/>
                <a:gd name="T65" fmla="*/ 2147483647 h 498"/>
                <a:gd name="T66" fmla="*/ 2147483647 w 222"/>
                <a:gd name="T67" fmla="*/ 2147483647 h 498"/>
                <a:gd name="T68" fmla="*/ 2147483647 w 222"/>
                <a:gd name="T69" fmla="*/ 2147483647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22"/>
                <a:gd name="T106" fmla="*/ 0 h 498"/>
                <a:gd name="T107" fmla="*/ 222 w 222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22" h="498">
                  <a:moveTo>
                    <a:pt x="138" y="372"/>
                  </a:moveTo>
                  <a:lnTo>
                    <a:pt x="144" y="342"/>
                  </a:lnTo>
                  <a:lnTo>
                    <a:pt x="138" y="306"/>
                  </a:lnTo>
                  <a:lnTo>
                    <a:pt x="144" y="276"/>
                  </a:lnTo>
                  <a:lnTo>
                    <a:pt x="162" y="276"/>
                  </a:lnTo>
                  <a:lnTo>
                    <a:pt x="174" y="252"/>
                  </a:lnTo>
                  <a:lnTo>
                    <a:pt x="174" y="222"/>
                  </a:lnTo>
                  <a:lnTo>
                    <a:pt x="180" y="216"/>
                  </a:lnTo>
                  <a:lnTo>
                    <a:pt x="186" y="204"/>
                  </a:lnTo>
                  <a:lnTo>
                    <a:pt x="198" y="198"/>
                  </a:lnTo>
                  <a:lnTo>
                    <a:pt x="198" y="156"/>
                  </a:lnTo>
                  <a:lnTo>
                    <a:pt x="210" y="150"/>
                  </a:lnTo>
                  <a:lnTo>
                    <a:pt x="216" y="150"/>
                  </a:lnTo>
                  <a:lnTo>
                    <a:pt x="222" y="144"/>
                  </a:lnTo>
                  <a:lnTo>
                    <a:pt x="222" y="132"/>
                  </a:lnTo>
                  <a:lnTo>
                    <a:pt x="216" y="126"/>
                  </a:lnTo>
                  <a:lnTo>
                    <a:pt x="216" y="114"/>
                  </a:lnTo>
                  <a:lnTo>
                    <a:pt x="210" y="102"/>
                  </a:lnTo>
                  <a:lnTo>
                    <a:pt x="204" y="96"/>
                  </a:lnTo>
                  <a:lnTo>
                    <a:pt x="192" y="72"/>
                  </a:lnTo>
                  <a:lnTo>
                    <a:pt x="198" y="66"/>
                  </a:lnTo>
                  <a:lnTo>
                    <a:pt x="198" y="60"/>
                  </a:lnTo>
                  <a:lnTo>
                    <a:pt x="204" y="48"/>
                  </a:lnTo>
                  <a:lnTo>
                    <a:pt x="198" y="42"/>
                  </a:lnTo>
                  <a:lnTo>
                    <a:pt x="186" y="36"/>
                  </a:lnTo>
                  <a:lnTo>
                    <a:pt x="180" y="36"/>
                  </a:lnTo>
                  <a:lnTo>
                    <a:pt x="174" y="30"/>
                  </a:lnTo>
                  <a:lnTo>
                    <a:pt x="168" y="30"/>
                  </a:lnTo>
                  <a:lnTo>
                    <a:pt x="162" y="24"/>
                  </a:lnTo>
                  <a:lnTo>
                    <a:pt x="156" y="12"/>
                  </a:lnTo>
                  <a:lnTo>
                    <a:pt x="144" y="0"/>
                  </a:lnTo>
                  <a:lnTo>
                    <a:pt x="114" y="12"/>
                  </a:lnTo>
                  <a:lnTo>
                    <a:pt x="114" y="36"/>
                  </a:lnTo>
                  <a:lnTo>
                    <a:pt x="120" y="36"/>
                  </a:lnTo>
                  <a:lnTo>
                    <a:pt x="114" y="42"/>
                  </a:lnTo>
                  <a:lnTo>
                    <a:pt x="108" y="60"/>
                  </a:lnTo>
                  <a:lnTo>
                    <a:pt x="96" y="6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78"/>
                  </a:lnTo>
                  <a:lnTo>
                    <a:pt x="78" y="72"/>
                  </a:lnTo>
                  <a:lnTo>
                    <a:pt x="48" y="72"/>
                  </a:lnTo>
                  <a:lnTo>
                    <a:pt x="30" y="90"/>
                  </a:lnTo>
                  <a:lnTo>
                    <a:pt x="24" y="102"/>
                  </a:lnTo>
                  <a:lnTo>
                    <a:pt x="12" y="102"/>
                  </a:lnTo>
                  <a:lnTo>
                    <a:pt x="6" y="114"/>
                  </a:lnTo>
                  <a:lnTo>
                    <a:pt x="0" y="132"/>
                  </a:lnTo>
                  <a:lnTo>
                    <a:pt x="0" y="162"/>
                  </a:lnTo>
                  <a:lnTo>
                    <a:pt x="12" y="168"/>
                  </a:lnTo>
                  <a:lnTo>
                    <a:pt x="42" y="198"/>
                  </a:lnTo>
                  <a:lnTo>
                    <a:pt x="42" y="240"/>
                  </a:lnTo>
                  <a:lnTo>
                    <a:pt x="54" y="252"/>
                  </a:lnTo>
                  <a:lnTo>
                    <a:pt x="60" y="264"/>
                  </a:lnTo>
                  <a:lnTo>
                    <a:pt x="60" y="294"/>
                  </a:lnTo>
                  <a:lnTo>
                    <a:pt x="66" y="306"/>
                  </a:lnTo>
                  <a:lnTo>
                    <a:pt x="54" y="318"/>
                  </a:lnTo>
                  <a:lnTo>
                    <a:pt x="54" y="378"/>
                  </a:lnTo>
                  <a:lnTo>
                    <a:pt x="66" y="390"/>
                  </a:lnTo>
                  <a:lnTo>
                    <a:pt x="54" y="396"/>
                  </a:lnTo>
                  <a:lnTo>
                    <a:pt x="60" y="462"/>
                  </a:lnTo>
                  <a:lnTo>
                    <a:pt x="60" y="468"/>
                  </a:lnTo>
                  <a:lnTo>
                    <a:pt x="72" y="480"/>
                  </a:lnTo>
                  <a:lnTo>
                    <a:pt x="72" y="492"/>
                  </a:lnTo>
                  <a:lnTo>
                    <a:pt x="84" y="492"/>
                  </a:lnTo>
                  <a:lnTo>
                    <a:pt x="96" y="498"/>
                  </a:lnTo>
                  <a:lnTo>
                    <a:pt x="108" y="498"/>
                  </a:lnTo>
                  <a:lnTo>
                    <a:pt x="120" y="474"/>
                  </a:lnTo>
                  <a:lnTo>
                    <a:pt x="126" y="480"/>
                  </a:lnTo>
                  <a:lnTo>
                    <a:pt x="138" y="486"/>
                  </a:lnTo>
                  <a:lnTo>
                    <a:pt x="138" y="37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69" name="Belgium" descr="© INSCALE GmbH, 05.05.2010&#10;http://www.presentationload.com/">
              <a:extLst>
                <a:ext uri="{FF2B5EF4-FFF2-40B4-BE49-F238E27FC236}">
                  <a16:creationId xmlns:a16="http://schemas.microsoft.com/office/drawing/2014/main" id="{4B081B19-7AAF-98E8-EF8D-7E9FF930D111}"/>
                </a:ext>
              </a:extLst>
            </p:cNvPr>
            <p:cNvSpPr>
              <a:spLocks/>
            </p:cNvSpPr>
            <p:nvPr/>
          </p:nvSpPr>
          <p:spPr bwMode="gray">
            <a:xfrm>
              <a:off x="5804636" y="2095560"/>
              <a:ext cx="105113" cy="71919"/>
            </a:xfrm>
            <a:custGeom>
              <a:avLst/>
              <a:gdLst>
                <a:gd name="T0" fmla="*/ 0 w 222"/>
                <a:gd name="T1" fmla="*/ 2147483647 h 150"/>
                <a:gd name="T2" fmla="*/ 2147483647 w 222"/>
                <a:gd name="T3" fmla="*/ 2147483647 h 150"/>
                <a:gd name="T4" fmla="*/ 2147483647 w 222"/>
                <a:gd name="T5" fmla="*/ 2147483647 h 150"/>
                <a:gd name="T6" fmla="*/ 2147483647 w 222"/>
                <a:gd name="T7" fmla="*/ 2147483647 h 150"/>
                <a:gd name="T8" fmla="*/ 2147483647 w 222"/>
                <a:gd name="T9" fmla="*/ 2147483647 h 150"/>
                <a:gd name="T10" fmla="*/ 2147483647 w 222"/>
                <a:gd name="T11" fmla="*/ 2147483647 h 150"/>
                <a:gd name="T12" fmla="*/ 2147483647 w 222"/>
                <a:gd name="T13" fmla="*/ 2147483647 h 150"/>
                <a:gd name="T14" fmla="*/ 2147483647 w 222"/>
                <a:gd name="T15" fmla="*/ 2147483647 h 150"/>
                <a:gd name="T16" fmla="*/ 2147483647 w 222"/>
                <a:gd name="T17" fmla="*/ 2147483647 h 150"/>
                <a:gd name="T18" fmla="*/ 2147483647 w 222"/>
                <a:gd name="T19" fmla="*/ 2147483647 h 150"/>
                <a:gd name="T20" fmla="*/ 2147483647 w 222"/>
                <a:gd name="T21" fmla="*/ 2147483647 h 150"/>
                <a:gd name="T22" fmla="*/ 2147483647 w 222"/>
                <a:gd name="T23" fmla="*/ 2147483647 h 150"/>
                <a:gd name="T24" fmla="*/ 2147483647 w 222"/>
                <a:gd name="T25" fmla="*/ 2147483647 h 150"/>
                <a:gd name="T26" fmla="*/ 2147483647 w 222"/>
                <a:gd name="T27" fmla="*/ 2147483647 h 150"/>
                <a:gd name="T28" fmla="*/ 2147483647 w 222"/>
                <a:gd name="T29" fmla="*/ 2147483647 h 150"/>
                <a:gd name="T30" fmla="*/ 2147483647 w 222"/>
                <a:gd name="T31" fmla="*/ 2147483647 h 150"/>
                <a:gd name="T32" fmla="*/ 2147483647 w 222"/>
                <a:gd name="T33" fmla="*/ 2147483647 h 150"/>
                <a:gd name="T34" fmla="*/ 2147483647 w 222"/>
                <a:gd name="T35" fmla="*/ 2147483647 h 150"/>
                <a:gd name="T36" fmla="*/ 2147483647 w 222"/>
                <a:gd name="T37" fmla="*/ 2147483647 h 150"/>
                <a:gd name="T38" fmla="*/ 2147483647 w 222"/>
                <a:gd name="T39" fmla="*/ 2147483647 h 150"/>
                <a:gd name="T40" fmla="*/ 2147483647 w 222"/>
                <a:gd name="T41" fmla="*/ 2147483647 h 150"/>
                <a:gd name="T42" fmla="*/ 2147483647 w 222"/>
                <a:gd name="T43" fmla="*/ 2147483647 h 150"/>
                <a:gd name="T44" fmla="*/ 2147483647 w 222"/>
                <a:gd name="T45" fmla="*/ 2147483647 h 150"/>
                <a:gd name="T46" fmla="*/ 2147483647 w 222"/>
                <a:gd name="T47" fmla="*/ 2147483647 h 150"/>
                <a:gd name="T48" fmla="*/ 2147483647 w 222"/>
                <a:gd name="T49" fmla="*/ 2147483647 h 150"/>
                <a:gd name="T50" fmla="*/ 2147483647 w 222"/>
                <a:gd name="T51" fmla="*/ 2147483647 h 150"/>
                <a:gd name="T52" fmla="*/ 2147483647 w 222"/>
                <a:gd name="T53" fmla="*/ 2147483647 h 150"/>
                <a:gd name="T54" fmla="*/ 2147483647 w 222"/>
                <a:gd name="T55" fmla="*/ 2147483647 h 150"/>
                <a:gd name="T56" fmla="*/ 2147483647 w 222"/>
                <a:gd name="T57" fmla="*/ 2147483647 h 150"/>
                <a:gd name="T58" fmla="*/ 2147483647 w 222"/>
                <a:gd name="T59" fmla="*/ 2147483647 h 150"/>
                <a:gd name="T60" fmla="*/ 2147483647 w 222"/>
                <a:gd name="T61" fmla="*/ 2147483647 h 150"/>
                <a:gd name="T62" fmla="*/ 2147483647 w 222"/>
                <a:gd name="T63" fmla="*/ 2147483647 h 150"/>
                <a:gd name="T64" fmla="*/ 2147483647 w 222"/>
                <a:gd name="T65" fmla="*/ 2147483647 h 150"/>
                <a:gd name="T66" fmla="*/ 2147483647 w 222"/>
                <a:gd name="T67" fmla="*/ 2147483647 h 150"/>
                <a:gd name="T68" fmla="*/ 2147483647 w 222"/>
                <a:gd name="T69" fmla="*/ 2147483647 h 150"/>
                <a:gd name="T70" fmla="*/ 2147483647 w 222"/>
                <a:gd name="T71" fmla="*/ 2147483647 h 150"/>
                <a:gd name="T72" fmla="*/ 2147483647 w 222"/>
                <a:gd name="T73" fmla="*/ 2147483647 h 150"/>
                <a:gd name="T74" fmla="*/ 2147483647 w 222"/>
                <a:gd name="T75" fmla="*/ 2147483647 h 150"/>
                <a:gd name="T76" fmla="*/ 2147483647 w 222"/>
                <a:gd name="T77" fmla="*/ 2147483647 h 150"/>
                <a:gd name="T78" fmla="*/ 2147483647 w 222"/>
                <a:gd name="T79" fmla="*/ 2147483647 h 150"/>
                <a:gd name="T80" fmla="*/ 2147483647 w 222"/>
                <a:gd name="T81" fmla="*/ 0 h 150"/>
                <a:gd name="T82" fmla="*/ 2147483647 w 222"/>
                <a:gd name="T83" fmla="*/ 0 h 150"/>
                <a:gd name="T84" fmla="*/ 2147483647 w 222"/>
                <a:gd name="T85" fmla="*/ 2147483647 h 150"/>
                <a:gd name="T86" fmla="*/ 2147483647 w 222"/>
                <a:gd name="T87" fmla="*/ 0 h 150"/>
                <a:gd name="T88" fmla="*/ 2147483647 w 222"/>
                <a:gd name="T89" fmla="*/ 2147483647 h 150"/>
                <a:gd name="T90" fmla="*/ 2147483647 w 222"/>
                <a:gd name="T91" fmla="*/ 2147483647 h 150"/>
                <a:gd name="T92" fmla="*/ 2147483647 w 222"/>
                <a:gd name="T93" fmla="*/ 2147483647 h 150"/>
                <a:gd name="T94" fmla="*/ 2147483647 w 222"/>
                <a:gd name="T95" fmla="*/ 2147483647 h 150"/>
                <a:gd name="T96" fmla="*/ 2147483647 w 222"/>
                <a:gd name="T97" fmla="*/ 2147483647 h 150"/>
                <a:gd name="T98" fmla="*/ 2147483647 w 222"/>
                <a:gd name="T99" fmla="*/ 2147483647 h 150"/>
                <a:gd name="T100" fmla="*/ 2147483647 w 222"/>
                <a:gd name="T101" fmla="*/ 2147483647 h 150"/>
                <a:gd name="T102" fmla="*/ 0 w 222"/>
                <a:gd name="T103" fmla="*/ 2147483647 h 150"/>
                <a:gd name="T104" fmla="*/ 0 w 222"/>
                <a:gd name="T105" fmla="*/ 2147483647 h 1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150"/>
                <a:gd name="T161" fmla="*/ 222 w 222"/>
                <a:gd name="T162" fmla="*/ 150 h 1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150">
                  <a:moveTo>
                    <a:pt x="0" y="42"/>
                  </a:moveTo>
                  <a:lnTo>
                    <a:pt x="6" y="60"/>
                  </a:lnTo>
                  <a:lnTo>
                    <a:pt x="30" y="66"/>
                  </a:lnTo>
                  <a:lnTo>
                    <a:pt x="42" y="78"/>
                  </a:lnTo>
                  <a:lnTo>
                    <a:pt x="66" y="78"/>
                  </a:lnTo>
                  <a:lnTo>
                    <a:pt x="78" y="84"/>
                  </a:lnTo>
                  <a:lnTo>
                    <a:pt x="84" y="90"/>
                  </a:lnTo>
                  <a:lnTo>
                    <a:pt x="84" y="114"/>
                  </a:lnTo>
                  <a:lnTo>
                    <a:pt x="108" y="114"/>
                  </a:lnTo>
                  <a:lnTo>
                    <a:pt x="120" y="102"/>
                  </a:lnTo>
                  <a:lnTo>
                    <a:pt x="120" y="126"/>
                  </a:lnTo>
                  <a:lnTo>
                    <a:pt x="132" y="126"/>
                  </a:lnTo>
                  <a:lnTo>
                    <a:pt x="144" y="132"/>
                  </a:lnTo>
                  <a:lnTo>
                    <a:pt x="150" y="132"/>
                  </a:lnTo>
                  <a:lnTo>
                    <a:pt x="162" y="144"/>
                  </a:lnTo>
                  <a:lnTo>
                    <a:pt x="180" y="144"/>
                  </a:lnTo>
                  <a:lnTo>
                    <a:pt x="192" y="150"/>
                  </a:lnTo>
                  <a:lnTo>
                    <a:pt x="192" y="144"/>
                  </a:lnTo>
                  <a:lnTo>
                    <a:pt x="186" y="132"/>
                  </a:lnTo>
                  <a:lnTo>
                    <a:pt x="174" y="120"/>
                  </a:lnTo>
                  <a:lnTo>
                    <a:pt x="174" y="114"/>
                  </a:lnTo>
                  <a:lnTo>
                    <a:pt x="180" y="114"/>
                  </a:lnTo>
                  <a:lnTo>
                    <a:pt x="192" y="108"/>
                  </a:lnTo>
                  <a:lnTo>
                    <a:pt x="198" y="102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10" y="90"/>
                  </a:lnTo>
                  <a:lnTo>
                    <a:pt x="222" y="90"/>
                  </a:lnTo>
                  <a:lnTo>
                    <a:pt x="216" y="84"/>
                  </a:lnTo>
                  <a:lnTo>
                    <a:pt x="216" y="66"/>
                  </a:lnTo>
                  <a:lnTo>
                    <a:pt x="204" y="54"/>
                  </a:lnTo>
                  <a:lnTo>
                    <a:pt x="180" y="54"/>
                  </a:lnTo>
                  <a:lnTo>
                    <a:pt x="180" y="42"/>
                  </a:lnTo>
                  <a:lnTo>
                    <a:pt x="186" y="36"/>
                  </a:lnTo>
                  <a:lnTo>
                    <a:pt x="186" y="18"/>
                  </a:lnTo>
                  <a:lnTo>
                    <a:pt x="180" y="12"/>
                  </a:lnTo>
                  <a:lnTo>
                    <a:pt x="174" y="12"/>
                  </a:lnTo>
                  <a:lnTo>
                    <a:pt x="162" y="18"/>
                  </a:lnTo>
                  <a:lnTo>
                    <a:pt x="150" y="18"/>
                  </a:lnTo>
                  <a:lnTo>
                    <a:pt x="144" y="12"/>
                  </a:lnTo>
                  <a:lnTo>
                    <a:pt x="144" y="0"/>
                  </a:lnTo>
                  <a:lnTo>
                    <a:pt x="108" y="0"/>
                  </a:lnTo>
                  <a:lnTo>
                    <a:pt x="108" y="6"/>
                  </a:lnTo>
                  <a:lnTo>
                    <a:pt x="96" y="0"/>
                  </a:lnTo>
                  <a:lnTo>
                    <a:pt x="96" y="12"/>
                  </a:lnTo>
                  <a:lnTo>
                    <a:pt x="78" y="6"/>
                  </a:lnTo>
                  <a:lnTo>
                    <a:pt x="72" y="18"/>
                  </a:lnTo>
                  <a:lnTo>
                    <a:pt x="66" y="12"/>
                  </a:lnTo>
                  <a:lnTo>
                    <a:pt x="42" y="12"/>
                  </a:lnTo>
                  <a:lnTo>
                    <a:pt x="36" y="6"/>
                  </a:lnTo>
                  <a:lnTo>
                    <a:pt x="24" y="6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0" name="Bangladesh" descr="© INSCALE GmbH, 05.05.2010&#10;http://www.presentationload.com/">
              <a:extLst>
                <a:ext uri="{FF2B5EF4-FFF2-40B4-BE49-F238E27FC236}">
                  <a16:creationId xmlns:a16="http://schemas.microsoft.com/office/drawing/2014/main" id="{F9762580-EFB5-6FA5-433F-B29B2FA7F0A7}"/>
                </a:ext>
              </a:extLst>
            </p:cNvPr>
            <p:cNvSpPr>
              <a:spLocks/>
            </p:cNvSpPr>
            <p:nvPr/>
          </p:nvSpPr>
          <p:spPr bwMode="gray">
            <a:xfrm>
              <a:off x="8559681" y="3032348"/>
              <a:ext cx="177031" cy="201004"/>
            </a:xfrm>
            <a:custGeom>
              <a:avLst/>
              <a:gdLst>
                <a:gd name="T0" fmla="*/ 2147483647 w 372"/>
                <a:gd name="T1" fmla="*/ 2147483647 h 426"/>
                <a:gd name="T2" fmla="*/ 2147483647 w 372"/>
                <a:gd name="T3" fmla="*/ 2147483647 h 426"/>
                <a:gd name="T4" fmla="*/ 2147483647 w 372"/>
                <a:gd name="T5" fmla="*/ 2147483647 h 426"/>
                <a:gd name="T6" fmla="*/ 2147483647 w 372"/>
                <a:gd name="T7" fmla="*/ 2147483647 h 426"/>
                <a:gd name="T8" fmla="*/ 2147483647 w 372"/>
                <a:gd name="T9" fmla="*/ 2147483647 h 426"/>
                <a:gd name="T10" fmla="*/ 2147483647 w 372"/>
                <a:gd name="T11" fmla="*/ 2147483647 h 426"/>
                <a:gd name="T12" fmla="*/ 2147483647 w 372"/>
                <a:gd name="T13" fmla="*/ 2147483647 h 426"/>
                <a:gd name="T14" fmla="*/ 2147483647 w 372"/>
                <a:gd name="T15" fmla="*/ 2147483647 h 426"/>
                <a:gd name="T16" fmla="*/ 2147483647 w 372"/>
                <a:gd name="T17" fmla="*/ 2147483647 h 426"/>
                <a:gd name="T18" fmla="*/ 2147483647 w 372"/>
                <a:gd name="T19" fmla="*/ 2147483647 h 426"/>
                <a:gd name="T20" fmla="*/ 2147483647 w 372"/>
                <a:gd name="T21" fmla="*/ 2147483647 h 426"/>
                <a:gd name="T22" fmla="*/ 2147483647 w 372"/>
                <a:gd name="T23" fmla="*/ 2147483647 h 426"/>
                <a:gd name="T24" fmla="*/ 2147483647 w 372"/>
                <a:gd name="T25" fmla="*/ 2147483647 h 426"/>
                <a:gd name="T26" fmla="*/ 2147483647 w 372"/>
                <a:gd name="T27" fmla="*/ 2147483647 h 426"/>
                <a:gd name="T28" fmla="*/ 2147483647 w 372"/>
                <a:gd name="T29" fmla="*/ 2147483647 h 426"/>
                <a:gd name="T30" fmla="*/ 2147483647 w 372"/>
                <a:gd name="T31" fmla="*/ 2147483647 h 426"/>
                <a:gd name="T32" fmla="*/ 2147483647 w 372"/>
                <a:gd name="T33" fmla="*/ 2147483647 h 426"/>
                <a:gd name="T34" fmla="*/ 2147483647 w 372"/>
                <a:gd name="T35" fmla="*/ 2147483647 h 426"/>
                <a:gd name="T36" fmla="*/ 2147483647 w 372"/>
                <a:gd name="T37" fmla="*/ 2147483647 h 426"/>
                <a:gd name="T38" fmla="*/ 2147483647 w 372"/>
                <a:gd name="T39" fmla="*/ 2147483647 h 426"/>
                <a:gd name="T40" fmla="*/ 2147483647 w 372"/>
                <a:gd name="T41" fmla="*/ 2147483647 h 426"/>
                <a:gd name="T42" fmla="*/ 2147483647 w 372"/>
                <a:gd name="T43" fmla="*/ 2147483647 h 426"/>
                <a:gd name="T44" fmla="*/ 2147483647 w 372"/>
                <a:gd name="T45" fmla="*/ 2147483647 h 426"/>
                <a:gd name="T46" fmla="*/ 2147483647 w 372"/>
                <a:gd name="T47" fmla="*/ 2147483647 h 426"/>
                <a:gd name="T48" fmla="*/ 2147483647 w 372"/>
                <a:gd name="T49" fmla="*/ 2147483647 h 426"/>
                <a:gd name="T50" fmla="*/ 2147483647 w 372"/>
                <a:gd name="T51" fmla="*/ 2147483647 h 426"/>
                <a:gd name="T52" fmla="*/ 2147483647 w 372"/>
                <a:gd name="T53" fmla="*/ 2147483647 h 426"/>
                <a:gd name="T54" fmla="*/ 2147483647 w 372"/>
                <a:gd name="T55" fmla="*/ 2147483647 h 426"/>
                <a:gd name="T56" fmla="*/ 2147483647 w 372"/>
                <a:gd name="T57" fmla="*/ 2147483647 h 426"/>
                <a:gd name="T58" fmla="*/ 2147483647 w 372"/>
                <a:gd name="T59" fmla="*/ 2147483647 h 426"/>
                <a:gd name="T60" fmla="*/ 2147483647 w 372"/>
                <a:gd name="T61" fmla="*/ 2147483647 h 426"/>
                <a:gd name="T62" fmla="*/ 2147483647 w 372"/>
                <a:gd name="T63" fmla="*/ 2147483647 h 426"/>
                <a:gd name="T64" fmla="*/ 2147483647 w 372"/>
                <a:gd name="T65" fmla="*/ 2147483647 h 426"/>
                <a:gd name="T66" fmla="*/ 2147483647 w 372"/>
                <a:gd name="T67" fmla="*/ 2147483647 h 426"/>
                <a:gd name="T68" fmla="*/ 2147483647 w 372"/>
                <a:gd name="T69" fmla="*/ 2147483647 h 426"/>
                <a:gd name="T70" fmla="*/ 2147483647 w 372"/>
                <a:gd name="T71" fmla="*/ 2147483647 h 426"/>
                <a:gd name="T72" fmla="*/ 2147483647 w 372"/>
                <a:gd name="T73" fmla="*/ 2147483647 h 426"/>
                <a:gd name="T74" fmla="*/ 2147483647 w 372"/>
                <a:gd name="T75" fmla="*/ 2147483647 h 426"/>
                <a:gd name="T76" fmla="*/ 2147483647 w 372"/>
                <a:gd name="T77" fmla="*/ 2147483647 h 426"/>
                <a:gd name="T78" fmla="*/ 2147483647 w 372"/>
                <a:gd name="T79" fmla="*/ 2147483647 h 426"/>
                <a:gd name="T80" fmla="*/ 2147483647 w 372"/>
                <a:gd name="T81" fmla="*/ 2147483647 h 426"/>
                <a:gd name="T82" fmla="*/ 2147483647 w 372"/>
                <a:gd name="T83" fmla="*/ 2147483647 h 426"/>
                <a:gd name="T84" fmla="*/ 2147483647 w 372"/>
                <a:gd name="T85" fmla="*/ 0 h 426"/>
                <a:gd name="T86" fmla="*/ 2147483647 w 372"/>
                <a:gd name="T87" fmla="*/ 2147483647 h 426"/>
                <a:gd name="T88" fmla="*/ 0 w 372"/>
                <a:gd name="T89" fmla="*/ 2147483647 h 426"/>
                <a:gd name="T90" fmla="*/ 2147483647 w 372"/>
                <a:gd name="T91" fmla="*/ 2147483647 h 426"/>
                <a:gd name="T92" fmla="*/ 2147483647 w 372"/>
                <a:gd name="T93" fmla="*/ 2147483647 h 426"/>
                <a:gd name="T94" fmla="*/ 2147483647 w 372"/>
                <a:gd name="T95" fmla="*/ 2147483647 h 426"/>
                <a:gd name="T96" fmla="*/ 2147483647 w 372"/>
                <a:gd name="T97" fmla="*/ 2147483647 h 426"/>
                <a:gd name="T98" fmla="*/ 2147483647 w 372"/>
                <a:gd name="T99" fmla="*/ 2147483647 h 426"/>
                <a:gd name="T100" fmla="*/ 2147483647 w 372"/>
                <a:gd name="T101" fmla="*/ 2147483647 h 426"/>
                <a:gd name="T102" fmla="*/ 2147483647 w 372"/>
                <a:gd name="T103" fmla="*/ 2147483647 h 426"/>
                <a:gd name="T104" fmla="*/ 2147483647 w 372"/>
                <a:gd name="T105" fmla="*/ 2147483647 h 426"/>
                <a:gd name="T106" fmla="*/ 2147483647 w 372"/>
                <a:gd name="T107" fmla="*/ 2147483647 h 426"/>
                <a:gd name="T108" fmla="*/ 2147483647 w 372"/>
                <a:gd name="T109" fmla="*/ 2147483647 h 426"/>
                <a:gd name="T110" fmla="*/ 2147483647 w 372"/>
                <a:gd name="T111" fmla="*/ 2147483647 h 426"/>
                <a:gd name="T112" fmla="*/ 2147483647 w 372"/>
                <a:gd name="T113" fmla="*/ 2147483647 h 426"/>
                <a:gd name="T114" fmla="*/ 2147483647 w 372"/>
                <a:gd name="T115" fmla="*/ 2147483647 h 4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2"/>
                <a:gd name="T175" fmla="*/ 0 h 426"/>
                <a:gd name="T176" fmla="*/ 372 w 372"/>
                <a:gd name="T177" fmla="*/ 426 h 42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2" h="426">
                  <a:moveTo>
                    <a:pt x="132" y="414"/>
                  </a:moveTo>
                  <a:lnTo>
                    <a:pt x="138" y="354"/>
                  </a:lnTo>
                  <a:lnTo>
                    <a:pt x="144" y="354"/>
                  </a:lnTo>
                  <a:lnTo>
                    <a:pt x="150" y="360"/>
                  </a:lnTo>
                  <a:lnTo>
                    <a:pt x="162" y="360"/>
                  </a:lnTo>
                  <a:lnTo>
                    <a:pt x="174" y="366"/>
                  </a:lnTo>
                  <a:lnTo>
                    <a:pt x="192" y="372"/>
                  </a:lnTo>
                  <a:lnTo>
                    <a:pt x="216" y="372"/>
                  </a:lnTo>
                  <a:lnTo>
                    <a:pt x="210" y="366"/>
                  </a:lnTo>
                  <a:lnTo>
                    <a:pt x="210" y="348"/>
                  </a:lnTo>
                  <a:lnTo>
                    <a:pt x="204" y="342"/>
                  </a:lnTo>
                  <a:lnTo>
                    <a:pt x="222" y="342"/>
                  </a:lnTo>
                  <a:lnTo>
                    <a:pt x="258" y="360"/>
                  </a:lnTo>
                  <a:lnTo>
                    <a:pt x="270" y="360"/>
                  </a:lnTo>
                  <a:lnTo>
                    <a:pt x="282" y="348"/>
                  </a:lnTo>
                  <a:lnTo>
                    <a:pt x="282" y="336"/>
                  </a:lnTo>
                  <a:lnTo>
                    <a:pt x="270" y="300"/>
                  </a:lnTo>
                  <a:lnTo>
                    <a:pt x="318" y="354"/>
                  </a:lnTo>
                  <a:lnTo>
                    <a:pt x="318" y="360"/>
                  </a:lnTo>
                  <a:lnTo>
                    <a:pt x="312" y="366"/>
                  </a:lnTo>
                  <a:lnTo>
                    <a:pt x="312" y="390"/>
                  </a:lnTo>
                  <a:lnTo>
                    <a:pt x="306" y="402"/>
                  </a:lnTo>
                  <a:lnTo>
                    <a:pt x="306" y="414"/>
                  </a:lnTo>
                  <a:lnTo>
                    <a:pt x="312" y="420"/>
                  </a:lnTo>
                  <a:lnTo>
                    <a:pt x="324" y="420"/>
                  </a:lnTo>
                  <a:lnTo>
                    <a:pt x="330" y="426"/>
                  </a:lnTo>
                  <a:lnTo>
                    <a:pt x="336" y="414"/>
                  </a:lnTo>
                  <a:lnTo>
                    <a:pt x="336" y="408"/>
                  </a:lnTo>
                  <a:lnTo>
                    <a:pt x="372" y="414"/>
                  </a:lnTo>
                  <a:lnTo>
                    <a:pt x="360" y="354"/>
                  </a:lnTo>
                  <a:lnTo>
                    <a:pt x="360" y="348"/>
                  </a:lnTo>
                  <a:lnTo>
                    <a:pt x="354" y="342"/>
                  </a:lnTo>
                  <a:lnTo>
                    <a:pt x="348" y="330"/>
                  </a:lnTo>
                  <a:lnTo>
                    <a:pt x="342" y="312"/>
                  </a:lnTo>
                  <a:lnTo>
                    <a:pt x="336" y="300"/>
                  </a:lnTo>
                  <a:lnTo>
                    <a:pt x="336" y="288"/>
                  </a:lnTo>
                  <a:lnTo>
                    <a:pt x="330" y="276"/>
                  </a:lnTo>
                  <a:lnTo>
                    <a:pt x="330" y="270"/>
                  </a:lnTo>
                  <a:lnTo>
                    <a:pt x="324" y="258"/>
                  </a:lnTo>
                  <a:lnTo>
                    <a:pt x="324" y="240"/>
                  </a:lnTo>
                  <a:lnTo>
                    <a:pt x="318" y="234"/>
                  </a:lnTo>
                  <a:lnTo>
                    <a:pt x="306" y="228"/>
                  </a:lnTo>
                  <a:lnTo>
                    <a:pt x="288" y="228"/>
                  </a:lnTo>
                  <a:lnTo>
                    <a:pt x="288" y="252"/>
                  </a:lnTo>
                  <a:lnTo>
                    <a:pt x="282" y="288"/>
                  </a:lnTo>
                  <a:lnTo>
                    <a:pt x="264" y="264"/>
                  </a:lnTo>
                  <a:lnTo>
                    <a:pt x="258" y="264"/>
                  </a:lnTo>
                  <a:lnTo>
                    <a:pt x="240" y="246"/>
                  </a:lnTo>
                  <a:lnTo>
                    <a:pt x="234" y="234"/>
                  </a:lnTo>
                  <a:lnTo>
                    <a:pt x="234" y="216"/>
                  </a:lnTo>
                  <a:lnTo>
                    <a:pt x="240" y="204"/>
                  </a:lnTo>
                  <a:lnTo>
                    <a:pt x="252" y="192"/>
                  </a:lnTo>
                  <a:lnTo>
                    <a:pt x="258" y="192"/>
                  </a:lnTo>
                  <a:lnTo>
                    <a:pt x="270" y="186"/>
                  </a:lnTo>
                  <a:lnTo>
                    <a:pt x="276" y="186"/>
                  </a:lnTo>
                  <a:lnTo>
                    <a:pt x="282" y="180"/>
                  </a:lnTo>
                  <a:lnTo>
                    <a:pt x="288" y="168"/>
                  </a:lnTo>
                  <a:lnTo>
                    <a:pt x="294" y="150"/>
                  </a:lnTo>
                  <a:lnTo>
                    <a:pt x="294" y="138"/>
                  </a:lnTo>
                  <a:lnTo>
                    <a:pt x="300" y="138"/>
                  </a:lnTo>
                  <a:lnTo>
                    <a:pt x="306" y="132"/>
                  </a:lnTo>
                  <a:lnTo>
                    <a:pt x="306" y="126"/>
                  </a:lnTo>
                  <a:lnTo>
                    <a:pt x="282" y="102"/>
                  </a:lnTo>
                  <a:lnTo>
                    <a:pt x="276" y="102"/>
                  </a:lnTo>
                  <a:lnTo>
                    <a:pt x="228" y="114"/>
                  </a:lnTo>
                  <a:lnTo>
                    <a:pt x="210" y="114"/>
                  </a:lnTo>
                  <a:lnTo>
                    <a:pt x="198" y="108"/>
                  </a:lnTo>
                  <a:lnTo>
                    <a:pt x="138" y="108"/>
                  </a:lnTo>
                  <a:lnTo>
                    <a:pt x="132" y="102"/>
                  </a:lnTo>
                  <a:lnTo>
                    <a:pt x="126" y="102"/>
                  </a:lnTo>
                  <a:lnTo>
                    <a:pt x="126" y="66"/>
                  </a:lnTo>
                  <a:lnTo>
                    <a:pt x="120" y="66"/>
                  </a:lnTo>
                  <a:lnTo>
                    <a:pt x="120" y="36"/>
                  </a:lnTo>
                  <a:lnTo>
                    <a:pt x="114" y="30"/>
                  </a:lnTo>
                  <a:lnTo>
                    <a:pt x="108" y="30"/>
                  </a:lnTo>
                  <a:lnTo>
                    <a:pt x="102" y="24"/>
                  </a:lnTo>
                  <a:lnTo>
                    <a:pt x="96" y="42"/>
                  </a:lnTo>
                  <a:lnTo>
                    <a:pt x="90" y="36"/>
                  </a:lnTo>
                  <a:lnTo>
                    <a:pt x="78" y="36"/>
                  </a:lnTo>
                  <a:lnTo>
                    <a:pt x="72" y="30"/>
                  </a:lnTo>
                  <a:lnTo>
                    <a:pt x="66" y="18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8" y="12"/>
                  </a:lnTo>
                  <a:lnTo>
                    <a:pt x="24" y="0"/>
                  </a:lnTo>
                  <a:lnTo>
                    <a:pt x="6" y="0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60"/>
                  </a:lnTo>
                  <a:lnTo>
                    <a:pt x="18" y="66"/>
                  </a:lnTo>
                  <a:lnTo>
                    <a:pt x="30" y="78"/>
                  </a:lnTo>
                  <a:lnTo>
                    <a:pt x="36" y="78"/>
                  </a:lnTo>
                  <a:lnTo>
                    <a:pt x="66" y="96"/>
                  </a:lnTo>
                  <a:lnTo>
                    <a:pt x="66" y="108"/>
                  </a:lnTo>
                  <a:lnTo>
                    <a:pt x="30" y="108"/>
                  </a:lnTo>
                  <a:lnTo>
                    <a:pt x="30" y="138"/>
                  </a:lnTo>
                  <a:lnTo>
                    <a:pt x="24" y="138"/>
                  </a:lnTo>
                  <a:lnTo>
                    <a:pt x="12" y="150"/>
                  </a:lnTo>
                  <a:lnTo>
                    <a:pt x="24" y="162"/>
                  </a:lnTo>
                  <a:lnTo>
                    <a:pt x="36" y="168"/>
                  </a:lnTo>
                  <a:lnTo>
                    <a:pt x="54" y="168"/>
                  </a:lnTo>
                  <a:lnTo>
                    <a:pt x="66" y="174"/>
                  </a:lnTo>
                  <a:lnTo>
                    <a:pt x="72" y="180"/>
                  </a:lnTo>
                  <a:lnTo>
                    <a:pt x="72" y="186"/>
                  </a:lnTo>
                  <a:lnTo>
                    <a:pt x="66" y="204"/>
                  </a:lnTo>
                  <a:lnTo>
                    <a:pt x="60" y="210"/>
                  </a:lnTo>
                  <a:lnTo>
                    <a:pt x="54" y="222"/>
                  </a:lnTo>
                  <a:lnTo>
                    <a:pt x="66" y="252"/>
                  </a:lnTo>
                  <a:lnTo>
                    <a:pt x="96" y="276"/>
                  </a:lnTo>
                  <a:lnTo>
                    <a:pt x="96" y="306"/>
                  </a:lnTo>
                  <a:lnTo>
                    <a:pt x="114" y="348"/>
                  </a:lnTo>
                  <a:lnTo>
                    <a:pt x="108" y="378"/>
                  </a:lnTo>
                  <a:lnTo>
                    <a:pt x="132" y="41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1" name="Bahrain" descr="© INSCALE GmbH, 05.05.2010&#10;http://www.presentationload.com/">
              <a:extLst>
                <a:ext uri="{FF2B5EF4-FFF2-40B4-BE49-F238E27FC236}">
                  <a16:creationId xmlns:a16="http://schemas.microsoft.com/office/drawing/2014/main" id="{30605478-66DC-1F03-6893-B237F7A6B23E}"/>
                </a:ext>
              </a:extLst>
            </p:cNvPr>
            <p:cNvSpPr>
              <a:spLocks/>
            </p:cNvSpPr>
            <p:nvPr/>
          </p:nvSpPr>
          <p:spPr bwMode="gray">
            <a:xfrm>
              <a:off x="7338905" y="3039725"/>
              <a:ext cx="12909" cy="25817"/>
            </a:xfrm>
            <a:custGeom>
              <a:avLst/>
              <a:gdLst>
                <a:gd name="T0" fmla="*/ 2147483647 w 15"/>
                <a:gd name="T1" fmla="*/ 0 h 28"/>
                <a:gd name="T2" fmla="*/ 2147483647 w 15"/>
                <a:gd name="T3" fmla="*/ 2147483647 h 28"/>
                <a:gd name="T4" fmla="*/ 2147483647 w 15"/>
                <a:gd name="T5" fmla="*/ 2147483647 h 28"/>
                <a:gd name="T6" fmla="*/ 2032697641 w 15"/>
                <a:gd name="T7" fmla="*/ 2147483647 h 28"/>
                <a:gd name="T8" fmla="*/ 813299296 w 15"/>
                <a:gd name="T9" fmla="*/ 2147483647 h 28"/>
                <a:gd name="T10" fmla="*/ 2147483647 w 15"/>
                <a:gd name="T11" fmla="*/ 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8"/>
                <a:gd name="T20" fmla="*/ 15 w 15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8">
                  <a:moveTo>
                    <a:pt x="9" y="0"/>
                  </a:moveTo>
                  <a:cubicBezTo>
                    <a:pt x="14" y="0"/>
                    <a:pt x="15" y="10"/>
                    <a:pt x="14" y="14"/>
                  </a:cubicBezTo>
                  <a:cubicBezTo>
                    <a:pt x="13" y="18"/>
                    <a:pt x="15" y="28"/>
                    <a:pt x="9" y="28"/>
                  </a:cubicBezTo>
                  <a:cubicBezTo>
                    <a:pt x="4" y="27"/>
                    <a:pt x="5" y="21"/>
                    <a:pt x="5" y="18"/>
                  </a:cubicBezTo>
                  <a:cubicBezTo>
                    <a:pt x="5" y="14"/>
                    <a:pt x="0" y="14"/>
                    <a:pt x="2" y="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2" name="Belarus" descr="© INSCALE GmbH, 05.05.2010&#10;http://www.presentationload.com/">
              <a:extLst>
                <a:ext uri="{FF2B5EF4-FFF2-40B4-BE49-F238E27FC236}">
                  <a16:creationId xmlns:a16="http://schemas.microsoft.com/office/drawing/2014/main" id="{8E6CF930-CC75-792F-EC43-F90C9F73A374}"/>
                </a:ext>
              </a:extLst>
            </p:cNvPr>
            <p:cNvSpPr>
              <a:spLocks/>
            </p:cNvSpPr>
            <p:nvPr/>
          </p:nvSpPr>
          <p:spPr bwMode="gray">
            <a:xfrm>
              <a:off x="6392896" y="1924060"/>
              <a:ext cx="269235" cy="175187"/>
            </a:xfrm>
            <a:custGeom>
              <a:avLst/>
              <a:gdLst>
                <a:gd name="T0" fmla="*/ 2147483647 w 570"/>
                <a:gd name="T1" fmla="*/ 2147483647 h 372"/>
                <a:gd name="T2" fmla="*/ 2147483647 w 570"/>
                <a:gd name="T3" fmla="*/ 2147483647 h 372"/>
                <a:gd name="T4" fmla="*/ 2147483647 w 570"/>
                <a:gd name="T5" fmla="*/ 2147483647 h 372"/>
                <a:gd name="T6" fmla="*/ 2147483647 w 570"/>
                <a:gd name="T7" fmla="*/ 2147483647 h 372"/>
                <a:gd name="T8" fmla="*/ 2147483647 w 570"/>
                <a:gd name="T9" fmla="*/ 2147483647 h 372"/>
                <a:gd name="T10" fmla="*/ 2147483647 w 570"/>
                <a:gd name="T11" fmla="*/ 2147483647 h 372"/>
                <a:gd name="T12" fmla="*/ 2147483647 w 570"/>
                <a:gd name="T13" fmla="*/ 2147483647 h 372"/>
                <a:gd name="T14" fmla="*/ 2147483647 w 570"/>
                <a:gd name="T15" fmla="*/ 2147483647 h 372"/>
                <a:gd name="T16" fmla="*/ 2147483647 w 570"/>
                <a:gd name="T17" fmla="*/ 2147483647 h 372"/>
                <a:gd name="T18" fmla="*/ 2147483647 w 570"/>
                <a:gd name="T19" fmla="*/ 2147483647 h 372"/>
                <a:gd name="T20" fmla="*/ 2147483647 w 570"/>
                <a:gd name="T21" fmla="*/ 2147483647 h 372"/>
                <a:gd name="T22" fmla="*/ 2147483647 w 570"/>
                <a:gd name="T23" fmla="*/ 2147483647 h 372"/>
                <a:gd name="T24" fmla="*/ 2147483647 w 570"/>
                <a:gd name="T25" fmla="*/ 2147483647 h 372"/>
                <a:gd name="T26" fmla="*/ 2147483647 w 570"/>
                <a:gd name="T27" fmla="*/ 2147483647 h 372"/>
                <a:gd name="T28" fmla="*/ 2147483647 w 570"/>
                <a:gd name="T29" fmla="*/ 2147483647 h 372"/>
                <a:gd name="T30" fmla="*/ 2147483647 w 570"/>
                <a:gd name="T31" fmla="*/ 2147483647 h 372"/>
                <a:gd name="T32" fmla="*/ 2147483647 w 570"/>
                <a:gd name="T33" fmla="*/ 2147483647 h 372"/>
                <a:gd name="T34" fmla="*/ 2147483647 w 570"/>
                <a:gd name="T35" fmla="*/ 2147483647 h 372"/>
                <a:gd name="T36" fmla="*/ 2147483647 w 570"/>
                <a:gd name="T37" fmla="*/ 2147483647 h 372"/>
                <a:gd name="T38" fmla="*/ 2147483647 w 570"/>
                <a:gd name="T39" fmla="*/ 2147483647 h 372"/>
                <a:gd name="T40" fmla="*/ 2147483647 w 570"/>
                <a:gd name="T41" fmla="*/ 2147483647 h 372"/>
                <a:gd name="T42" fmla="*/ 2147483647 w 570"/>
                <a:gd name="T43" fmla="*/ 2147483647 h 372"/>
                <a:gd name="T44" fmla="*/ 2147483647 w 570"/>
                <a:gd name="T45" fmla="*/ 2147483647 h 372"/>
                <a:gd name="T46" fmla="*/ 2147483647 w 570"/>
                <a:gd name="T47" fmla="*/ 2147483647 h 372"/>
                <a:gd name="T48" fmla="*/ 2147483647 w 570"/>
                <a:gd name="T49" fmla="*/ 2147483647 h 372"/>
                <a:gd name="T50" fmla="*/ 2147483647 w 570"/>
                <a:gd name="T51" fmla="*/ 2147483647 h 372"/>
                <a:gd name="T52" fmla="*/ 2147483647 w 570"/>
                <a:gd name="T53" fmla="*/ 2147483647 h 372"/>
                <a:gd name="T54" fmla="*/ 2147483647 w 570"/>
                <a:gd name="T55" fmla="*/ 2147483647 h 372"/>
                <a:gd name="T56" fmla="*/ 2147483647 w 570"/>
                <a:gd name="T57" fmla="*/ 0 h 372"/>
                <a:gd name="T58" fmla="*/ 2147483647 w 570"/>
                <a:gd name="T59" fmla="*/ 2147483647 h 372"/>
                <a:gd name="T60" fmla="*/ 2147483647 w 570"/>
                <a:gd name="T61" fmla="*/ 2147483647 h 372"/>
                <a:gd name="T62" fmla="*/ 2147483647 w 570"/>
                <a:gd name="T63" fmla="*/ 2147483647 h 372"/>
                <a:gd name="T64" fmla="*/ 2147483647 w 570"/>
                <a:gd name="T65" fmla="*/ 2147483647 h 372"/>
                <a:gd name="T66" fmla="*/ 2147483647 w 570"/>
                <a:gd name="T67" fmla="*/ 2147483647 h 372"/>
                <a:gd name="T68" fmla="*/ 2147483647 w 570"/>
                <a:gd name="T69" fmla="*/ 2147483647 h 372"/>
                <a:gd name="T70" fmla="*/ 2147483647 w 570"/>
                <a:gd name="T71" fmla="*/ 2147483647 h 372"/>
                <a:gd name="T72" fmla="*/ 2147483647 w 570"/>
                <a:gd name="T73" fmla="*/ 2147483647 h 372"/>
                <a:gd name="T74" fmla="*/ 2147483647 w 570"/>
                <a:gd name="T75" fmla="*/ 2147483647 h 372"/>
                <a:gd name="T76" fmla="*/ 2147483647 w 570"/>
                <a:gd name="T77" fmla="*/ 2147483647 h 372"/>
                <a:gd name="T78" fmla="*/ 2147483647 w 570"/>
                <a:gd name="T79" fmla="*/ 2147483647 h 372"/>
                <a:gd name="T80" fmla="*/ 2147483647 w 570"/>
                <a:gd name="T81" fmla="*/ 2147483647 h 372"/>
                <a:gd name="T82" fmla="*/ 2147483647 w 570"/>
                <a:gd name="T83" fmla="*/ 2147483647 h 372"/>
                <a:gd name="T84" fmla="*/ 2147483647 w 570"/>
                <a:gd name="T85" fmla="*/ 2147483647 h 372"/>
                <a:gd name="T86" fmla="*/ 2147483647 w 570"/>
                <a:gd name="T87" fmla="*/ 2147483647 h 372"/>
                <a:gd name="T88" fmla="*/ 2147483647 w 570"/>
                <a:gd name="T89" fmla="*/ 2147483647 h 372"/>
                <a:gd name="T90" fmla="*/ 2147483647 w 570"/>
                <a:gd name="T91" fmla="*/ 2147483647 h 372"/>
                <a:gd name="T92" fmla="*/ 2147483647 w 570"/>
                <a:gd name="T93" fmla="*/ 2147483647 h 372"/>
                <a:gd name="T94" fmla="*/ 2147483647 w 570"/>
                <a:gd name="T95" fmla="*/ 2147483647 h 372"/>
                <a:gd name="T96" fmla="*/ 2147483647 w 570"/>
                <a:gd name="T97" fmla="*/ 2147483647 h 37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0"/>
                <a:gd name="T148" fmla="*/ 0 h 372"/>
                <a:gd name="T149" fmla="*/ 570 w 570"/>
                <a:gd name="T150" fmla="*/ 372 h 37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0" h="372">
                  <a:moveTo>
                    <a:pt x="24" y="312"/>
                  </a:moveTo>
                  <a:lnTo>
                    <a:pt x="24" y="342"/>
                  </a:lnTo>
                  <a:lnTo>
                    <a:pt x="30" y="354"/>
                  </a:lnTo>
                  <a:lnTo>
                    <a:pt x="36" y="360"/>
                  </a:lnTo>
                  <a:lnTo>
                    <a:pt x="48" y="360"/>
                  </a:lnTo>
                  <a:lnTo>
                    <a:pt x="60" y="354"/>
                  </a:lnTo>
                  <a:lnTo>
                    <a:pt x="72" y="342"/>
                  </a:lnTo>
                  <a:lnTo>
                    <a:pt x="72" y="336"/>
                  </a:lnTo>
                  <a:lnTo>
                    <a:pt x="108" y="336"/>
                  </a:lnTo>
                  <a:lnTo>
                    <a:pt x="120" y="330"/>
                  </a:lnTo>
                  <a:lnTo>
                    <a:pt x="126" y="324"/>
                  </a:lnTo>
                  <a:lnTo>
                    <a:pt x="174" y="324"/>
                  </a:lnTo>
                  <a:lnTo>
                    <a:pt x="174" y="330"/>
                  </a:lnTo>
                  <a:lnTo>
                    <a:pt x="180" y="336"/>
                  </a:lnTo>
                  <a:lnTo>
                    <a:pt x="216" y="336"/>
                  </a:lnTo>
                  <a:lnTo>
                    <a:pt x="240" y="342"/>
                  </a:lnTo>
                  <a:lnTo>
                    <a:pt x="258" y="354"/>
                  </a:lnTo>
                  <a:lnTo>
                    <a:pt x="264" y="348"/>
                  </a:lnTo>
                  <a:lnTo>
                    <a:pt x="282" y="360"/>
                  </a:lnTo>
                  <a:lnTo>
                    <a:pt x="294" y="348"/>
                  </a:lnTo>
                  <a:lnTo>
                    <a:pt x="300" y="360"/>
                  </a:lnTo>
                  <a:lnTo>
                    <a:pt x="318" y="354"/>
                  </a:lnTo>
                  <a:lnTo>
                    <a:pt x="324" y="360"/>
                  </a:lnTo>
                  <a:lnTo>
                    <a:pt x="336" y="354"/>
                  </a:lnTo>
                  <a:lnTo>
                    <a:pt x="348" y="366"/>
                  </a:lnTo>
                  <a:lnTo>
                    <a:pt x="348" y="360"/>
                  </a:lnTo>
                  <a:lnTo>
                    <a:pt x="354" y="354"/>
                  </a:lnTo>
                  <a:lnTo>
                    <a:pt x="372" y="354"/>
                  </a:lnTo>
                  <a:lnTo>
                    <a:pt x="378" y="360"/>
                  </a:lnTo>
                  <a:lnTo>
                    <a:pt x="378" y="372"/>
                  </a:lnTo>
                  <a:lnTo>
                    <a:pt x="384" y="372"/>
                  </a:lnTo>
                  <a:lnTo>
                    <a:pt x="396" y="366"/>
                  </a:lnTo>
                  <a:lnTo>
                    <a:pt x="420" y="366"/>
                  </a:lnTo>
                  <a:lnTo>
                    <a:pt x="426" y="372"/>
                  </a:lnTo>
                  <a:lnTo>
                    <a:pt x="444" y="372"/>
                  </a:lnTo>
                  <a:lnTo>
                    <a:pt x="450" y="366"/>
                  </a:lnTo>
                  <a:lnTo>
                    <a:pt x="450" y="354"/>
                  </a:lnTo>
                  <a:lnTo>
                    <a:pt x="444" y="348"/>
                  </a:lnTo>
                  <a:lnTo>
                    <a:pt x="450" y="336"/>
                  </a:lnTo>
                  <a:lnTo>
                    <a:pt x="456" y="330"/>
                  </a:lnTo>
                  <a:lnTo>
                    <a:pt x="468" y="324"/>
                  </a:lnTo>
                  <a:lnTo>
                    <a:pt x="474" y="312"/>
                  </a:lnTo>
                  <a:lnTo>
                    <a:pt x="498" y="312"/>
                  </a:lnTo>
                  <a:lnTo>
                    <a:pt x="516" y="318"/>
                  </a:lnTo>
                  <a:lnTo>
                    <a:pt x="516" y="300"/>
                  </a:lnTo>
                  <a:lnTo>
                    <a:pt x="510" y="288"/>
                  </a:lnTo>
                  <a:lnTo>
                    <a:pt x="504" y="282"/>
                  </a:lnTo>
                  <a:lnTo>
                    <a:pt x="504" y="264"/>
                  </a:lnTo>
                  <a:lnTo>
                    <a:pt x="480" y="240"/>
                  </a:lnTo>
                  <a:lnTo>
                    <a:pt x="480" y="234"/>
                  </a:lnTo>
                  <a:lnTo>
                    <a:pt x="486" y="228"/>
                  </a:lnTo>
                  <a:lnTo>
                    <a:pt x="510" y="228"/>
                  </a:lnTo>
                  <a:lnTo>
                    <a:pt x="510" y="234"/>
                  </a:lnTo>
                  <a:lnTo>
                    <a:pt x="516" y="234"/>
                  </a:lnTo>
                  <a:lnTo>
                    <a:pt x="522" y="240"/>
                  </a:lnTo>
                  <a:lnTo>
                    <a:pt x="528" y="240"/>
                  </a:lnTo>
                  <a:lnTo>
                    <a:pt x="552" y="228"/>
                  </a:lnTo>
                  <a:lnTo>
                    <a:pt x="558" y="216"/>
                  </a:lnTo>
                  <a:lnTo>
                    <a:pt x="570" y="210"/>
                  </a:lnTo>
                  <a:lnTo>
                    <a:pt x="546" y="198"/>
                  </a:lnTo>
                  <a:lnTo>
                    <a:pt x="552" y="192"/>
                  </a:lnTo>
                  <a:lnTo>
                    <a:pt x="552" y="186"/>
                  </a:lnTo>
                  <a:lnTo>
                    <a:pt x="546" y="186"/>
                  </a:lnTo>
                  <a:lnTo>
                    <a:pt x="540" y="180"/>
                  </a:lnTo>
                  <a:lnTo>
                    <a:pt x="504" y="180"/>
                  </a:lnTo>
                  <a:lnTo>
                    <a:pt x="504" y="156"/>
                  </a:lnTo>
                  <a:lnTo>
                    <a:pt x="474" y="144"/>
                  </a:lnTo>
                  <a:lnTo>
                    <a:pt x="474" y="132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44" y="84"/>
                  </a:lnTo>
                  <a:lnTo>
                    <a:pt x="432" y="66"/>
                  </a:lnTo>
                  <a:lnTo>
                    <a:pt x="438" y="60"/>
                  </a:lnTo>
                  <a:lnTo>
                    <a:pt x="438" y="48"/>
                  </a:lnTo>
                  <a:lnTo>
                    <a:pt x="432" y="42"/>
                  </a:lnTo>
                  <a:lnTo>
                    <a:pt x="396" y="24"/>
                  </a:lnTo>
                  <a:lnTo>
                    <a:pt x="390" y="18"/>
                  </a:lnTo>
                  <a:lnTo>
                    <a:pt x="384" y="18"/>
                  </a:lnTo>
                  <a:lnTo>
                    <a:pt x="354" y="36"/>
                  </a:lnTo>
                  <a:lnTo>
                    <a:pt x="348" y="18"/>
                  </a:lnTo>
                  <a:lnTo>
                    <a:pt x="312" y="12"/>
                  </a:lnTo>
                  <a:lnTo>
                    <a:pt x="300" y="18"/>
                  </a:lnTo>
                  <a:lnTo>
                    <a:pt x="300" y="12"/>
                  </a:lnTo>
                  <a:lnTo>
                    <a:pt x="294" y="6"/>
                  </a:lnTo>
                  <a:lnTo>
                    <a:pt x="276" y="6"/>
                  </a:lnTo>
                  <a:lnTo>
                    <a:pt x="270" y="0"/>
                  </a:lnTo>
                  <a:lnTo>
                    <a:pt x="258" y="0"/>
                  </a:lnTo>
                  <a:lnTo>
                    <a:pt x="252" y="6"/>
                  </a:lnTo>
                  <a:lnTo>
                    <a:pt x="246" y="18"/>
                  </a:lnTo>
                  <a:lnTo>
                    <a:pt x="240" y="24"/>
                  </a:lnTo>
                  <a:lnTo>
                    <a:pt x="234" y="24"/>
                  </a:lnTo>
                  <a:lnTo>
                    <a:pt x="228" y="30"/>
                  </a:lnTo>
                  <a:lnTo>
                    <a:pt x="222" y="24"/>
                  </a:lnTo>
                  <a:lnTo>
                    <a:pt x="198" y="24"/>
                  </a:lnTo>
                  <a:lnTo>
                    <a:pt x="192" y="30"/>
                  </a:lnTo>
                  <a:lnTo>
                    <a:pt x="180" y="36"/>
                  </a:lnTo>
                  <a:lnTo>
                    <a:pt x="174" y="42"/>
                  </a:lnTo>
                  <a:lnTo>
                    <a:pt x="174" y="54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68" y="78"/>
                  </a:lnTo>
                  <a:lnTo>
                    <a:pt x="162" y="72"/>
                  </a:lnTo>
                  <a:lnTo>
                    <a:pt x="156" y="72"/>
                  </a:lnTo>
                  <a:lnTo>
                    <a:pt x="162" y="90"/>
                  </a:lnTo>
                  <a:lnTo>
                    <a:pt x="144" y="90"/>
                  </a:lnTo>
                  <a:lnTo>
                    <a:pt x="138" y="96"/>
                  </a:lnTo>
                  <a:lnTo>
                    <a:pt x="138" y="102"/>
                  </a:lnTo>
                  <a:lnTo>
                    <a:pt x="144" y="114"/>
                  </a:lnTo>
                  <a:lnTo>
                    <a:pt x="144" y="120"/>
                  </a:lnTo>
                  <a:lnTo>
                    <a:pt x="132" y="120"/>
                  </a:lnTo>
                  <a:lnTo>
                    <a:pt x="132" y="126"/>
                  </a:lnTo>
                  <a:lnTo>
                    <a:pt x="138" y="132"/>
                  </a:lnTo>
                  <a:lnTo>
                    <a:pt x="138" y="144"/>
                  </a:lnTo>
                  <a:lnTo>
                    <a:pt x="144" y="150"/>
                  </a:lnTo>
                  <a:lnTo>
                    <a:pt x="144" y="156"/>
                  </a:lnTo>
                  <a:lnTo>
                    <a:pt x="132" y="156"/>
                  </a:lnTo>
                  <a:lnTo>
                    <a:pt x="138" y="150"/>
                  </a:lnTo>
                  <a:lnTo>
                    <a:pt x="138" y="144"/>
                  </a:lnTo>
                  <a:lnTo>
                    <a:pt x="120" y="144"/>
                  </a:lnTo>
                  <a:lnTo>
                    <a:pt x="108" y="150"/>
                  </a:lnTo>
                  <a:lnTo>
                    <a:pt x="102" y="156"/>
                  </a:lnTo>
                  <a:lnTo>
                    <a:pt x="96" y="168"/>
                  </a:lnTo>
                  <a:lnTo>
                    <a:pt x="84" y="156"/>
                  </a:lnTo>
                  <a:lnTo>
                    <a:pt x="84" y="174"/>
                  </a:lnTo>
                  <a:lnTo>
                    <a:pt x="54" y="174"/>
                  </a:lnTo>
                  <a:lnTo>
                    <a:pt x="54" y="168"/>
                  </a:lnTo>
                  <a:lnTo>
                    <a:pt x="48" y="162"/>
                  </a:lnTo>
                  <a:lnTo>
                    <a:pt x="42" y="162"/>
                  </a:lnTo>
                  <a:lnTo>
                    <a:pt x="30" y="168"/>
                  </a:lnTo>
                  <a:lnTo>
                    <a:pt x="18" y="168"/>
                  </a:lnTo>
                  <a:lnTo>
                    <a:pt x="12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8" y="192"/>
                  </a:lnTo>
                  <a:lnTo>
                    <a:pt x="18" y="204"/>
                  </a:lnTo>
                  <a:lnTo>
                    <a:pt x="24" y="210"/>
                  </a:lnTo>
                  <a:lnTo>
                    <a:pt x="36" y="234"/>
                  </a:lnTo>
                  <a:lnTo>
                    <a:pt x="42" y="240"/>
                  </a:lnTo>
                  <a:lnTo>
                    <a:pt x="42" y="246"/>
                  </a:lnTo>
                  <a:lnTo>
                    <a:pt x="36" y="252"/>
                  </a:lnTo>
                  <a:lnTo>
                    <a:pt x="36" y="264"/>
                  </a:lnTo>
                  <a:lnTo>
                    <a:pt x="12" y="270"/>
                  </a:lnTo>
                  <a:lnTo>
                    <a:pt x="12" y="288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6" y="300"/>
                  </a:lnTo>
                  <a:lnTo>
                    <a:pt x="12" y="300"/>
                  </a:lnTo>
                  <a:lnTo>
                    <a:pt x="24" y="3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3" name="Azerbaijan" descr="© INSCALE GmbH, 05.05.2010&#10;http://www.presentationload.com/">
              <a:extLst>
                <a:ext uri="{FF2B5EF4-FFF2-40B4-BE49-F238E27FC236}">
                  <a16:creationId xmlns:a16="http://schemas.microsoft.com/office/drawing/2014/main" id="{0B55A317-4CD7-F401-A791-5F3C30683682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091801" y="2449622"/>
              <a:ext cx="169654" cy="136461"/>
            </a:xfrm>
            <a:custGeom>
              <a:avLst/>
              <a:gdLst>
                <a:gd name="T0" fmla="*/ 2147483647 w 360"/>
                <a:gd name="T1" fmla="*/ 2147483647 h 288"/>
                <a:gd name="T2" fmla="*/ 2147483647 w 360"/>
                <a:gd name="T3" fmla="*/ 2147483647 h 288"/>
                <a:gd name="T4" fmla="*/ 2147483647 w 360"/>
                <a:gd name="T5" fmla="*/ 2147483647 h 288"/>
                <a:gd name="T6" fmla="*/ 2147483647 w 360"/>
                <a:gd name="T7" fmla="*/ 2147483647 h 288"/>
                <a:gd name="T8" fmla="*/ 2147483647 w 360"/>
                <a:gd name="T9" fmla="*/ 2147483647 h 288"/>
                <a:gd name="T10" fmla="*/ 2147483647 w 360"/>
                <a:gd name="T11" fmla="*/ 2147483647 h 288"/>
                <a:gd name="T12" fmla="*/ 2147483647 w 360"/>
                <a:gd name="T13" fmla="*/ 2147483647 h 288"/>
                <a:gd name="T14" fmla="*/ 2147483647 w 360"/>
                <a:gd name="T15" fmla="*/ 2147483647 h 288"/>
                <a:gd name="T16" fmla="*/ 2147483647 w 360"/>
                <a:gd name="T17" fmla="*/ 2147483647 h 288"/>
                <a:gd name="T18" fmla="*/ 2147483647 w 360"/>
                <a:gd name="T19" fmla="*/ 2147483647 h 288"/>
                <a:gd name="T20" fmla="*/ 2147483647 w 360"/>
                <a:gd name="T21" fmla="*/ 2147483647 h 288"/>
                <a:gd name="T22" fmla="*/ 2147483647 w 360"/>
                <a:gd name="T23" fmla="*/ 2147483647 h 288"/>
                <a:gd name="T24" fmla="*/ 2147483647 w 360"/>
                <a:gd name="T25" fmla="*/ 2147483647 h 288"/>
                <a:gd name="T26" fmla="*/ 2147483647 w 360"/>
                <a:gd name="T27" fmla="*/ 0 h 288"/>
                <a:gd name="T28" fmla="*/ 2147483647 w 360"/>
                <a:gd name="T29" fmla="*/ 2147483647 h 288"/>
                <a:gd name="T30" fmla="*/ 2147483647 w 360"/>
                <a:gd name="T31" fmla="*/ 2147483647 h 288"/>
                <a:gd name="T32" fmla="*/ 2147483647 w 360"/>
                <a:gd name="T33" fmla="*/ 2147483647 h 288"/>
                <a:gd name="T34" fmla="*/ 2147483647 w 360"/>
                <a:gd name="T35" fmla="*/ 2147483647 h 288"/>
                <a:gd name="T36" fmla="*/ 2147483647 w 360"/>
                <a:gd name="T37" fmla="*/ 2147483647 h 288"/>
                <a:gd name="T38" fmla="*/ 2147483647 w 360"/>
                <a:gd name="T39" fmla="*/ 0 h 288"/>
                <a:gd name="T40" fmla="*/ 2147483647 w 360"/>
                <a:gd name="T41" fmla="*/ 2147483647 h 288"/>
                <a:gd name="T42" fmla="*/ 2147483647 w 360"/>
                <a:gd name="T43" fmla="*/ 2147483647 h 288"/>
                <a:gd name="T44" fmla="*/ 2147483647 w 360"/>
                <a:gd name="T45" fmla="*/ 2147483647 h 288"/>
                <a:gd name="T46" fmla="*/ 2147483647 w 360"/>
                <a:gd name="T47" fmla="*/ 2147483647 h 288"/>
                <a:gd name="T48" fmla="*/ 2147483647 w 360"/>
                <a:gd name="T49" fmla="*/ 2147483647 h 288"/>
                <a:gd name="T50" fmla="*/ 2147483647 w 360"/>
                <a:gd name="T51" fmla="*/ 2147483647 h 288"/>
                <a:gd name="T52" fmla="*/ 2147483647 w 360"/>
                <a:gd name="T53" fmla="*/ 2147483647 h 288"/>
                <a:gd name="T54" fmla="*/ 0 w 360"/>
                <a:gd name="T55" fmla="*/ 2147483647 h 288"/>
                <a:gd name="T56" fmla="*/ 2147483647 w 360"/>
                <a:gd name="T57" fmla="*/ 2147483647 h 288"/>
                <a:gd name="T58" fmla="*/ 2147483647 w 360"/>
                <a:gd name="T59" fmla="*/ 2147483647 h 288"/>
                <a:gd name="T60" fmla="*/ 2147483647 w 360"/>
                <a:gd name="T61" fmla="*/ 2147483647 h 288"/>
                <a:gd name="T62" fmla="*/ 2147483647 w 360"/>
                <a:gd name="T63" fmla="*/ 2147483647 h 288"/>
                <a:gd name="T64" fmla="*/ 2147483647 w 360"/>
                <a:gd name="T65" fmla="*/ 2147483647 h 288"/>
                <a:gd name="T66" fmla="*/ 2147483647 w 360"/>
                <a:gd name="T67" fmla="*/ 2147483647 h 288"/>
                <a:gd name="T68" fmla="*/ 2147483647 w 360"/>
                <a:gd name="T69" fmla="*/ 2147483647 h 288"/>
                <a:gd name="T70" fmla="*/ 2147483647 w 360"/>
                <a:gd name="T71" fmla="*/ 2147483647 h 288"/>
                <a:gd name="T72" fmla="*/ 2147483647 w 360"/>
                <a:gd name="T73" fmla="*/ 2147483647 h 288"/>
                <a:gd name="T74" fmla="*/ 2147483647 w 360"/>
                <a:gd name="T75" fmla="*/ 2147483647 h 288"/>
                <a:gd name="T76" fmla="*/ 2147483647 w 360"/>
                <a:gd name="T77" fmla="*/ 2147483647 h 288"/>
                <a:gd name="T78" fmla="*/ 2147483647 w 360"/>
                <a:gd name="T79" fmla="*/ 2147483647 h 288"/>
                <a:gd name="T80" fmla="*/ 2147483647 w 360"/>
                <a:gd name="T81" fmla="*/ 2147483647 h 288"/>
                <a:gd name="T82" fmla="*/ 2147483647 w 360"/>
                <a:gd name="T83" fmla="*/ 2147483647 h 288"/>
                <a:gd name="T84" fmla="*/ 2147483647 w 360"/>
                <a:gd name="T85" fmla="*/ 2147483647 h 288"/>
                <a:gd name="T86" fmla="*/ 2147483647 w 360"/>
                <a:gd name="T87" fmla="*/ 2147483647 h 288"/>
                <a:gd name="T88" fmla="*/ 2147483647 w 360"/>
                <a:gd name="T89" fmla="*/ 2147483647 h 288"/>
                <a:gd name="T90" fmla="*/ 2147483647 w 360"/>
                <a:gd name="T91" fmla="*/ 2147483647 h 288"/>
                <a:gd name="T92" fmla="*/ 2147483647 w 360"/>
                <a:gd name="T93" fmla="*/ 2147483647 h 288"/>
                <a:gd name="T94" fmla="*/ 2147483647 w 360"/>
                <a:gd name="T95" fmla="*/ 2147483647 h 288"/>
                <a:gd name="T96" fmla="*/ 2147483647 w 360"/>
                <a:gd name="T97" fmla="*/ 2147483647 h 288"/>
                <a:gd name="T98" fmla="*/ 2147483647 w 360"/>
                <a:gd name="T99" fmla="*/ 2147483647 h 288"/>
                <a:gd name="T100" fmla="*/ 2147483647 w 360"/>
                <a:gd name="T101" fmla="*/ 2147483647 h 288"/>
                <a:gd name="T102" fmla="*/ 2147483647 w 360"/>
                <a:gd name="T103" fmla="*/ 2147483647 h 288"/>
                <a:gd name="T104" fmla="*/ 2147483647 w 360"/>
                <a:gd name="T105" fmla="*/ 2147483647 h 288"/>
                <a:gd name="T106" fmla="*/ 2147483647 w 360"/>
                <a:gd name="T107" fmla="*/ 2147483647 h 288"/>
                <a:gd name="T108" fmla="*/ 2147483647 w 360"/>
                <a:gd name="T109" fmla="*/ 2147483647 h 288"/>
                <a:gd name="T110" fmla="*/ 2147483647 w 360"/>
                <a:gd name="T111" fmla="*/ 2147483647 h 288"/>
                <a:gd name="T112" fmla="*/ 2147483647 w 360"/>
                <a:gd name="T113" fmla="*/ 2147483647 h 288"/>
                <a:gd name="T114" fmla="*/ 2147483647 w 360"/>
                <a:gd name="T115" fmla="*/ 2147483647 h 288"/>
                <a:gd name="T116" fmla="*/ 2147483647 w 360"/>
                <a:gd name="T117" fmla="*/ 2147483647 h 288"/>
                <a:gd name="T118" fmla="*/ 2147483647 w 360"/>
                <a:gd name="T119" fmla="*/ 2147483647 h 288"/>
                <a:gd name="T120" fmla="*/ 2147483647 w 360"/>
                <a:gd name="T121" fmla="*/ 2147483647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60"/>
                <a:gd name="T184" fmla="*/ 0 h 288"/>
                <a:gd name="T185" fmla="*/ 360 w 360"/>
                <a:gd name="T186" fmla="*/ 288 h 2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60" h="288">
                  <a:moveTo>
                    <a:pt x="66" y="186"/>
                  </a:moveTo>
                  <a:lnTo>
                    <a:pt x="36" y="186"/>
                  </a:lnTo>
                  <a:lnTo>
                    <a:pt x="24" y="174"/>
                  </a:lnTo>
                  <a:lnTo>
                    <a:pt x="6" y="174"/>
                  </a:lnTo>
                  <a:lnTo>
                    <a:pt x="12" y="186"/>
                  </a:lnTo>
                  <a:lnTo>
                    <a:pt x="12" y="192"/>
                  </a:lnTo>
                  <a:lnTo>
                    <a:pt x="18" y="204"/>
                  </a:lnTo>
                  <a:lnTo>
                    <a:pt x="36" y="222"/>
                  </a:lnTo>
                  <a:lnTo>
                    <a:pt x="48" y="228"/>
                  </a:lnTo>
                  <a:lnTo>
                    <a:pt x="84" y="240"/>
                  </a:lnTo>
                  <a:lnTo>
                    <a:pt x="90" y="240"/>
                  </a:lnTo>
                  <a:lnTo>
                    <a:pt x="84" y="234"/>
                  </a:lnTo>
                  <a:lnTo>
                    <a:pt x="84" y="222"/>
                  </a:lnTo>
                  <a:lnTo>
                    <a:pt x="78" y="216"/>
                  </a:lnTo>
                  <a:lnTo>
                    <a:pt x="78" y="204"/>
                  </a:lnTo>
                  <a:lnTo>
                    <a:pt x="72" y="198"/>
                  </a:lnTo>
                  <a:lnTo>
                    <a:pt x="72" y="186"/>
                  </a:lnTo>
                  <a:lnTo>
                    <a:pt x="66" y="186"/>
                  </a:lnTo>
                  <a:close/>
                  <a:moveTo>
                    <a:pt x="354" y="108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8" y="108"/>
                  </a:lnTo>
                  <a:lnTo>
                    <a:pt x="306" y="108"/>
                  </a:lnTo>
                  <a:lnTo>
                    <a:pt x="288" y="90"/>
                  </a:lnTo>
                  <a:lnTo>
                    <a:pt x="288" y="84"/>
                  </a:lnTo>
                  <a:lnTo>
                    <a:pt x="264" y="54"/>
                  </a:lnTo>
                  <a:lnTo>
                    <a:pt x="264" y="42"/>
                  </a:lnTo>
                  <a:lnTo>
                    <a:pt x="216" y="0"/>
                  </a:lnTo>
                  <a:lnTo>
                    <a:pt x="216" y="30"/>
                  </a:lnTo>
                  <a:lnTo>
                    <a:pt x="210" y="36"/>
                  </a:lnTo>
                  <a:lnTo>
                    <a:pt x="192" y="36"/>
                  </a:lnTo>
                  <a:lnTo>
                    <a:pt x="192" y="48"/>
                  </a:lnTo>
                  <a:lnTo>
                    <a:pt x="186" y="54"/>
                  </a:lnTo>
                  <a:lnTo>
                    <a:pt x="162" y="54"/>
                  </a:lnTo>
                  <a:lnTo>
                    <a:pt x="156" y="48"/>
                  </a:lnTo>
                  <a:lnTo>
                    <a:pt x="144" y="42"/>
                  </a:lnTo>
                  <a:lnTo>
                    <a:pt x="138" y="30"/>
                  </a:lnTo>
                  <a:lnTo>
                    <a:pt x="120" y="12"/>
                  </a:lnTo>
                  <a:lnTo>
                    <a:pt x="84" y="0"/>
                  </a:lnTo>
                  <a:lnTo>
                    <a:pt x="72" y="0"/>
                  </a:lnTo>
                  <a:lnTo>
                    <a:pt x="60" y="12"/>
                  </a:lnTo>
                  <a:lnTo>
                    <a:pt x="78" y="30"/>
                  </a:lnTo>
                  <a:lnTo>
                    <a:pt x="84" y="30"/>
                  </a:lnTo>
                  <a:lnTo>
                    <a:pt x="90" y="36"/>
                  </a:lnTo>
                  <a:lnTo>
                    <a:pt x="96" y="48"/>
                  </a:lnTo>
                  <a:lnTo>
                    <a:pt x="102" y="54"/>
                  </a:lnTo>
                  <a:lnTo>
                    <a:pt x="108" y="66"/>
                  </a:lnTo>
                  <a:lnTo>
                    <a:pt x="102" y="72"/>
                  </a:lnTo>
                  <a:lnTo>
                    <a:pt x="84" y="54"/>
                  </a:lnTo>
                  <a:lnTo>
                    <a:pt x="72" y="54"/>
                  </a:lnTo>
                  <a:lnTo>
                    <a:pt x="60" y="60"/>
                  </a:lnTo>
                  <a:lnTo>
                    <a:pt x="42" y="42"/>
                  </a:lnTo>
                  <a:lnTo>
                    <a:pt x="42" y="36"/>
                  </a:lnTo>
                  <a:lnTo>
                    <a:pt x="36" y="30"/>
                  </a:lnTo>
                  <a:lnTo>
                    <a:pt x="12" y="30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12" y="54"/>
                  </a:lnTo>
                  <a:lnTo>
                    <a:pt x="12" y="66"/>
                  </a:lnTo>
                  <a:lnTo>
                    <a:pt x="30" y="66"/>
                  </a:lnTo>
                  <a:lnTo>
                    <a:pt x="36" y="72"/>
                  </a:lnTo>
                  <a:lnTo>
                    <a:pt x="36" y="96"/>
                  </a:lnTo>
                  <a:lnTo>
                    <a:pt x="30" y="102"/>
                  </a:lnTo>
                  <a:lnTo>
                    <a:pt x="36" y="102"/>
                  </a:lnTo>
                  <a:lnTo>
                    <a:pt x="42" y="108"/>
                  </a:lnTo>
                  <a:lnTo>
                    <a:pt x="66" y="120"/>
                  </a:lnTo>
                  <a:lnTo>
                    <a:pt x="72" y="126"/>
                  </a:lnTo>
                  <a:lnTo>
                    <a:pt x="72" y="132"/>
                  </a:lnTo>
                  <a:lnTo>
                    <a:pt x="54" y="150"/>
                  </a:lnTo>
                  <a:lnTo>
                    <a:pt x="42" y="150"/>
                  </a:lnTo>
                  <a:lnTo>
                    <a:pt x="72" y="162"/>
                  </a:lnTo>
                  <a:lnTo>
                    <a:pt x="84" y="180"/>
                  </a:lnTo>
                  <a:lnTo>
                    <a:pt x="114" y="186"/>
                  </a:lnTo>
                  <a:lnTo>
                    <a:pt x="114" y="198"/>
                  </a:lnTo>
                  <a:lnTo>
                    <a:pt x="120" y="210"/>
                  </a:lnTo>
                  <a:lnTo>
                    <a:pt x="120" y="240"/>
                  </a:lnTo>
                  <a:lnTo>
                    <a:pt x="132" y="240"/>
                  </a:lnTo>
                  <a:lnTo>
                    <a:pt x="138" y="228"/>
                  </a:lnTo>
                  <a:lnTo>
                    <a:pt x="144" y="222"/>
                  </a:lnTo>
                  <a:lnTo>
                    <a:pt x="144" y="216"/>
                  </a:lnTo>
                  <a:lnTo>
                    <a:pt x="156" y="204"/>
                  </a:lnTo>
                  <a:lnTo>
                    <a:pt x="174" y="192"/>
                  </a:lnTo>
                  <a:lnTo>
                    <a:pt x="186" y="186"/>
                  </a:lnTo>
                  <a:lnTo>
                    <a:pt x="198" y="174"/>
                  </a:lnTo>
                  <a:lnTo>
                    <a:pt x="210" y="168"/>
                  </a:lnTo>
                  <a:lnTo>
                    <a:pt x="222" y="168"/>
                  </a:lnTo>
                  <a:lnTo>
                    <a:pt x="228" y="180"/>
                  </a:lnTo>
                  <a:lnTo>
                    <a:pt x="234" y="186"/>
                  </a:lnTo>
                  <a:lnTo>
                    <a:pt x="234" y="204"/>
                  </a:lnTo>
                  <a:lnTo>
                    <a:pt x="228" y="210"/>
                  </a:lnTo>
                  <a:lnTo>
                    <a:pt x="228" y="222"/>
                  </a:lnTo>
                  <a:lnTo>
                    <a:pt x="234" y="222"/>
                  </a:lnTo>
                  <a:lnTo>
                    <a:pt x="240" y="228"/>
                  </a:lnTo>
                  <a:lnTo>
                    <a:pt x="240" y="234"/>
                  </a:lnTo>
                  <a:lnTo>
                    <a:pt x="234" y="240"/>
                  </a:lnTo>
                  <a:lnTo>
                    <a:pt x="222" y="240"/>
                  </a:lnTo>
                  <a:lnTo>
                    <a:pt x="222" y="246"/>
                  </a:lnTo>
                  <a:lnTo>
                    <a:pt x="234" y="258"/>
                  </a:lnTo>
                  <a:lnTo>
                    <a:pt x="246" y="264"/>
                  </a:lnTo>
                  <a:lnTo>
                    <a:pt x="252" y="270"/>
                  </a:lnTo>
                  <a:lnTo>
                    <a:pt x="258" y="270"/>
                  </a:lnTo>
                  <a:lnTo>
                    <a:pt x="264" y="276"/>
                  </a:lnTo>
                  <a:lnTo>
                    <a:pt x="264" y="282"/>
                  </a:lnTo>
                  <a:lnTo>
                    <a:pt x="282" y="282"/>
                  </a:lnTo>
                  <a:lnTo>
                    <a:pt x="282" y="288"/>
                  </a:lnTo>
                  <a:lnTo>
                    <a:pt x="288" y="282"/>
                  </a:lnTo>
                  <a:lnTo>
                    <a:pt x="288" y="258"/>
                  </a:lnTo>
                  <a:lnTo>
                    <a:pt x="282" y="252"/>
                  </a:lnTo>
                  <a:lnTo>
                    <a:pt x="276" y="252"/>
                  </a:lnTo>
                  <a:lnTo>
                    <a:pt x="270" y="246"/>
                  </a:lnTo>
                  <a:lnTo>
                    <a:pt x="288" y="240"/>
                  </a:lnTo>
                  <a:lnTo>
                    <a:pt x="288" y="210"/>
                  </a:lnTo>
                  <a:lnTo>
                    <a:pt x="300" y="222"/>
                  </a:lnTo>
                  <a:lnTo>
                    <a:pt x="306" y="222"/>
                  </a:lnTo>
                  <a:lnTo>
                    <a:pt x="318" y="210"/>
                  </a:lnTo>
                  <a:lnTo>
                    <a:pt x="300" y="192"/>
                  </a:lnTo>
                  <a:lnTo>
                    <a:pt x="300" y="138"/>
                  </a:lnTo>
                  <a:lnTo>
                    <a:pt x="318" y="138"/>
                  </a:lnTo>
                  <a:lnTo>
                    <a:pt x="330" y="126"/>
                  </a:lnTo>
                  <a:lnTo>
                    <a:pt x="360" y="132"/>
                  </a:lnTo>
                  <a:lnTo>
                    <a:pt x="360" y="120"/>
                  </a:lnTo>
                  <a:lnTo>
                    <a:pt x="354" y="108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4" name="Austria" descr="© INSCALE GmbH, 05.05.2010&#10;http://www.presentationload.com/">
              <a:extLst>
                <a:ext uri="{FF2B5EF4-FFF2-40B4-BE49-F238E27FC236}">
                  <a16:creationId xmlns:a16="http://schemas.microsoft.com/office/drawing/2014/main" id="{B2AECBE2-DA3E-9D85-7B76-2B0A54E8AA18}"/>
                </a:ext>
              </a:extLst>
            </p:cNvPr>
            <p:cNvSpPr>
              <a:spLocks/>
            </p:cNvSpPr>
            <p:nvPr/>
          </p:nvSpPr>
          <p:spPr bwMode="gray">
            <a:xfrm>
              <a:off x="6001953" y="2184075"/>
              <a:ext cx="215756" cy="95891"/>
            </a:xfrm>
            <a:custGeom>
              <a:avLst/>
              <a:gdLst>
                <a:gd name="T0" fmla="*/ 2147483647 w 456"/>
                <a:gd name="T1" fmla="*/ 2147483647 h 204"/>
                <a:gd name="T2" fmla="*/ 2147483647 w 456"/>
                <a:gd name="T3" fmla="*/ 2147483647 h 204"/>
                <a:gd name="T4" fmla="*/ 2147483647 w 456"/>
                <a:gd name="T5" fmla="*/ 2147483647 h 204"/>
                <a:gd name="T6" fmla="*/ 2147483647 w 456"/>
                <a:gd name="T7" fmla="*/ 2147483647 h 204"/>
                <a:gd name="T8" fmla="*/ 2147483647 w 456"/>
                <a:gd name="T9" fmla="*/ 2147483647 h 204"/>
                <a:gd name="T10" fmla="*/ 2147483647 w 456"/>
                <a:gd name="T11" fmla="*/ 2147483647 h 204"/>
                <a:gd name="T12" fmla="*/ 2147483647 w 456"/>
                <a:gd name="T13" fmla="*/ 2147483647 h 204"/>
                <a:gd name="T14" fmla="*/ 2147483647 w 456"/>
                <a:gd name="T15" fmla="*/ 0 h 204"/>
                <a:gd name="T16" fmla="*/ 2147483647 w 456"/>
                <a:gd name="T17" fmla="*/ 2147483647 h 204"/>
                <a:gd name="T18" fmla="*/ 2147483647 w 456"/>
                <a:gd name="T19" fmla="*/ 2147483647 h 204"/>
                <a:gd name="T20" fmla="*/ 2147483647 w 456"/>
                <a:gd name="T21" fmla="*/ 2147483647 h 204"/>
                <a:gd name="T22" fmla="*/ 2147483647 w 456"/>
                <a:gd name="T23" fmla="*/ 2147483647 h 204"/>
                <a:gd name="T24" fmla="*/ 2147483647 w 456"/>
                <a:gd name="T25" fmla="*/ 2147483647 h 204"/>
                <a:gd name="T26" fmla="*/ 2147483647 w 456"/>
                <a:gd name="T27" fmla="*/ 2147483647 h 204"/>
                <a:gd name="T28" fmla="*/ 2147483647 w 456"/>
                <a:gd name="T29" fmla="*/ 2147483647 h 204"/>
                <a:gd name="T30" fmla="*/ 2147483647 w 456"/>
                <a:gd name="T31" fmla="*/ 2147483647 h 204"/>
                <a:gd name="T32" fmla="*/ 2147483647 w 456"/>
                <a:gd name="T33" fmla="*/ 2147483647 h 204"/>
                <a:gd name="T34" fmla="*/ 2147483647 w 456"/>
                <a:gd name="T35" fmla="*/ 2147483647 h 204"/>
                <a:gd name="T36" fmla="*/ 2147483647 w 456"/>
                <a:gd name="T37" fmla="*/ 2147483647 h 204"/>
                <a:gd name="T38" fmla="*/ 2147483647 w 456"/>
                <a:gd name="T39" fmla="*/ 2147483647 h 204"/>
                <a:gd name="T40" fmla="*/ 2147483647 w 456"/>
                <a:gd name="T41" fmla="*/ 2147483647 h 204"/>
                <a:gd name="T42" fmla="*/ 2147483647 w 456"/>
                <a:gd name="T43" fmla="*/ 2147483647 h 204"/>
                <a:gd name="T44" fmla="*/ 2147483647 w 456"/>
                <a:gd name="T45" fmla="*/ 2147483647 h 204"/>
                <a:gd name="T46" fmla="*/ 2147483647 w 456"/>
                <a:gd name="T47" fmla="*/ 2147483647 h 204"/>
                <a:gd name="T48" fmla="*/ 2147483647 w 456"/>
                <a:gd name="T49" fmla="*/ 2147483647 h 204"/>
                <a:gd name="T50" fmla="*/ 2147483647 w 456"/>
                <a:gd name="T51" fmla="*/ 2147483647 h 204"/>
                <a:gd name="T52" fmla="*/ 2147483647 w 456"/>
                <a:gd name="T53" fmla="*/ 2147483647 h 204"/>
                <a:gd name="T54" fmla="*/ 0 w 456"/>
                <a:gd name="T55" fmla="*/ 2147483647 h 204"/>
                <a:gd name="T56" fmla="*/ 2147483647 w 456"/>
                <a:gd name="T57" fmla="*/ 2147483647 h 204"/>
                <a:gd name="T58" fmla="*/ 2147483647 w 456"/>
                <a:gd name="T59" fmla="*/ 2147483647 h 204"/>
                <a:gd name="T60" fmla="*/ 2147483647 w 456"/>
                <a:gd name="T61" fmla="*/ 2147483647 h 204"/>
                <a:gd name="T62" fmla="*/ 2147483647 w 456"/>
                <a:gd name="T63" fmla="*/ 2147483647 h 204"/>
                <a:gd name="T64" fmla="*/ 2147483647 w 456"/>
                <a:gd name="T65" fmla="*/ 2147483647 h 204"/>
                <a:gd name="T66" fmla="*/ 2147483647 w 456"/>
                <a:gd name="T67" fmla="*/ 2147483647 h 204"/>
                <a:gd name="T68" fmla="*/ 2147483647 w 456"/>
                <a:gd name="T69" fmla="*/ 2147483647 h 204"/>
                <a:gd name="T70" fmla="*/ 2147483647 w 456"/>
                <a:gd name="T71" fmla="*/ 2147483647 h 204"/>
                <a:gd name="T72" fmla="*/ 2147483647 w 456"/>
                <a:gd name="T73" fmla="*/ 2147483647 h 204"/>
                <a:gd name="T74" fmla="*/ 2147483647 w 456"/>
                <a:gd name="T75" fmla="*/ 2147483647 h 204"/>
                <a:gd name="T76" fmla="*/ 2147483647 w 456"/>
                <a:gd name="T77" fmla="*/ 2147483647 h 204"/>
                <a:gd name="T78" fmla="*/ 2147483647 w 456"/>
                <a:gd name="T79" fmla="*/ 2147483647 h 204"/>
                <a:gd name="T80" fmla="*/ 2147483647 w 456"/>
                <a:gd name="T81" fmla="*/ 2147483647 h 204"/>
                <a:gd name="T82" fmla="*/ 2147483647 w 456"/>
                <a:gd name="T83" fmla="*/ 2147483647 h 204"/>
                <a:gd name="T84" fmla="*/ 2147483647 w 456"/>
                <a:gd name="T85" fmla="*/ 2147483647 h 204"/>
                <a:gd name="T86" fmla="*/ 2147483647 w 456"/>
                <a:gd name="T87" fmla="*/ 2147483647 h 204"/>
                <a:gd name="T88" fmla="*/ 2147483647 w 456"/>
                <a:gd name="T89" fmla="*/ 2147483647 h 204"/>
                <a:gd name="T90" fmla="*/ 2147483647 w 456"/>
                <a:gd name="T91" fmla="*/ 214748364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6"/>
                <a:gd name="T139" fmla="*/ 0 h 204"/>
                <a:gd name="T140" fmla="*/ 456 w 456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6" h="204">
                  <a:moveTo>
                    <a:pt x="456" y="102"/>
                  </a:moveTo>
                  <a:lnTo>
                    <a:pt x="456" y="60"/>
                  </a:lnTo>
                  <a:lnTo>
                    <a:pt x="450" y="60"/>
                  </a:lnTo>
                  <a:lnTo>
                    <a:pt x="450" y="48"/>
                  </a:lnTo>
                  <a:lnTo>
                    <a:pt x="456" y="24"/>
                  </a:lnTo>
                  <a:lnTo>
                    <a:pt x="444" y="18"/>
                  </a:lnTo>
                  <a:lnTo>
                    <a:pt x="438" y="18"/>
                  </a:lnTo>
                  <a:lnTo>
                    <a:pt x="432" y="12"/>
                  </a:lnTo>
                  <a:lnTo>
                    <a:pt x="420" y="12"/>
                  </a:lnTo>
                  <a:lnTo>
                    <a:pt x="414" y="18"/>
                  </a:lnTo>
                  <a:lnTo>
                    <a:pt x="402" y="24"/>
                  </a:lnTo>
                  <a:lnTo>
                    <a:pt x="390" y="12"/>
                  </a:lnTo>
                  <a:lnTo>
                    <a:pt x="378" y="18"/>
                  </a:lnTo>
                  <a:lnTo>
                    <a:pt x="366" y="6"/>
                  </a:lnTo>
                  <a:lnTo>
                    <a:pt x="354" y="0"/>
                  </a:lnTo>
                  <a:lnTo>
                    <a:pt x="336" y="0"/>
                  </a:lnTo>
                  <a:lnTo>
                    <a:pt x="330" y="6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8" y="36"/>
                  </a:lnTo>
                  <a:lnTo>
                    <a:pt x="306" y="30"/>
                  </a:lnTo>
                  <a:lnTo>
                    <a:pt x="300" y="30"/>
                  </a:lnTo>
                  <a:lnTo>
                    <a:pt x="288" y="36"/>
                  </a:lnTo>
                  <a:lnTo>
                    <a:pt x="276" y="36"/>
                  </a:lnTo>
                  <a:lnTo>
                    <a:pt x="258" y="18"/>
                  </a:lnTo>
                  <a:lnTo>
                    <a:pt x="252" y="36"/>
                  </a:lnTo>
                  <a:lnTo>
                    <a:pt x="234" y="36"/>
                  </a:lnTo>
                  <a:lnTo>
                    <a:pt x="240" y="48"/>
                  </a:lnTo>
                  <a:lnTo>
                    <a:pt x="240" y="66"/>
                  </a:lnTo>
                  <a:lnTo>
                    <a:pt x="234" y="66"/>
                  </a:lnTo>
                  <a:lnTo>
                    <a:pt x="228" y="60"/>
                  </a:lnTo>
                  <a:lnTo>
                    <a:pt x="210" y="60"/>
                  </a:lnTo>
                  <a:lnTo>
                    <a:pt x="204" y="66"/>
                  </a:lnTo>
                  <a:lnTo>
                    <a:pt x="204" y="72"/>
                  </a:lnTo>
                  <a:lnTo>
                    <a:pt x="198" y="78"/>
                  </a:lnTo>
                  <a:lnTo>
                    <a:pt x="198" y="84"/>
                  </a:lnTo>
                  <a:lnTo>
                    <a:pt x="210" y="84"/>
                  </a:lnTo>
                  <a:lnTo>
                    <a:pt x="210" y="126"/>
                  </a:lnTo>
                  <a:lnTo>
                    <a:pt x="204" y="126"/>
                  </a:lnTo>
                  <a:lnTo>
                    <a:pt x="192" y="114"/>
                  </a:lnTo>
                  <a:lnTo>
                    <a:pt x="174" y="108"/>
                  </a:lnTo>
                  <a:lnTo>
                    <a:pt x="162" y="102"/>
                  </a:lnTo>
                  <a:lnTo>
                    <a:pt x="144" y="114"/>
                  </a:lnTo>
                  <a:lnTo>
                    <a:pt x="126" y="114"/>
                  </a:lnTo>
                  <a:lnTo>
                    <a:pt x="108" y="126"/>
                  </a:lnTo>
                  <a:lnTo>
                    <a:pt x="102" y="132"/>
                  </a:lnTo>
                  <a:lnTo>
                    <a:pt x="84" y="132"/>
                  </a:lnTo>
                  <a:lnTo>
                    <a:pt x="66" y="114"/>
                  </a:lnTo>
                  <a:lnTo>
                    <a:pt x="48" y="114"/>
                  </a:lnTo>
                  <a:lnTo>
                    <a:pt x="48" y="126"/>
                  </a:lnTo>
                  <a:lnTo>
                    <a:pt x="42" y="132"/>
                  </a:lnTo>
                  <a:lnTo>
                    <a:pt x="30" y="132"/>
                  </a:lnTo>
                  <a:lnTo>
                    <a:pt x="30" y="126"/>
                  </a:lnTo>
                  <a:lnTo>
                    <a:pt x="24" y="120"/>
                  </a:lnTo>
                  <a:lnTo>
                    <a:pt x="0" y="120"/>
                  </a:lnTo>
                  <a:lnTo>
                    <a:pt x="0" y="156"/>
                  </a:lnTo>
                  <a:lnTo>
                    <a:pt x="18" y="156"/>
                  </a:lnTo>
                  <a:lnTo>
                    <a:pt x="18" y="174"/>
                  </a:lnTo>
                  <a:lnTo>
                    <a:pt x="24" y="174"/>
                  </a:lnTo>
                  <a:lnTo>
                    <a:pt x="42" y="156"/>
                  </a:lnTo>
                  <a:lnTo>
                    <a:pt x="48" y="156"/>
                  </a:lnTo>
                  <a:lnTo>
                    <a:pt x="60" y="168"/>
                  </a:lnTo>
                  <a:lnTo>
                    <a:pt x="60" y="174"/>
                  </a:lnTo>
                  <a:lnTo>
                    <a:pt x="72" y="174"/>
                  </a:lnTo>
                  <a:lnTo>
                    <a:pt x="84" y="180"/>
                  </a:lnTo>
                  <a:lnTo>
                    <a:pt x="96" y="162"/>
                  </a:lnTo>
                  <a:lnTo>
                    <a:pt x="138" y="162"/>
                  </a:lnTo>
                  <a:lnTo>
                    <a:pt x="138" y="156"/>
                  </a:lnTo>
                  <a:lnTo>
                    <a:pt x="144" y="150"/>
                  </a:lnTo>
                  <a:lnTo>
                    <a:pt x="162" y="150"/>
                  </a:lnTo>
                  <a:lnTo>
                    <a:pt x="168" y="156"/>
                  </a:lnTo>
                  <a:lnTo>
                    <a:pt x="168" y="174"/>
                  </a:lnTo>
                  <a:lnTo>
                    <a:pt x="180" y="174"/>
                  </a:lnTo>
                  <a:lnTo>
                    <a:pt x="186" y="192"/>
                  </a:lnTo>
                  <a:lnTo>
                    <a:pt x="240" y="192"/>
                  </a:lnTo>
                  <a:lnTo>
                    <a:pt x="240" y="204"/>
                  </a:lnTo>
                  <a:lnTo>
                    <a:pt x="258" y="204"/>
                  </a:lnTo>
                  <a:lnTo>
                    <a:pt x="264" y="198"/>
                  </a:lnTo>
                  <a:lnTo>
                    <a:pt x="282" y="198"/>
                  </a:lnTo>
                  <a:lnTo>
                    <a:pt x="288" y="204"/>
                  </a:lnTo>
                  <a:lnTo>
                    <a:pt x="318" y="204"/>
                  </a:lnTo>
                  <a:lnTo>
                    <a:pt x="318" y="192"/>
                  </a:lnTo>
                  <a:lnTo>
                    <a:pt x="366" y="192"/>
                  </a:lnTo>
                  <a:lnTo>
                    <a:pt x="378" y="186"/>
                  </a:lnTo>
                  <a:lnTo>
                    <a:pt x="402" y="192"/>
                  </a:lnTo>
                  <a:lnTo>
                    <a:pt x="414" y="156"/>
                  </a:lnTo>
                  <a:lnTo>
                    <a:pt x="432" y="156"/>
                  </a:lnTo>
                  <a:lnTo>
                    <a:pt x="432" y="132"/>
                  </a:lnTo>
                  <a:lnTo>
                    <a:pt x="444" y="114"/>
                  </a:lnTo>
                  <a:lnTo>
                    <a:pt x="432" y="114"/>
                  </a:lnTo>
                  <a:lnTo>
                    <a:pt x="438" y="102"/>
                  </a:lnTo>
                  <a:lnTo>
                    <a:pt x="456" y="10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6" name="Armenia" descr="© INSCALE GmbH, 05.05.2010&#10;http://www.presentationload.com/">
              <a:extLst>
                <a:ext uri="{FF2B5EF4-FFF2-40B4-BE49-F238E27FC236}">
                  <a16:creationId xmlns:a16="http://schemas.microsoft.com/office/drawing/2014/main" id="{D626EAD3-C08A-7C13-5130-0F5DE23B62B2}"/>
                </a:ext>
              </a:extLst>
            </p:cNvPr>
            <p:cNvSpPr>
              <a:spLocks/>
            </p:cNvSpPr>
            <p:nvPr/>
          </p:nvSpPr>
          <p:spPr bwMode="gray">
            <a:xfrm>
              <a:off x="7043853" y="2469905"/>
              <a:ext cx="105113" cy="99579"/>
            </a:xfrm>
            <a:custGeom>
              <a:avLst/>
              <a:gdLst>
                <a:gd name="T0" fmla="*/ 2147483647 w 222"/>
                <a:gd name="T1" fmla="*/ 2147483647 h 210"/>
                <a:gd name="T2" fmla="*/ 2147483647 w 222"/>
                <a:gd name="T3" fmla="*/ 2147483647 h 210"/>
                <a:gd name="T4" fmla="*/ 2147483647 w 222"/>
                <a:gd name="T5" fmla="*/ 2147483647 h 210"/>
                <a:gd name="T6" fmla="*/ 2147483647 w 222"/>
                <a:gd name="T7" fmla="*/ 2147483647 h 210"/>
                <a:gd name="T8" fmla="*/ 2147483647 w 222"/>
                <a:gd name="T9" fmla="*/ 2147483647 h 210"/>
                <a:gd name="T10" fmla="*/ 2147483647 w 222"/>
                <a:gd name="T11" fmla="*/ 2147483647 h 210"/>
                <a:gd name="T12" fmla="*/ 2147483647 w 222"/>
                <a:gd name="T13" fmla="*/ 2147483647 h 210"/>
                <a:gd name="T14" fmla="*/ 2147483647 w 222"/>
                <a:gd name="T15" fmla="*/ 2147483647 h 210"/>
                <a:gd name="T16" fmla="*/ 2147483647 w 222"/>
                <a:gd name="T17" fmla="*/ 2147483647 h 210"/>
                <a:gd name="T18" fmla="*/ 2147483647 w 222"/>
                <a:gd name="T19" fmla="*/ 2147483647 h 210"/>
                <a:gd name="T20" fmla="*/ 2147483647 w 222"/>
                <a:gd name="T21" fmla="*/ 2147483647 h 210"/>
                <a:gd name="T22" fmla="*/ 2147483647 w 222"/>
                <a:gd name="T23" fmla="*/ 2147483647 h 210"/>
                <a:gd name="T24" fmla="*/ 2147483647 w 222"/>
                <a:gd name="T25" fmla="*/ 2147483647 h 210"/>
                <a:gd name="T26" fmla="*/ 2147483647 w 222"/>
                <a:gd name="T27" fmla="*/ 2147483647 h 210"/>
                <a:gd name="T28" fmla="*/ 2147483647 w 222"/>
                <a:gd name="T29" fmla="*/ 2147483647 h 210"/>
                <a:gd name="T30" fmla="*/ 2147483647 w 222"/>
                <a:gd name="T31" fmla="*/ 2147483647 h 210"/>
                <a:gd name="T32" fmla="*/ 2147483647 w 222"/>
                <a:gd name="T33" fmla="*/ 2147483647 h 210"/>
                <a:gd name="T34" fmla="*/ 2147483647 w 222"/>
                <a:gd name="T35" fmla="*/ 2147483647 h 210"/>
                <a:gd name="T36" fmla="*/ 2147483647 w 222"/>
                <a:gd name="T37" fmla="*/ 2147483647 h 210"/>
                <a:gd name="T38" fmla="*/ 2147483647 w 222"/>
                <a:gd name="T39" fmla="*/ 0 h 210"/>
                <a:gd name="T40" fmla="*/ 2147483647 w 222"/>
                <a:gd name="T41" fmla="*/ 0 h 210"/>
                <a:gd name="T42" fmla="*/ 2147483647 w 222"/>
                <a:gd name="T43" fmla="*/ 2147483647 h 210"/>
                <a:gd name="T44" fmla="*/ 2147483647 w 222"/>
                <a:gd name="T45" fmla="*/ 2147483647 h 210"/>
                <a:gd name="T46" fmla="*/ 2147483647 w 222"/>
                <a:gd name="T47" fmla="*/ 2147483647 h 210"/>
                <a:gd name="T48" fmla="*/ 0 w 222"/>
                <a:gd name="T49" fmla="*/ 2147483647 h 210"/>
                <a:gd name="T50" fmla="*/ 2147483647 w 222"/>
                <a:gd name="T51" fmla="*/ 2147483647 h 210"/>
                <a:gd name="T52" fmla="*/ 2147483647 w 222"/>
                <a:gd name="T53" fmla="*/ 2147483647 h 210"/>
                <a:gd name="T54" fmla="*/ 2147483647 w 222"/>
                <a:gd name="T55" fmla="*/ 2147483647 h 210"/>
                <a:gd name="T56" fmla="*/ 2147483647 w 222"/>
                <a:gd name="T57" fmla="*/ 2147483647 h 210"/>
                <a:gd name="T58" fmla="*/ 2147483647 w 222"/>
                <a:gd name="T59" fmla="*/ 2147483647 h 210"/>
                <a:gd name="T60" fmla="*/ 2147483647 w 222"/>
                <a:gd name="T61" fmla="*/ 2147483647 h 210"/>
                <a:gd name="T62" fmla="*/ 2147483647 w 222"/>
                <a:gd name="T63" fmla="*/ 2147483647 h 210"/>
                <a:gd name="T64" fmla="*/ 2147483647 w 222"/>
                <a:gd name="T65" fmla="*/ 2147483647 h 210"/>
                <a:gd name="T66" fmla="*/ 2147483647 w 222"/>
                <a:gd name="T67" fmla="*/ 2147483647 h 210"/>
                <a:gd name="T68" fmla="*/ 2147483647 w 222"/>
                <a:gd name="T69" fmla="*/ 2147483647 h 210"/>
                <a:gd name="T70" fmla="*/ 2147483647 w 222"/>
                <a:gd name="T71" fmla="*/ 2147483647 h 210"/>
                <a:gd name="T72" fmla="*/ 2147483647 w 222"/>
                <a:gd name="T73" fmla="*/ 2147483647 h 210"/>
                <a:gd name="T74" fmla="*/ 2147483647 w 222"/>
                <a:gd name="T75" fmla="*/ 2147483647 h 210"/>
                <a:gd name="T76" fmla="*/ 2147483647 w 222"/>
                <a:gd name="T77" fmla="*/ 2147483647 h 210"/>
                <a:gd name="T78" fmla="*/ 2147483647 w 222"/>
                <a:gd name="T79" fmla="*/ 2147483647 h 210"/>
                <a:gd name="T80" fmla="*/ 2147483647 w 222"/>
                <a:gd name="T81" fmla="*/ 2147483647 h 210"/>
                <a:gd name="T82" fmla="*/ 2147483647 w 222"/>
                <a:gd name="T83" fmla="*/ 2147483647 h 210"/>
                <a:gd name="T84" fmla="*/ 2147483647 w 222"/>
                <a:gd name="T85" fmla="*/ 2147483647 h 210"/>
                <a:gd name="T86" fmla="*/ 2147483647 w 222"/>
                <a:gd name="T87" fmla="*/ 2147483647 h 210"/>
                <a:gd name="T88" fmla="*/ 2147483647 w 222"/>
                <a:gd name="T89" fmla="*/ 2147483647 h 210"/>
                <a:gd name="T90" fmla="*/ 2147483647 w 222"/>
                <a:gd name="T91" fmla="*/ 2147483647 h 210"/>
                <a:gd name="T92" fmla="*/ 2147483647 w 222"/>
                <a:gd name="T93" fmla="*/ 2147483647 h 210"/>
                <a:gd name="T94" fmla="*/ 2147483647 w 222"/>
                <a:gd name="T95" fmla="*/ 2147483647 h 210"/>
                <a:gd name="T96" fmla="*/ 2147483647 w 222"/>
                <a:gd name="T97" fmla="*/ 2147483647 h 210"/>
                <a:gd name="T98" fmla="*/ 2147483647 w 222"/>
                <a:gd name="T99" fmla="*/ 2147483647 h 210"/>
                <a:gd name="T100" fmla="*/ 2147483647 w 222"/>
                <a:gd name="T101" fmla="*/ 2147483647 h 210"/>
                <a:gd name="T102" fmla="*/ 2147483647 w 222"/>
                <a:gd name="T103" fmla="*/ 2147483647 h 210"/>
                <a:gd name="T104" fmla="*/ 2147483647 w 222"/>
                <a:gd name="T105" fmla="*/ 2147483647 h 210"/>
                <a:gd name="T106" fmla="*/ 2147483647 w 222"/>
                <a:gd name="T107" fmla="*/ 2147483647 h 21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22"/>
                <a:gd name="T163" fmla="*/ 0 h 210"/>
                <a:gd name="T164" fmla="*/ 222 w 222"/>
                <a:gd name="T165" fmla="*/ 210 h 21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22" h="210">
                  <a:moveTo>
                    <a:pt x="222" y="168"/>
                  </a:moveTo>
                  <a:lnTo>
                    <a:pt x="216" y="156"/>
                  </a:lnTo>
                  <a:lnTo>
                    <a:pt x="216" y="144"/>
                  </a:lnTo>
                  <a:lnTo>
                    <a:pt x="186" y="138"/>
                  </a:lnTo>
                  <a:lnTo>
                    <a:pt x="174" y="120"/>
                  </a:lnTo>
                  <a:lnTo>
                    <a:pt x="144" y="108"/>
                  </a:lnTo>
                  <a:lnTo>
                    <a:pt x="156" y="108"/>
                  </a:lnTo>
                  <a:lnTo>
                    <a:pt x="174" y="90"/>
                  </a:lnTo>
                  <a:lnTo>
                    <a:pt x="174" y="84"/>
                  </a:lnTo>
                  <a:lnTo>
                    <a:pt x="168" y="78"/>
                  </a:lnTo>
                  <a:lnTo>
                    <a:pt x="144" y="66"/>
                  </a:lnTo>
                  <a:lnTo>
                    <a:pt x="138" y="60"/>
                  </a:lnTo>
                  <a:lnTo>
                    <a:pt x="132" y="60"/>
                  </a:lnTo>
                  <a:lnTo>
                    <a:pt x="138" y="54"/>
                  </a:lnTo>
                  <a:lnTo>
                    <a:pt x="138" y="30"/>
                  </a:lnTo>
                  <a:lnTo>
                    <a:pt x="132" y="24"/>
                  </a:lnTo>
                  <a:lnTo>
                    <a:pt x="114" y="24"/>
                  </a:lnTo>
                  <a:lnTo>
                    <a:pt x="114" y="12"/>
                  </a:lnTo>
                  <a:lnTo>
                    <a:pt x="102" y="6"/>
                  </a:lnTo>
                  <a:lnTo>
                    <a:pt x="96" y="0"/>
                  </a:lnTo>
                  <a:lnTo>
                    <a:pt x="84" y="0"/>
                  </a:lnTo>
                  <a:lnTo>
                    <a:pt x="84" y="1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18" y="78"/>
                  </a:lnTo>
                  <a:lnTo>
                    <a:pt x="18" y="90"/>
                  </a:lnTo>
                  <a:lnTo>
                    <a:pt x="24" y="102"/>
                  </a:lnTo>
                  <a:lnTo>
                    <a:pt x="30" y="108"/>
                  </a:lnTo>
                  <a:lnTo>
                    <a:pt x="42" y="114"/>
                  </a:lnTo>
                  <a:lnTo>
                    <a:pt x="54" y="114"/>
                  </a:lnTo>
                  <a:lnTo>
                    <a:pt x="66" y="108"/>
                  </a:lnTo>
                  <a:lnTo>
                    <a:pt x="72" y="108"/>
                  </a:lnTo>
                  <a:lnTo>
                    <a:pt x="72" y="114"/>
                  </a:lnTo>
                  <a:lnTo>
                    <a:pt x="78" y="120"/>
                  </a:lnTo>
                  <a:lnTo>
                    <a:pt x="78" y="132"/>
                  </a:lnTo>
                  <a:lnTo>
                    <a:pt x="84" y="144"/>
                  </a:lnTo>
                  <a:lnTo>
                    <a:pt x="84" y="150"/>
                  </a:lnTo>
                  <a:lnTo>
                    <a:pt x="90" y="156"/>
                  </a:lnTo>
                  <a:lnTo>
                    <a:pt x="108" y="132"/>
                  </a:lnTo>
                  <a:lnTo>
                    <a:pt x="126" y="132"/>
                  </a:lnTo>
                  <a:lnTo>
                    <a:pt x="138" y="144"/>
                  </a:lnTo>
                  <a:lnTo>
                    <a:pt x="174" y="144"/>
                  </a:lnTo>
                  <a:lnTo>
                    <a:pt x="174" y="156"/>
                  </a:lnTo>
                  <a:lnTo>
                    <a:pt x="180" y="162"/>
                  </a:lnTo>
                  <a:lnTo>
                    <a:pt x="180" y="174"/>
                  </a:lnTo>
                  <a:lnTo>
                    <a:pt x="186" y="186"/>
                  </a:lnTo>
                  <a:lnTo>
                    <a:pt x="186" y="198"/>
                  </a:lnTo>
                  <a:lnTo>
                    <a:pt x="192" y="204"/>
                  </a:lnTo>
                  <a:lnTo>
                    <a:pt x="192" y="210"/>
                  </a:lnTo>
                  <a:lnTo>
                    <a:pt x="222" y="210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79" name="Andorra" descr="© INSCALE GmbH, 05.05.2010&#10;http://www.presentationload.com/">
              <a:extLst>
                <a:ext uri="{FF2B5EF4-FFF2-40B4-BE49-F238E27FC236}">
                  <a16:creationId xmlns:a16="http://schemas.microsoft.com/office/drawing/2014/main" id="{50380918-D81E-9411-FCE8-7A89B4FA61FB}"/>
                </a:ext>
              </a:extLst>
            </p:cNvPr>
            <p:cNvSpPr>
              <a:spLocks/>
            </p:cNvSpPr>
            <p:nvPr/>
          </p:nvSpPr>
          <p:spPr bwMode="gray">
            <a:xfrm>
              <a:off x="5751160" y="2421961"/>
              <a:ext cx="14753" cy="7376"/>
            </a:xfrm>
            <a:custGeom>
              <a:avLst/>
              <a:gdLst>
                <a:gd name="T0" fmla="*/ 2147483647 w 30"/>
                <a:gd name="T1" fmla="*/ 2147483647 h 18"/>
                <a:gd name="T2" fmla="*/ 2147483647 w 30"/>
                <a:gd name="T3" fmla="*/ 2147483647 h 18"/>
                <a:gd name="T4" fmla="*/ 2147483647 w 30"/>
                <a:gd name="T5" fmla="*/ 2147483647 h 18"/>
                <a:gd name="T6" fmla="*/ 2147483647 w 30"/>
                <a:gd name="T7" fmla="*/ 0 h 18"/>
                <a:gd name="T8" fmla="*/ 0 w 30"/>
                <a:gd name="T9" fmla="*/ 0 h 18"/>
                <a:gd name="T10" fmla="*/ 2147483647 w 30"/>
                <a:gd name="T11" fmla="*/ 2147483647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8"/>
                <a:gd name="T20" fmla="*/ 30 w 30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8">
                  <a:moveTo>
                    <a:pt x="6" y="18"/>
                  </a:moveTo>
                  <a:lnTo>
                    <a:pt x="18" y="12"/>
                  </a:lnTo>
                  <a:lnTo>
                    <a:pt x="30" y="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0" name="Algeria" descr="© INSCALE GmbH, 05.05.2010&#10;http://www.presentationload.com/">
              <a:extLst>
                <a:ext uri="{FF2B5EF4-FFF2-40B4-BE49-F238E27FC236}">
                  <a16:creationId xmlns:a16="http://schemas.microsoft.com/office/drawing/2014/main" id="{7B858D42-F1E8-4DE9-85B2-C491775B20C6}"/>
                </a:ext>
              </a:extLst>
            </p:cNvPr>
            <p:cNvSpPr>
              <a:spLocks/>
            </p:cNvSpPr>
            <p:nvPr/>
          </p:nvSpPr>
          <p:spPr bwMode="gray">
            <a:xfrm>
              <a:off x="5382346" y="2628495"/>
              <a:ext cx="697061" cy="689681"/>
            </a:xfrm>
            <a:custGeom>
              <a:avLst/>
              <a:gdLst>
                <a:gd name="T0" fmla="*/ 2147483647 w 1476"/>
                <a:gd name="T1" fmla="*/ 2147483647 h 1464"/>
                <a:gd name="T2" fmla="*/ 2147483647 w 1476"/>
                <a:gd name="T3" fmla="*/ 2147483647 h 1464"/>
                <a:gd name="T4" fmla="*/ 2147483647 w 1476"/>
                <a:gd name="T5" fmla="*/ 2147483647 h 1464"/>
                <a:gd name="T6" fmla="*/ 2147483647 w 1476"/>
                <a:gd name="T7" fmla="*/ 2147483647 h 1464"/>
                <a:gd name="T8" fmla="*/ 2147483647 w 1476"/>
                <a:gd name="T9" fmla="*/ 2147483647 h 1464"/>
                <a:gd name="T10" fmla="*/ 2147483647 w 1476"/>
                <a:gd name="T11" fmla="*/ 2147483647 h 1464"/>
                <a:gd name="T12" fmla="*/ 2147483647 w 1476"/>
                <a:gd name="T13" fmla="*/ 2147483647 h 1464"/>
                <a:gd name="T14" fmla="*/ 2147483647 w 1476"/>
                <a:gd name="T15" fmla="*/ 2147483647 h 1464"/>
                <a:gd name="T16" fmla="*/ 2147483647 w 1476"/>
                <a:gd name="T17" fmla="*/ 2147483647 h 1464"/>
                <a:gd name="T18" fmla="*/ 2147483647 w 1476"/>
                <a:gd name="T19" fmla="*/ 2147483647 h 1464"/>
                <a:gd name="T20" fmla="*/ 2147483647 w 1476"/>
                <a:gd name="T21" fmla="*/ 2147483647 h 1464"/>
                <a:gd name="T22" fmla="*/ 2147483647 w 1476"/>
                <a:gd name="T23" fmla="*/ 2147483647 h 1464"/>
                <a:gd name="T24" fmla="*/ 2147483647 w 1476"/>
                <a:gd name="T25" fmla="*/ 2147483647 h 1464"/>
                <a:gd name="T26" fmla="*/ 2147483647 w 1476"/>
                <a:gd name="T27" fmla="*/ 2147483647 h 1464"/>
                <a:gd name="T28" fmla="*/ 2147483647 w 1476"/>
                <a:gd name="T29" fmla="*/ 2147483647 h 1464"/>
                <a:gd name="T30" fmla="*/ 2147483647 w 1476"/>
                <a:gd name="T31" fmla="*/ 2147483647 h 1464"/>
                <a:gd name="T32" fmla="*/ 2147483647 w 1476"/>
                <a:gd name="T33" fmla="*/ 2147483647 h 1464"/>
                <a:gd name="T34" fmla="*/ 2147483647 w 1476"/>
                <a:gd name="T35" fmla="*/ 2147483647 h 1464"/>
                <a:gd name="T36" fmla="*/ 2147483647 w 1476"/>
                <a:gd name="T37" fmla="*/ 2147483647 h 1464"/>
                <a:gd name="T38" fmla="*/ 2147483647 w 1476"/>
                <a:gd name="T39" fmla="*/ 2147483647 h 1464"/>
                <a:gd name="T40" fmla="*/ 2147483647 w 1476"/>
                <a:gd name="T41" fmla="*/ 2147483647 h 1464"/>
                <a:gd name="T42" fmla="*/ 2147483647 w 1476"/>
                <a:gd name="T43" fmla="*/ 2147483647 h 1464"/>
                <a:gd name="T44" fmla="*/ 2147483647 w 1476"/>
                <a:gd name="T45" fmla="*/ 2147483647 h 1464"/>
                <a:gd name="T46" fmla="*/ 2147483647 w 1476"/>
                <a:gd name="T47" fmla="*/ 2147483647 h 1464"/>
                <a:gd name="T48" fmla="*/ 2147483647 w 1476"/>
                <a:gd name="T49" fmla="*/ 2147483647 h 1464"/>
                <a:gd name="T50" fmla="*/ 2147483647 w 1476"/>
                <a:gd name="T51" fmla="*/ 2147483647 h 1464"/>
                <a:gd name="T52" fmla="*/ 2147483647 w 1476"/>
                <a:gd name="T53" fmla="*/ 2147483647 h 1464"/>
                <a:gd name="T54" fmla="*/ 2147483647 w 1476"/>
                <a:gd name="T55" fmla="*/ 2147483647 h 1464"/>
                <a:gd name="T56" fmla="*/ 2147483647 w 1476"/>
                <a:gd name="T57" fmla="*/ 2147483647 h 1464"/>
                <a:gd name="T58" fmla="*/ 2147483647 w 1476"/>
                <a:gd name="T59" fmla="*/ 2147483647 h 1464"/>
                <a:gd name="T60" fmla="*/ 2147483647 w 1476"/>
                <a:gd name="T61" fmla="*/ 2147483647 h 1464"/>
                <a:gd name="T62" fmla="*/ 2147483647 w 1476"/>
                <a:gd name="T63" fmla="*/ 2147483647 h 1464"/>
                <a:gd name="T64" fmla="*/ 2147483647 w 1476"/>
                <a:gd name="T65" fmla="*/ 2147483647 h 1464"/>
                <a:gd name="T66" fmla="*/ 2147483647 w 1476"/>
                <a:gd name="T67" fmla="*/ 2147483647 h 1464"/>
                <a:gd name="T68" fmla="*/ 2147483647 w 1476"/>
                <a:gd name="T69" fmla="*/ 2147483647 h 1464"/>
                <a:gd name="T70" fmla="*/ 2147483647 w 1476"/>
                <a:gd name="T71" fmla="*/ 2147483647 h 1464"/>
                <a:gd name="T72" fmla="*/ 2147483647 w 1476"/>
                <a:gd name="T73" fmla="*/ 2147483647 h 1464"/>
                <a:gd name="T74" fmla="*/ 2147483647 w 1476"/>
                <a:gd name="T75" fmla="*/ 2147483647 h 1464"/>
                <a:gd name="T76" fmla="*/ 2147483647 w 1476"/>
                <a:gd name="T77" fmla="*/ 2147483647 h 1464"/>
                <a:gd name="T78" fmla="*/ 2147483647 w 1476"/>
                <a:gd name="T79" fmla="*/ 2147483647 h 1464"/>
                <a:gd name="T80" fmla="*/ 2147483647 w 1476"/>
                <a:gd name="T81" fmla="*/ 2147483647 h 1464"/>
                <a:gd name="T82" fmla="*/ 2147483647 w 1476"/>
                <a:gd name="T83" fmla="*/ 2147483647 h 1464"/>
                <a:gd name="T84" fmla="*/ 2147483647 w 1476"/>
                <a:gd name="T85" fmla="*/ 2147483647 h 1464"/>
                <a:gd name="T86" fmla="*/ 2147483647 w 1476"/>
                <a:gd name="T87" fmla="*/ 2147483647 h 1464"/>
                <a:gd name="T88" fmla="*/ 2147483647 w 1476"/>
                <a:gd name="T89" fmla="*/ 2147483647 h 1464"/>
                <a:gd name="T90" fmla="*/ 2147483647 w 1476"/>
                <a:gd name="T91" fmla="*/ 2147483647 h 1464"/>
                <a:gd name="T92" fmla="*/ 2147483647 w 1476"/>
                <a:gd name="T93" fmla="*/ 2147483647 h 1464"/>
                <a:gd name="T94" fmla="*/ 2147483647 w 1476"/>
                <a:gd name="T95" fmla="*/ 2147483647 h 1464"/>
                <a:gd name="T96" fmla="*/ 2147483647 w 1476"/>
                <a:gd name="T97" fmla="*/ 2147483647 h 1464"/>
                <a:gd name="T98" fmla="*/ 2147483647 w 1476"/>
                <a:gd name="T99" fmla="*/ 2147483647 h 1464"/>
                <a:gd name="T100" fmla="*/ 2147483647 w 1476"/>
                <a:gd name="T101" fmla="*/ 2147483647 h 1464"/>
                <a:gd name="T102" fmla="*/ 2147483647 w 1476"/>
                <a:gd name="T103" fmla="*/ 2147483647 h 1464"/>
                <a:gd name="T104" fmla="*/ 2147483647 w 1476"/>
                <a:gd name="T105" fmla="*/ 2147483647 h 146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76"/>
                <a:gd name="T160" fmla="*/ 0 h 1464"/>
                <a:gd name="T161" fmla="*/ 1476 w 1476"/>
                <a:gd name="T162" fmla="*/ 1464 h 146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76" h="1464">
                  <a:moveTo>
                    <a:pt x="360" y="534"/>
                  </a:moveTo>
                  <a:lnTo>
                    <a:pt x="318" y="534"/>
                  </a:lnTo>
                  <a:lnTo>
                    <a:pt x="312" y="546"/>
                  </a:lnTo>
                  <a:lnTo>
                    <a:pt x="306" y="552"/>
                  </a:lnTo>
                  <a:lnTo>
                    <a:pt x="294" y="576"/>
                  </a:lnTo>
                  <a:lnTo>
                    <a:pt x="282" y="588"/>
                  </a:lnTo>
                  <a:lnTo>
                    <a:pt x="258" y="588"/>
                  </a:lnTo>
                  <a:lnTo>
                    <a:pt x="246" y="582"/>
                  </a:lnTo>
                  <a:lnTo>
                    <a:pt x="234" y="582"/>
                  </a:lnTo>
                  <a:lnTo>
                    <a:pt x="228" y="594"/>
                  </a:lnTo>
                  <a:lnTo>
                    <a:pt x="204" y="600"/>
                  </a:lnTo>
                  <a:lnTo>
                    <a:pt x="204" y="606"/>
                  </a:lnTo>
                  <a:lnTo>
                    <a:pt x="198" y="618"/>
                  </a:lnTo>
                  <a:lnTo>
                    <a:pt x="186" y="618"/>
                  </a:lnTo>
                  <a:lnTo>
                    <a:pt x="180" y="612"/>
                  </a:lnTo>
                  <a:lnTo>
                    <a:pt x="168" y="606"/>
                  </a:lnTo>
                  <a:lnTo>
                    <a:pt x="138" y="624"/>
                  </a:lnTo>
                  <a:lnTo>
                    <a:pt x="120" y="624"/>
                  </a:lnTo>
                  <a:lnTo>
                    <a:pt x="120" y="630"/>
                  </a:lnTo>
                  <a:lnTo>
                    <a:pt x="90" y="660"/>
                  </a:lnTo>
                  <a:lnTo>
                    <a:pt x="78" y="666"/>
                  </a:lnTo>
                  <a:lnTo>
                    <a:pt x="72" y="672"/>
                  </a:lnTo>
                  <a:lnTo>
                    <a:pt x="60" y="678"/>
                  </a:lnTo>
                  <a:lnTo>
                    <a:pt x="54" y="708"/>
                  </a:lnTo>
                  <a:lnTo>
                    <a:pt x="54" y="768"/>
                  </a:lnTo>
                  <a:lnTo>
                    <a:pt x="0" y="768"/>
                  </a:lnTo>
                  <a:lnTo>
                    <a:pt x="54" y="768"/>
                  </a:lnTo>
                  <a:lnTo>
                    <a:pt x="54" y="804"/>
                  </a:lnTo>
                  <a:lnTo>
                    <a:pt x="312" y="984"/>
                  </a:lnTo>
                  <a:lnTo>
                    <a:pt x="720" y="1296"/>
                  </a:lnTo>
                  <a:lnTo>
                    <a:pt x="720" y="1320"/>
                  </a:lnTo>
                  <a:lnTo>
                    <a:pt x="744" y="1320"/>
                  </a:lnTo>
                  <a:lnTo>
                    <a:pt x="750" y="1326"/>
                  </a:lnTo>
                  <a:lnTo>
                    <a:pt x="750" y="1344"/>
                  </a:lnTo>
                  <a:lnTo>
                    <a:pt x="762" y="1356"/>
                  </a:lnTo>
                  <a:lnTo>
                    <a:pt x="798" y="1356"/>
                  </a:lnTo>
                  <a:lnTo>
                    <a:pt x="804" y="1386"/>
                  </a:lnTo>
                  <a:lnTo>
                    <a:pt x="810" y="1386"/>
                  </a:lnTo>
                  <a:lnTo>
                    <a:pt x="816" y="1380"/>
                  </a:lnTo>
                  <a:lnTo>
                    <a:pt x="846" y="1380"/>
                  </a:lnTo>
                  <a:lnTo>
                    <a:pt x="858" y="1386"/>
                  </a:lnTo>
                  <a:lnTo>
                    <a:pt x="870" y="1410"/>
                  </a:lnTo>
                  <a:lnTo>
                    <a:pt x="870" y="1428"/>
                  </a:lnTo>
                  <a:lnTo>
                    <a:pt x="852" y="1446"/>
                  </a:lnTo>
                  <a:lnTo>
                    <a:pt x="852" y="1452"/>
                  </a:lnTo>
                  <a:lnTo>
                    <a:pt x="858" y="1458"/>
                  </a:lnTo>
                  <a:lnTo>
                    <a:pt x="870" y="1464"/>
                  </a:lnTo>
                  <a:lnTo>
                    <a:pt x="900" y="1464"/>
                  </a:lnTo>
                  <a:lnTo>
                    <a:pt x="906" y="1458"/>
                  </a:lnTo>
                  <a:lnTo>
                    <a:pt x="924" y="1458"/>
                  </a:lnTo>
                  <a:lnTo>
                    <a:pt x="954" y="1452"/>
                  </a:lnTo>
                  <a:lnTo>
                    <a:pt x="984" y="1440"/>
                  </a:lnTo>
                  <a:lnTo>
                    <a:pt x="1020" y="1434"/>
                  </a:lnTo>
                  <a:lnTo>
                    <a:pt x="1038" y="1434"/>
                  </a:lnTo>
                  <a:lnTo>
                    <a:pt x="1062" y="1416"/>
                  </a:lnTo>
                  <a:lnTo>
                    <a:pt x="1098" y="1386"/>
                  </a:lnTo>
                  <a:lnTo>
                    <a:pt x="1128" y="1350"/>
                  </a:lnTo>
                  <a:lnTo>
                    <a:pt x="1158" y="1326"/>
                  </a:lnTo>
                  <a:lnTo>
                    <a:pt x="1182" y="1314"/>
                  </a:lnTo>
                  <a:lnTo>
                    <a:pt x="1224" y="1284"/>
                  </a:lnTo>
                  <a:lnTo>
                    <a:pt x="1272" y="1248"/>
                  </a:lnTo>
                  <a:lnTo>
                    <a:pt x="1332" y="1206"/>
                  </a:lnTo>
                  <a:lnTo>
                    <a:pt x="1386" y="1170"/>
                  </a:lnTo>
                  <a:lnTo>
                    <a:pt x="1434" y="1134"/>
                  </a:lnTo>
                  <a:lnTo>
                    <a:pt x="1464" y="1110"/>
                  </a:lnTo>
                  <a:lnTo>
                    <a:pt x="1476" y="1104"/>
                  </a:lnTo>
                  <a:lnTo>
                    <a:pt x="1476" y="1098"/>
                  </a:lnTo>
                  <a:lnTo>
                    <a:pt x="1470" y="1092"/>
                  </a:lnTo>
                  <a:lnTo>
                    <a:pt x="1464" y="1080"/>
                  </a:lnTo>
                  <a:lnTo>
                    <a:pt x="1458" y="1062"/>
                  </a:lnTo>
                  <a:lnTo>
                    <a:pt x="1452" y="1050"/>
                  </a:lnTo>
                  <a:lnTo>
                    <a:pt x="1452" y="1044"/>
                  </a:lnTo>
                  <a:lnTo>
                    <a:pt x="1440" y="1032"/>
                  </a:lnTo>
                  <a:lnTo>
                    <a:pt x="1428" y="1032"/>
                  </a:lnTo>
                  <a:lnTo>
                    <a:pt x="1392" y="1014"/>
                  </a:lnTo>
                  <a:lnTo>
                    <a:pt x="1386" y="1014"/>
                  </a:lnTo>
                  <a:lnTo>
                    <a:pt x="1362" y="1026"/>
                  </a:lnTo>
                  <a:lnTo>
                    <a:pt x="1338" y="1002"/>
                  </a:lnTo>
                  <a:lnTo>
                    <a:pt x="1338" y="960"/>
                  </a:lnTo>
                  <a:lnTo>
                    <a:pt x="1332" y="954"/>
                  </a:lnTo>
                  <a:lnTo>
                    <a:pt x="1326" y="942"/>
                  </a:lnTo>
                  <a:lnTo>
                    <a:pt x="1314" y="930"/>
                  </a:lnTo>
                  <a:lnTo>
                    <a:pt x="1308" y="912"/>
                  </a:lnTo>
                  <a:lnTo>
                    <a:pt x="1296" y="900"/>
                  </a:lnTo>
                  <a:lnTo>
                    <a:pt x="1290" y="888"/>
                  </a:lnTo>
                  <a:lnTo>
                    <a:pt x="1290" y="882"/>
                  </a:lnTo>
                  <a:lnTo>
                    <a:pt x="1296" y="876"/>
                  </a:lnTo>
                  <a:lnTo>
                    <a:pt x="1308" y="876"/>
                  </a:lnTo>
                  <a:lnTo>
                    <a:pt x="1320" y="870"/>
                  </a:lnTo>
                  <a:lnTo>
                    <a:pt x="1326" y="864"/>
                  </a:lnTo>
                  <a:lnTo>
                    <a:pt x="1332" y="852"/>
                  </a:lnTo>
                  <a:lnTo>
                    <a:pt x="1332" y="840"/>
                  </a:lnTo>
                  <a:lnTo>
                    <a:pt x="1326" y="834"/>
                  </a:lnTo>
                  <a:lnTo>
                    <a:pt x="1326" y="828"/>
                  </a:lnTo>
                  <a:lnTo>
                    <a:pt x="1320" y="774"/>
                  </a:lnTo>
                  <a:lnTo>
                    <a:pt x="1332" y="750"/>
                  </a:lnTo>
                  <a:lnTo>
                    <a:pt x="1326" y="732"/>
                  </a:lnTo>
                  <a:lnTo>
                    <a:pt x="1326" y="726"/>
                  </a:lnTo>
                  <a:lnTo>
                    <a:pt x="1332" y="720"/>
                  </a:lnTo>
                  <a:lnTo>
                    <a:pt x="1332" y="690"/>
                  </a:lnTo>
                  <a:lnTo>
                    <a:pt x="1338" y="678"/>
                  </a:lnTo>
                  <a:lnTo>
                    <a:pt x="1338" y="672"/>
                  </a:lnTo>
                  <a:lnTo>
                    <a:pt x="1326" y="648"/>
                  </a:lnTo>
                  <a:lnTo>
                    <a:pt x="1302" y="588"/>
                  </a:lnTo>
                  <a:lnTo>
                    <a:pt x="1290" y="570"/>
                  </a:lnTo>
                  <a:lnTo>
                    <a:pt x="1296" y="564"/>
                  </a:lnTo>
                  <a:lnTo>
                    <a:pt x="1308" y="558"/>
                  </a:lnTo>
                  <a:lnTo>
                    <a:pt x="1296" y="528"/>
                  </a:lnTo>
                  <a:lnTo>
                    <a:pt x="1284" y="480"/>
                  </a:lnTo>
                  <a:lnTo>
                    <a:pt x="1278" y="438"/>
                  </a:lnTo>
                  <a:lnTo>
                    <a:pt x="1272" y="414"/>
                  </a:lnTo>
                  <a:lnTo>
                    <a:pt x="1266" y="408"/>
                  </a:lnTo>
                  <a:lnTo>
                    <a:pt x="1260" y="396"/>
                  </a:lnTo>
                  <a:lnTo>
                    <a:pt x="1236" y="384"/>
                  </a:lnTo>
                  <a:lnTo>
                    <a:pt x="1230" y="378"/>
                  </a:lnTo>
                  <a:lnTo>
                    <a:pt x="1224" y="378"/>
                  </a:lnTo>
                  <a:lnTo>
                    <a:pt x="1224" y="336"/>
                  </a:lnTo>
                  <a:lnTo>
                    <a:pt x="1212" y="324"/>
                  </a:lnTo>
                  <a:lnTo>
                    <a:pt x="1194" y="318"/>
                  </a:lnTo>
                  <a:lnTo>
                    <a:pt x="1182" y="318"/>
                  </a:lnTo>
                  <a:lnTo>
                    <a:pt x="1182" y="288"/>
                  </a:lnTo>
                  <a:lnTo>
                    <a:pt x="1170" y="288"/>
                  </a:lnTo>
                  <a:lnTo>
                    <a:pt x="1170" y="246"/>
                  </a:lnTo>
                  <a:lnTo>
                    <a:pt x="1194" y="222"/>
                  </a:lnTo>
                  <a:lnTo>
                    <a:pt x="1218" y="204"/>
                  </a:lnTo>
                  <a:lnTo>
                    <a:pt x="1218" y="198"/>
                  </a:lnTo>
                  <a:lnTo>
                    <a:pt x="1224" y="192"/>
                  </a:lnTo>
                  <a:lnTo>
                    <a:pt x="1224" y="180"/>
                  </a:lnTo>
                  <a:lnTo>
                    <a:pt x="1230" y="168"/>
                  </a:lnTo>
                  <a:lnTo>
                    <a:pt x="1230" y="126"/>
                  </a:lnTo>
                  <a:lnTo>
                    <a:pt x="1224" y="114"/>
                  </a:lnTo>
                  <a:lnTo>
                    <a:pt x="1224" y="78"/>
                  </a:lnTo>
                  <a:lnTo>
                    <a:pt x="1230" y="66"/>
                  </a:lnTo>
                  <a:lnTo>
                    <a:pt x="1230" y="54"/>
                  </a:lnTo>
                  <a:lnTo>
                    <a:pt x="1212" y="48"/>
                  </a:lnTo>
                  <a:lnTo>
                    <a:pt x="1254" y="30"/>
                  </a:lnTo>
                  <a:lnTo>
                    <a:pt x="1254" y="18"/>
                  </a:lnTo>
                  <a:lnTo>
                    <a:pt x="1242" y="18"/>
                  </a:lnTo>
                  <a:lnTo>
                    <a:pt x="1236" y="12"/>
                  </a:lnTo>
                  <a:lnTo>
                    <a:pt x="1224" y="12"/>
                  </a:lnTo>
                  <a:lnTo>
                    <a:pt x="1206" y="24"/>
                  </a:lnTo>
                  <a:lnTo>
                    <a:pt x="1170" y="6"/>
                  </a:lnTo>
                  <a:lnTo>
                    <a:pt x="1152" y="6"/>
                  </a:lnTo>
                  <a:lnTo>
                    <a:pt x="1152" y="18"/>
                  </a:lnTo>
                  <a:lnTo>
                    <a:pt x="1116" y="18"/>
                  </a:lnTo>
                  <a:lnTo>
                    <a:pt x="1092" y="0"/>
                  </a:lnTo>
                  <a:lnTo>
                    <a:pt x="1086" y="30"/>
                  </a:lnTo>
                  <a:lnTo>
                    <a:pt x="1056" y="18"/>
                  </a:lnTo>
                  <a:lnTo>
                    <a:pt x="1026" y="42"/>
                  </a:lnTo>
                  <a:lnTo>
                    <a:pt x="1002" y="30"/>
                  </a:lnTo>
                  <a:lnTo>
                    <a:pt x="984" y="30"/>
                  </a:lnTo>
                  <a:lnTo>
                    <a:pt x="966" y="24"/>
                  </a:lnTo>
                  <a:lnTo>
                    <a:pt x="948" y="24"/>
                  </a:lnTo>
                  <a:lnTo>
                    <a:pt x="924" y="30"/>
                  </a:lnTo>
                  <a:lnTo>
                    <a:pt x="906" y="30"/>
                  </a:lnTo>
                  <a:lnTo>
                    <a:pt x="900" y="36"/>
                  </a:lnTo>
                  <a:lnTo>
                    <a:pt x="888" y="36"/>
                  </a:lnTo>
                  <a:lnTo>
                    <a:pt x="876" y="42"/>
                  </a:lnTo>
                  <a:lnTo>
                    <a:pt x="816" y="42"/>
                  </a:lnTo>
                  <a:lnTo>
                    <a:pt x="810" y="48"/>
                  </a:lnTo>
                  <a:lnTo>
                    <a:pt x="750" y="48"/>
                  </a:lnTo>
                  <a:lnTo>
                    <a:pt x="744" y="54"/>
                  </a:lnTo>
                  <a:lnTo>
                    <a:pt x="726" y="54"/>
                  </a:lnTo>
                  <a:lnTo>
                    <a:pt x="714" y="60"/>
                  </a:lnTo>
                  <a:lnTo>
                    <a:pt x="696" y="66"/>
                  </a:lnTo>
                  <a:lnTo>
                    <a:pt x="684" y="78"/>
                  </a:lnTo>
                  <a:lnTo>
                    <a:pt x="678" y="90"/>
                  </a:lnTo>
                  <a:lnTo>
                    <a:pt x="666" y="102"/>
                  </a:lnTo>
                  <a:lnTo>
                    <a:pt x="666" y="108"/>
                  </a:lnTo>
                  <a:lnTo>
                    <a:pt x="636" y="108"/>
                  </a:lnTo>
                  <a:lnTo>
                    <a:pt x="624" y="114"/>
                  </a:lnTo>
                  <a:lnTo>
                    <a:pt x="606" y="114"/>
                  </a:lnTo>
                  <a:lnTo>
                    <a:pt x="594" y="120"/>
                  </a:lnTo>
                  <a:lnTo>
                    <a:pt x="588" y="126"/>
                  </a:lnTo>
                  <a:lnTo>
                    <a:pt x="588" y="132"/>
                  </a:lnTo>
                  <a:lnTo>
                    <a:pt x="558" y="162"/>
                  </a:lnTo>
                  <a:lnTo>
                    <a:pt x="546" y="168"/>
                  </a:lnTo>
                  <a:lnTo>
                    <a:pt x="522" y="168"/>
                  </a:lnTo>
                  <a:lnTo>
                    <a:pt x="528" y="174"/>
                  </a:lnTo>
                  <a:lnTo>
                    <a:pt x="534" y="186"/>
                  </a:lnTo>
                  <a:lnTo>
                    <a:pt x="546" y="192"/>
                  </a:lnTo>
                  <a:lnTo>
                    <a:pt x="540" y="198"/>
                  </a:lnTo>
                  <a:lnTo>
                    <a:pt x="540" y="210"/>
                  </a:lnTo>
                  <a:lnTo>
                    <a:pt x="552" y="210"/>
                  </a:lnTo>
                  <a:lnTo>
                    <a:pt x="546" y="276"/>
                  </a:lnTo>
                  <a:lnTo>
                    <a:pt x="558" y="294"/>
                  </a:lnTo>
                  <a:lnTo>
                    <a:pt x="546" y="324"/>
                  </a:lnTo>
                  <a:lnTo>
                    <a:pt x="564" y="324"/>
                  </a:lnTo>
                  <a:lnTo>
                    <a:pt x="564" y="354"/>
                  </a:lnTo>
                  <a:lnTo>
                    <a:pt x="588" y="372"/>
                  </a:lnTo>
                  <a:lnTo>
                    <a:pt x="570" y="390"/>
                  </a:lnTo>
                  <a:lnTo>
                    <a:pt x="570" y="402"/>
                  </a:lnTo>
                  <a:lnTo>
                    <a:pt x="516" y="408"/>
                  </a:lnTo>
                  <a:lnTo>
                    <a:pt x="504" y="402"/>
                  </a:lnTo>
                  <a:lnTo>
                    <a:pt x="486" y="402"/>
                  </a:lnTo>
                  <a:lnTo>
                    <a:pt x="486" y="408"/>
                  </a:lnTo>
                  <a:lnTo>
                    <a:pt x="480" y="414"/>
                  </a:lnTo>
                  <a:lnTo>
                    <a:pt x="474" y="408"/>
                  </a:lnTo>
                  <a:lnTo>
                    <a:pt x="462" y="408"/>
                  </a:lnTo>
                  <a:lnTo>
                    <a:pt x="462" y="414"/>
                  </a:lnTo>
                  <a:lnTo>
                    <a:pt x="456" y="420"/>
                  </a:lnTo>
                  <a:lnTo>
                    <a:pt x="456" y="432"/>
                  </a:lnTo>
                  <a:lnTo>
                    <a:pt x="432" y="432"/>
                  </a:lnTo>
                  <a:lnTo>
                    <a:pt x="420" y="438"/>
                  </a:lnTo>
                  <a:lnTo>
                    <a:pt x="396" y="438"/>
                  </a:lnTo>
                  <a:lnTo>
                    <a:pt x="390" y="444"/>
                  </a:lnTo>
                  <a:lnTo>
                    <a:pt x="390" y="456"/>
                  </a:lnTo>
                  <a:lnTo>
                    <a:pt x="396" y="462"/>
                  </a:lnTo>
                  <a:lnTo>
                    <a:pt x="402" y="474"/>
                  </a:lnTo>
                  <a:lnTo>
                    <a:pt x="414" y="492"/>
                  </a:lnTo>
                  <a:lnTo>
                    <a:pt x="390" y="504"/>
                  </a:lnTo>
                  <a:lnTo>
                    <a:pt x="390" y="510"/>
                  </a:lnTo>
                  <a:lnTo>
                    <a:pt x="378" y="522"/>
                  </a:lnTo>
                  <a:lnTo>
                    <a:pt x="366" y="528"/>
                  </a:lnTo>
                  <a:lnTo>
                    <a:pt x="360" y="53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1" name="Albania" descr="© INSCALE GmbH, 05.05.2010&#10;http://www.presentationload.com/">
              <a:extLst>
                <a:ext uri="{FF2B5EF4-FFF2-40B4-BE49-F238E27FC236}">
                  <a16:creationId xmlns:a16="http://schemas.microsoft.com/office/drawing/2014/main" id="{1005A0B4-257C-90A3-E5D1-D431ED1975B6}"/>
                </a:ext>
              </a:extLst>
            </p:cNvPr>
            <p:cNvSpPr>
              <a:spLocks/>
            </p:cNvSpPr>
            <p:nvPr/>
          </p:nvSpPr>
          <p:spPr bwMode="gray">
            <a:xfrm>
              <a:off x="6287786" y="2421958"/>
              <a:ext cx="68231" cy="116177"/>
            </a:xfrm>
            <a:custGeom>
              <a:avLst/>
              <a:gdLst>
                <a:gd name="T0" fmla="*/ 2147483647 w 144"/>
                <a:gd name="T1" fmla="*/ 2147483647 h 246"/>
                <a:gd name="T2" fmla="*/ 2147483647 w 144"/>
                <a:gd name="T3" fmla="*/ 2147483647 h 246"/>
                <a:gd name="T4" fmla="*/ 2147483647 w 144"/>
                <a:gd name="T5" fmla="*/ 2147483647 h 246"/>
                <a:gd name="T6" fmla="*/ 2147483647 w 144"/>
                <a:gd name="T7" fmla="*/ 2147483647 h 246"/>
                <a:gd name="T8" fmla="*/ 2147483647 w 144"/>
                <a:gd name="T9" fmla="*/ 2147483647 h 246"/>
                <a:gd name="T10" fmla="*/ 2147483647 w 144"/>
                <a:gd name="T11" fmla="*/ 2147483647 h 246"/>
                <a:gd name="T12" fmla="*/ 2147483647 w 144"/>
                <a:gd name="T13" fmla="*/ 2147483647 h 246"/>
                <a:gd name="T14" fmla="*/ 2147483647 w 144"/>
                <a:gd name="T15" fmla="*/ 2147483647 h 246"/>
                <a:gd name="T16" fmla="*/ 2147483647 w 144"/>
                <a:gd name="T17" fmla="*/ 2147483647 h 246"/>
                <a:gd name="T18" fmla="*/ 2147483647 w 144"/>
                <a:gd name="T19" fmla="*/ 2147483647 h 246"/>
                <a:gd name="T20" fmla="*/ 2147483647 w 144"/>
                <a:gd name="T21" fmla="*/ 2147483647 h 246"/>
                <a:gd name="T22" fmla="*/ 2147483647 w 144"/>
                <a:gd name="T23" fmla="*/ 2147483647 h 246"/>
                <a:gd name="T24" fmla="*/ 2147483647 w 144"/>
                <a:gd name="T25" fmla="*/ 2147483647 h 246"/>
                <a:gd name="T26" fmla="*/ 2147483647 w 144"/>
                <a:gd name="T27" fmla="*/ 2147483647 h 246"/>
                <a:gd name="T28" fmla="*/ 2147483647 w 144"/>
                <a:gd name="T29" fmla="*/ 2147483647 h 246"/>
                <a:gd name="T30" fmla="*/ 2147483647 w 144"/>
                <a:gd name="T31" fmla="*/ 2147483647 h 246"/>
                <a:gd name="T32" fmla="*/ 2147483647 w 144"/>
                <a:gd name="T33" fmla="*/ 2147483647 h 246"/>
                <a:gd name="T34" fmla="*/ 2147483647 w 144"/>
                <a:gd name="T35" fmla="*/ 2147483647 h 246"/>
                <a:gd name="T36" fmla="*/ 2147483647 w 144"/>
                <a:gd name="T37" fmla="*/ 2147483647 h 246"/>
                <a:gd name="T38" fmla="*/ 2147483647 w 144"/>
                <a:gd name="T39" fmla="*/ 0 h 246"/>
                <a:gd name="T40" fmla="*/ 2147483647 w 144"/>
                <a:gd name="T41" fmla="*/ 2147483647 h 246"/>
                <a:gd name="T42" fmla="*/ 2147483647 w 144"/>
                <a:gd name="T43" fmla="*/ 2147483647 h 246"/>
                <a:gd name="T44" fmla="*/ 0 w 144"/>
                <a:gd name="T45" fmla="*/ 2147483647 h 246"/>
                <a:gd name="T46" fmla="*/ 2147483647 w 144"/>
                <a:gd name="T47" fmla="*/ 2147483647 h 246"/>
                <a:gd name="T48" fmla="*/ 2147483647 w 144"/>
                <a:gd name="T49" fmla="*/ 2147483647 h 246"/>
                <a:gd name="T50" fmla="*/ 2147483647 w 144"/>
                <a:gd name="T51" fmla="*/ 2147483647 h 246"/>
                <a:gd name="T52" fmla="*/ 2147483647 w 144"/>
                <a:gd name="T53" fmla="*/ 2147483647 h 246"/>
                <a:gd name="T54" fmla="*/ 2147483647 w 144"/>
                <a:gd name="T55" fmla="*/ 2147483647 h 246"/>
                <a:gd name="T56" fmla="*/ 2147483647 w 144"/>
                <a:gd name="T57" fmla="*/ 2147483647 h 246"/>
                <a:gd name="T58" fmla="*/ 2147483647 w 144"/>
                <a:gd name="T59" fmla="*/ 2147483647 h 246"/>
                <a:gd name="T60" fmla="*/ 2147483647 w 144"/>
                <a:gd name="T61" fmla="*/ 2147483647 h 246"/>
                <a:gd name="T62" fmla="*/ 2147483647 w 144"/>
                <a:gd name="T63" fmla="*/ 2147483647 h 246"/>
                <a:gd name="T64" fmla="*/ 2147483647 w 144"/>
                <a:gd name="T65" fmla="*/ 2147483647 h 246"/>
                <a:gd name="T66" fmla="*/ 2147483647 w 144"/>
                <a:gd name="T67" fmla="*/ 2147483647 h 246"/>
                <a:gd name="T68" fmla="*/ 2147483647 w 144"/>
                <a:gd name="T69" fmla="*/ 2147483647 h 246"/>
                <a:gd name="T70" fmla="*/ 2147483647 w 144"/>
                <a:gd name="T71" fmla="*/ 2147483647 h 246"/>
                <a:gd name="T72" fmla="*/ 2147483647 w 144"/>
                <a:gd name="T73" fmla="*/ 2147483647 h 246"/>
                <a:gd name="T74" fmla="*/ 2147483647 w 144"/>
                <a:gd name="T75" fmla="*/ 2147483647 h 246"/>
                <a:gd name="T76" fmla="*/ 2147483647 w 144"/>
                <a:gd name="T77" fmla="*/ 2147483647 h 246"/>
                <a:gd name="T78" fmla="*/ 2147483647 w 144"/>
                <a:gd name="T79" fmla="*/ 2147483647 h 246"/>
                <a:gd name="T80" fmla="*/ 2147483647 w 144"/>
                <a:gd name="T81" fmla="*/ 2147483647 h 246"/>
                <a:gd name="T82" fmla="*/ 2147483647 w 144"/>
                <a:gd name="T83" fmla="*/ 2147483647 h 246"/>
                <a:gd name="T84" fmla="*/ 2147483647 w 144"/>
                <a:gd name="T85" fmla="*/ 2147483647 h 246"/>
                <a:gd name="T86" fmla="*/ 2147483647 w 144"/>
                <a:gd name="T87" fmla="*/ 2147483647 h 246"/>
                <a:gd name="T88" fmla="*/ 2147483647 w 144"/>
                <a:gd name="T89" fmla="*/ 2147483647 h 2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44"/>
                <a:gd name="T136" fmla="*/ 0 h 246"/>
                <a:gd name="T137" fmla="*/ 144 w 144"/>
                <a:gd name="T138" fmla="*/ 246 h 2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44" h="246">
                  <a:moveTo>
                    <a:pt x="96" y="210"/>
                  </a:moveTo>
                  <a:lnTo>
                    <a:pt x="96" y="204"/>
                  </a:lnTo>
                  <a:lnTo>
                    <a:pt x="108" y="204"/>
                  </a:lnTo>
                  <a:lnTo>
                    <a:pt x="120" y="198"/>
                  </a:lnTo>
                  <a:lnTo>
                    <a:pt x="120" y="174"/>
                  </a:lnTo>
                  <a:lnTo>
                    <a:pt x="138" y="174"/>
                  </a:lnTo>
                  <a:lnTo>
                    <a:pt x="144" y="168"/>
                  </a:lnTo>
                  <a:lnTo>
                    <a:pt x="144" y="138"/>
                  </a:lnTo>
                  <a:lnTo>
                    <a:pt x="120" y="144"/>
                  </a:lnTo>
                  <a:lnTo>
                    <a:pt x="120" y="126"/>
                  </a:lnTo>
                  <a:lnTo>
                    <a:pt x="114" y="126"/>
                  </a:lnTo>
                  <a:lnTo>
                    <a:pt x="108" y="120"/>
                  </a:lnTo>
                  <a:lnTo>
                    <a:pt x="108" y="96"/>
                  </a:lnTo>
                  <a:lnTo>
                    <a:pt x="102" y="84"/>
                  </a:lnTo>
                  <a:lnTo>
                    <a:pt x="102" y="42"/>
                  </a:lnTo>
                  <a:lnTo>
                    <a:pt x="96" y="24"/>
                  </a:lnTo>
                  <a:lnTo>
                    <a:pt x="84" y="24"/>
                  </a:lnTo>
                  <a:lnTo>
                    <a:pt x="72" y="6"/>
                  </a:lnTo>
                  <a:lnTo>
                    <a:pt x="66" y="12"/>
                  </a:lnTo>
                  <a:lnTo>
                    <a:pt x="36" y="0"/>
                  </a:lnTo>
                  <a:lnTo>
                    <a:pt x="36" y="18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0" y="48"/>
                  </a:lnTo>
                  <a:lnTo>
                    <a:pt x="18" y="60"/>
                  </a:lnTo>
                  <a:lnTo>
                    <a:pt x="24" y="66"/>
                  </a:lnTo>
                  <a:lnTo>
                    <a:pt x="48" y="66"/>
                  </a:lnTo>
                  <a:lnTo>
                    <a:pt x="48" y="84"/>
                  </a:lnTo>
                  <a:lnTo>
                    <a:pt x="42" y="96"/>
                  </a:lnTo>
                  <a:lnTo>
                    <a:pt x="42" y="114"/>
                  </a:lnTo>
                  <a:lnTo>
                    <a:pt x="36" y="132"/>
                  </a:lnTo>
                  <a:lnTo>
                    <a:pt x="36" y="156"/>
                  </a:lnTo>
                  <a:lnTo>
                    <a:pt x="24" y="180"/>
                  </a:lnTo>
                  <a:lnTo>
                    <a:pt x="24" y="186"/>
                  </a:lnTo>
                  <a:lnTo>
                    <a:pt x="42" y="204"/>
                  </a:lnTo>
                  <a:lnTo>
                    <a:pt x="54" y="210"/>
                  </a:lnTo>
                  <a:lnTo>
                    <a:pt x="60" y="216"/>
                  </a:lnTo>
                  <a:lnTo>
                    <a:pt x="60" y="234"/>
                  </a:lnTo>
                  <a:lnTo>
                    <a:pt x="66" y="240"/>
                  </a:lnTo>
                  <a:lnTo>
                    <a:pt x="84" y="240"/>
                  </a:lnTo>
                  <a:lnTo>
                    <a:pt x="90" y="246"/>
                  </a:lnTo>
                  <a:lnTo>
                    <a:pt x="96" y="246"/>
                  </a:lnTo>
                  <a:lnTo>
                    <a:pt x="96" y="2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  <p:sp>
          <p:nvSpPr>
            <p:cNvPr id="182" name="Afghanistan" descr="© INSCALE GmbH, 05.05.2010&#10;http://www.presentationload.com/">
              <a:extLst>
                <a:ext uri="{FF2B5EF4-FFF2-40B4-BE49-F238E27FC236}">
                  <a16:creationId xmlns:a16="http://schemas.microsoft.com/office/drawing/2014/main" id="{FEC64880-3940-302A-01DF-94CBE4A4F107}"/>
                </a:ext>
              </a:extLst>
            </p:cNvPr>
            <p:cNvSpPr>
              <a:spLocks/>
            </p:cNvSpPr>
            <p:nvPr/>
          </p:nvSpPr>
          <p:spPr bwMode="gray">
            <a:xfrm>
              <a:off x="7615524" y="2576857"/>
              <a:ext cx="427825" cy="348529"/>
            </a:xfrm>
            <a:custGeom>
              <a:avLst/>
              <a:gdLst>
                <a:gd name="T0" fmla="*/ 2147483647 w 906"/>
                <a:gd name="T1" fmla="*/ 2147483647 h 738"/>
                <a:gd name="T2" fmla="*/ 2147483647 w 906"/>
                <a:gd name="T3" fmla="*/ 2147483647 h 738"/>
                <a:gd name="T4" fmla="*/ 2147483647 w 906"/>
                <a:gd name="T5" fmla="*/ 2147483647 h 738"/>
                <a:gd name="T6" fmla="*/ 2147483647 w 906"/>
                <a:gd name="T7" fmla="*/ 2147483647 h 738"/>
                <a:gd name="T8" fmla="*/ 2147483647 w 906"/>
                <a:gd name="T9" fmla="*/ 2147483647 h 738"/>
                <a:gd name="T10" fmla="*/ 2147483647 w 906"/>
                <a:gd name="T11" fmla="*/ 0 h 738"/>
                <a:gd name="T12" fmla="*/ 2147483647 w 906"/>
                <a:gd name="T13" fmla="*/ 2147483647 h 738"/>
                <a:gd name="T14" fmla="*/ 2147483647 w 906"/>
                <a:gd name="T15" fmla="*/ 2147483647 h 738"/>
                <a:gd name="T16" fmla="*/ 2147483647 w 906"/>
                <a:gd name="T17" fmla="*/ 2147483647 h 738"/>
                <a:gd name="T18" fmla="*/ 2147483647 w 906"/>
                <a:gd name="T19" fmla="*/ 2147483647 h 738"/>
                <a:gd name="T20" fmla="*/ 2147483647 w 906"/>
                <a:gd name="T21" fmla="*/ 2147483647 h 738"/>
                <a:gd name="T22" fmla="*/ 2147483647 w 906"/>
                <a:gd name="T23" fmla="*/ 2147483647 h 738"/>
                <a:gd name="T24" fmla="*/ 2147483647 w 906"/>
                <a:gd name="T25" fmla="*/ 2147483647 h 738"/>
                <a:gd name="T26" fmla="*/ 2147483647 w 906"/>
                <a:gd name="T27" fmla="*/ 2147483647 h 738"/>
                <a:gd name="T28" fmla="*/ 2147483647 w 906"/>
                <a:gd name="T29" fmla="*/ 2147483647 h 738"/>
                <a:gd name="T30" fmla="*/ 2147483647 w 906"/>
                <a:gd name="T31" fmla="*/ 2147483647 h 738"/>
                <a:gd name="T32" fmla="*/ 2147483647 w 906"/>
                <a:gd name="T33" fmla="*/ 2147483647 h 738"/>
                <a:gd name="T34" fmla="*/ 2147483647 w 906"/>
                <a:gd name="T35" fmla="*/ 2147483647 h 738"/>
                <a:gd name="T36" fmla="*/ 2147483647 w 906"/>
                <a:gd name="T37" fmla="*/ 2147483647 h 738"/>
                <a:gd name="T38" fmla="*/ 2147483647 w 906"/>
                <a:gd name="T39" fmla="*/ 2147483647 h 738"/>
                <a:gd name="T40" fmla="*/ 2147483647 w 906"/>
                <a:gd name="T41" fmla="*/ 2147483647 h 738"/>
                <a:gd name="T42" fmla="*/ 2147483647 w 906"/>
                <a:gd name="T43" fmla="*/ 2147483647 h 738"/>
                <a:gd name="T44" fmla="*/ 2147483647 w 906"/>
                <a:gd name="T45" fmla="*/ 2147483647 h 738"/>
                <a:gd name="T46" fmla="*/ 0 w 906"/>
                <a:gd name="T47" fmla="*/ 2147483647 h 738"/>
                <a:gd name="T48" fmla="*/ 2147483647 w 906"/>
                <a:gd name="T49" fmla="*/ 2147483647 h 738"/>
                <a:gd name="T50" fmla="*/ 2147483647 w 906"/>
                <a:gd name="T51" fmla="*/ 2147483647 h 738"/>
                <a:gd name="T52" fmla="*/ 2147483647 w 906"/>
                <a:gd name="T53" fmla="*/ 2147483647 h 738"/>
                <a:gd name="T54" fmla="*/ 2147483647 w 906"/>
                <a:gd name="T55" fmla="*/ 2147483647 h 738"/>
                <a:gd name="T56" fmla="*/ 2147483647 w 906"/>
                <a:gd name="T57" fmla="*/ 2147483647 h 738"/>
                <a:gd name="T58" fmla="*/ 2147483647 w 906"/>
                <a:gd name="T59" fmla="*/ 2147483647 h 738"/>
                <a:gd name="T60" fmla="*/ 2147483647 w 906"/>
                <a:gd name="T61" fmla="*/ 2147483647 h 738"/>
                <a:gd name="T62" fmla="*/ 2147483647 w 906"/>
                <a:gd name="T63" fmla="*/ 2147483647 h 738"/>
                <a:gd name="T64" fmla="*/ 2147483647 w 906"/>
                <a:gd name="T65" fmla="*/ 2147483647 h 738"/>
                <a:gd name="T66" fmla="*/ 2147483647 w 906"/>
                <a:gd name="T67" fmla="*/ 2147483647 h 738"/>
                <a:gd name="T68" fmla="*/ 2147483647 w 906"/>
                <a:gd name="T69" fmla="*/ 2147483647 h 738"/>
                <a:gd name="T70" fmla="*/ 2147483647 w 906"/>
                <a:gd name="T71" fmla="*/ 2147483647 h 738"/>
                <a:gd name="T72" fmla="*/ 2147483647 w 906"/>
                <a:gd name="T73" fmla="*/ 2147483647 h 738"/>
                <a:gd name="T74" fmla="*/ 2147483647 w 906"/>
                <a:gd name="T75" fmla="*/ 2147483647 h 738"/>
                <a:gd name="T76" fmla="*/ 2147483647 w 906"/>
                <a:gd name="T77" fmla="*/ 2147483647 h 738"/>
                <a:gd name="T78" fmla="*/ 2147483647 w 906"/>
                <a:gd name="T79" fmla="*/ 2147483647 h 738"/>
                <a:gd name="T80" fmla="*/ 2147483647 w 906"/>
                <a:gd name="T81" fmla="*/ 2147483647 h 738"/>
                <a:gd name="T82" fmla="*/ 2147483647 w 906"/>
                <a:gd name="T83" fmla="*/ 2147483647 h 738"/>
                <a:gd name="T84" fmla="*/ 2147483647 w 906"/>
                <a:gd name="T85" fmla="*/ 2147483647 h 738"/>
                <a:gd name="T86" fmla="*/ 2147483647 w 906"/>
                <a:gd name="T87" fmla="*/ 2147483647 h 738"/>
                <a:gd name="T88" fmla="*/ 2147483647 w 906"/>
                <a:gd name="T89" fmla="*/ 2147483647 h 738"/>
                <a:gd name="T90" fmla="*/ 2147483647 w 906"/>
                <a:gd name="T91" fmla="*/ 2147483647 h 738"/>
                <a:gd name="T92" fmla="*/ 2147483647 w 906"/>
                <a:gd name="T93" fmla="*/ 2147483647 h 738"/>
                <a:gd name="T94" fmla="*/ 2147483647 w 906"/>
                <a:gd name="T95" fmla="*/ 2147483647 h 738"/>
                <a:gd name="T96" fmla="*/ 2147483647 w 906"/>
                <a:gd name="T97" fmla="*/ 2147483647 h 738"/>
                <a:gd name="T98" fmla="*/ 2147483647 w 906"/>
                <a:gd name="T99" fmla="*/ 2147483647 h 738"/>
                <a:gd name="T100" fmla="*/ 2147483647 w 906"/>
                <a:gd name="T101" fmla="*/ 2147483647 h 738"/>
                <a:gd name="T102" fmla="*/ 2147483647 w 906"/>
                <a:gd name="T103" fmla="*/ 2147483647 h 738"/>
                <a:gd name="T104" fmla="*/ 2147483647 w 906"/>
                <a:gd name="T105" fmla="*/ 2147483647 h 738"/>
                <a:gd name="T106" fmla="*/ 2147483647 w 906"/>
                <a:gd name="T107" fmla="*/ 2147483647 h 738"/>
                <a:gd name="T108" fmla="*/ 2147483647 w 906"/>
                <a:gd name="T109" fmla="*/ 2147483647 h 7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06"/>
                <a:gd name="T166" fmla="*/ 0 h 738"/>
                <a:gd name="T167" fmla="*/ 906 w 906"/>
                <a:gd name="T168" fmla="*/ 738 h 7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06" h="738">
                  <a:moveTo>
                    <a:pt x="894" y="108"/>
                  </a:moveTo>
                  <a:lnTo>
                    <a:pt x="894" y="96"/>
                  </a:lnTo>
                  <a:lnTo>
                    <a:pt x="906" y="96"/>
                  </a:lnTo>
                  <a:lnTo>
                    <a:pt x="900" y="90"/>
                  </a:lnTo>
                  <a:lnTo>
                    <a:pt x="876" y="90"/>
                  </a:lnTo>
                  <a:lnTo>
                    <a:pt x="840" y="102"/>
                  </a:lnTo>
                  <a:lnTo>
                    <a:pt x="840" y="84"/>
                  </a:lnTo>
                  <a:lnTo>
                    <a:pt x="816" y="84"/>
                  </a:lnTo>
                  <a:lnTo>
                    <a:pt x="792" y="96"/>
                  </a:lnTo>
                  <a:lnTo>
                    <a:pt x="786" y="102"/>
                  </a:lnTo>
                  <a:lnTo>
                    <a:pt x="780" y="114"/>
                  </a:lnTo>
                  <a:lnTo>
                    <a:pt x="774" y="120"/>
                  </a:lnTo>
                  <a:lnTo>
                    <a:pt x="756" y="120"/>
                  </a:lnTo>
                  <a:lnTo>
                    <a:pt x="750" y="126"/>
                  </a:lnTo>
                  <a:lnTo>
                    <a:pt x="744" y="138"/>
                  </a:lnTo>
                  <a:lnTo>
                    <a:pt x="732" y="144"/>
                  </a:lnTo>
                  <a:lnTo>
                    <a:pt x="726" y="150"/>
                  </a:lnTo>
                  <a:lnTo>
                    <a:pt x="720" y="150"/>
                  </a:lnTo>
                  <a:lnTo>
                    <a:pt x="690" y="120"/>
                  </a:lnTo>
                  <a:lnTo>
                    <a:pt x="690" y="114"/>
                  </a:lnTo>
                  <a:lnTo>
                    <a:pt x="678" y="48"/>
                  </a:lnTo>
                  <a:lnTo>
                    <a:pt x="660" y="48"/>
                  </a:lnTo>
                  <a:lnTo>
                    <a:pt x="660" y="18"/>
                  </a:lnTo>
                  <a:lnTo>
                    <a:pt x="642" y="0"/>
                  </a:lnTo>
                  <a:lnTo>
                    <a:pt x="624" y="0"/>
                  </a:lnTo>
                  <a:lnTo>
                    <a:pt x="618" y="6"/>
                  </a:lnTo>
                  <a:lnTo>
                    <a:pt x="618" y="30"/>
                  </a:lnTo>
                  <a:lnTo>
                    <a:pt x="612" y="36"/>
                  </a:lnTo>
                  <a:lnTo>
                    <a:pt x="606" y="36"/>
                  </a:lnTo>
                  <a:lnTo>
                    <a:pt x="594" y="48"/>
                  </a:lnTo>
                  <a:lnTo>
                    <a:pt x="594" y="54"/>
                  </a:lnTo>
                  <a:lnTo>
                    <a:pt x="600" y="60"/>
                  </a:lnTo>
                  <a:lnTo>
                    <a:pt x="606" y="60"/>
                  </a:lnTo>
                  <a:lnTo>
                    <a:pt x="600" y="84"/>
                  </a:lnTo>
                  <a:lnTo>
                    <a:pt x="588" y="72"/>
                  </a:lnTo>
                  <a:lnTo>
                    <a:pt x="570" y="72"/>
                  </a:lnTo>
                  <a:lnTo>
                    <a:pt x="558" y="78"/>
                  </a:lnTo>
                  <a:lnTo>
                    <a:pt x="546" y="90"/>
                  </a:lnTo>
                  <a:lnTo>
                    <a:pt x="546" y="120"/>
                  </a:lnTo>
                  <a:lnTo>
                    <a:pt x="540" y="120"/>
                  </a:lnTo>
                  <a:lnTo>
                    <a:pt x="534" y="114"/>
                  </a:lnTo>
                  <a:lnTo>
                    <a:pt x="528" y="102"/>
                  </a:lnTo>
                  <a:lnTo>
                    <a:pt x="522" y="96"/>
                  </a:lnTo>
                  <a:lnTo>
                    <a:pt x="510" y="96"/>
                  </a:lnTo>
                  <a:lnTo>
                    <a:pt x="504" y="102"/>
                  </a:lnTo>
                  <a:lnTo>
                    <a:pt x="492" y="108"/>
                  </a:lnTo>
                  <a:lnTo>
                    <a:pt x="474" y="126"/>
                  </a:lnTo>
                  <a:lnTo>
                    <a:pt x="468" y="126"/>
                  </a:lnTo>
                  <a:lnTo>
                    <a:pt x="456" y="114"/>
                  </a:lnTo>
                  <a:lnTo>
                    <a:pt x="444" y="108"/>
                  </a:lnTo>
                  <a:lnTo>
                    <a:pt x="438" y="102"/>
                  </a:lnTo>
                  <a:lnTo>
                    <a:pt x="426" y="102"/>
                  </a:lnTo>
                  <a:lnTo>
                    <a:pt x="414" y="108"/>
                  </a:lnTo>
                  <a:lnTo>
                    <a:pt x="396" y="84"/>
                  </a:lnTo>
                  <a:lnTo>
                    <a:pt x="384" y="96"/>
                  </a:lnTo>
                  <a:lnTo>
                    <a:pt x="342" y="96"/>
                  </a:lnTo>
                  <a:lnTo>
                    <a:pt x="330" y="90"/>
                  </a:lnTo>
                  <a:lnTo>
                    <a:pt x="324" y="84"/>
                  </a:lnTo>
                  <a:lnTo>
                    <a:pt x="312" y="78"/>
                  </a:lnTo>
                  <a:lnTo>
                    <a:pt x="300" y="78"/>
                  </a:lnTo>
                  <a:lnTo>
                    <a:pt x="300" y="102"/>
                  </a:lnTo>
                  <a:lnTo>
                    <a:pt x="264" y="102"/>
                  </a:lnTo>
                  <a:lnTo>
                    <a:pt x="252" y="108"/>
                  </a:lnTo>
                  <a:lnTo>
                    <a:pt x="246" y="120"/>
                  </a:lnTo>
                  <a:lnTo>
                    <a:pt x="246" y="180"/>
                  </a:lnTo>
                  <a:lnTo>
                    <a:pt x="234" y="180"/>
                  </a:lnTo>
                  <a:lnTo>
                    <a:pt x="222" y="186"/>
                  </a:lnTo>
                  <a:lnTo>
                    <a:pt x="216" y="198"/>
                  </a:lnTo>
                  <a:lnTo>
                    <a:pt x="180" y="216"/>
                  </a:lnTo>
                  <a:lnTo>
                    <a:pt x="168" y="216"/>
                  </a:lnTo>
                  <a:lnTo>
                    <a:pt x="168" y="228"/>
                  </a:lnTo>
                  <a:lnTo>
                    <a:pt x="156" y="252"/>
                  </a:lnTo>
                  <a:lnTo>
                    <a:pt x="150" y="258"/>
                  </a:lnTo>
                  <a:lnTo>
                    <a:pt x="138" y="264"/>
                  </a:lnTo>
                  <a:lnTo>
                    <a:pt x="114" y="264"/>
                  </a:lnTo>
                  <a:lnTo>
                    <a:pt x="90" y="240"/>
                  </a:lnTo>
                  <a:lnTo>
                    <a:pt x="84" y="240"/>
                  </a:lnTo>
                  <a:lnTo>
                    <a:pt x="78" y="246"/>
                  </a:lnTo>
                  <a:lnTo>
                    <a:pt x="66" y="246"/>
                  </a:lnTo>
                  <a:lnTo>
                    <a:pt x="60" y="240"/>
                  </a:lnTo>
                  <a:lnTo>
                    <a:pt x="48" y="240"/>
                  </a:lnTo>
                  <a:lnTo>
                    <a:pt x="42" y="234"/>
                  </a:lnTo>
                  <a:lnTo>
                    <a:pt x="36" y="240"/>
                  </a:lnTo>
                  <a:lnTo>
                    <a:pt x="30" y="252"/>
                  </a:lnTo>
                  <a:lnTo>
                    <a:pt x="30" y="258"/>
                  </a:lnTo>
                  <a:lnTo>
                    <a:pt x="36" y="270"/>
                  </a:lnTo>
                  <a:lnTo>
                    <a:pt x="36" y="294"/>
                  </a:lnTo>
                  <a:lnTo>
                    <a:pt x="42" y="300"/>
                  </a:lnTo>
                  <a:lnTo>
                    <a:pt x="42" y="306"/>
                  </a:lnTo>
                  <a:lnTo>
                    <a:pt x="18" y="312"/>
                  </a:lnTo>
                  <a:lnTo>
                    <a:pt x="30" y="330"/>
                  </a:lnTo>
                  <a:lnTo>
                    <a:pt x="24" y="330"/>
                  </a:lnTo>
                  <a:lnTo>
                    <a:pt x="18" y="336"/>
                  </a:lnTo>
                  <a:lnTo>
                    <a:pt x="6" y="342"/>
                  </a:lnTo>
                  <a:lnTo>
                    <a:pt x="0" y="348"/>
                  </a:lnTo>
                  <a:lnTo>
                    <a:pt x="0" y="354"/>
                  </a:lnTo>
                  <a:lnTo>
                    <a:pt x="12" y="366"/>
                  </a:lnTo>
                  <a:lnTo>
                    <a:pt x="12" y="396"/>
                  </a:lnTo>
                  <a:lnTo>
                    <a:pt x="36" y="396"/>
                  </a:lnTo>
                  <a:lnTo>
                    <a:pt x="42" y="402"/>
                  </a:lnTo>
                  <a:lnTo>
                    <a:pt x="42" y="408"/>
                  </a:lnTo>
                  <a:lnTo>
                    <a:pt x="24" y="426"/>
                  </a:lnTo>
                  <a:lnTo>
                    <a:pt x="18" y="438"/>
                  </a:lnTo>
                  <a:lnTo>
                    <a:pt x="30" y="462"/>
                  </a:lnTo>
                  <a:lnTo>
                    <a:pt x="42" y="480"/>
                  </a:lnTo>
                  <a:lnTo>
                    <a:pt x="54" y="504"/>
                  </a:lnTo>
                  <a:lnTo>
                    <a:pt x="60" y="510"/>
                  </a:lnTo>
                  <a:lnTo>
                    <a:pt x="60" y="564"/>
                  </a:lnTo>
                  <a:lnTo>
                    <a:pt x="66" y="570"/>
                  </a:lnTo>
                  <a:lnTo>
                    <a:pt x="72" y="570"/>
                  </a:lnTo>
                  <a:lnTo>
                    <a:pt x="84" y="576"/>
                  </a:lnTo>
                  <a:lnTo>
                    <a:pt x="120" y="576"/>
                  </a:lnTo>
                  <a:lnTo>
                    <a:pt x="126" y="582"/>
                  </a:lnTo>
                  <a:lnTo>
                    <a:pt x="138" y="606"/>
                  </a:lnTo>
                  <a:lnTo>
                    <a:pt x="114" y="654"/>
                  </a:lnTo>
                  <a:lnTo>
                    <a:pt x="108" y="660"/>
                  </a:lnTo>
                  <a:lnTo>
                    <a:pt x="102" y="672"/>
                  </a:lnTo>
                  <a:lnTo>
                    <a:pt x="84" y="690"/>
                  </a:lnTo>
                  <a:lnTo>
                    <a:pt x="84" y="702"/>
                  </a:lnTo>
                  <a:lnTo>
                    <a:pt x="120" y="702"/>
                  </a:lnTo>
                  <a:lnTo>
                    <a:pt x="132" y="708"/>
                  </a:lnTo>
                  <a:lnTo>
                    <a:pt x="150" y="720"/>
                  </a:lnTo>
                  <a:lnTo>
                    <a:pt x="168" y="726"/>
                  </a:lnTo>
                  <a:lnTo>
                    <a:pt x="192" y="738"/>
                  </a:lnTo>
                  <a:lnTo>
                    <a:pt x="210" y="738"/>
                  </a:lnTo>
                  <a:lnTo>
                    <a:pt x="228" y="732"/>
                  </a:lnTo>
                  <a:lnTo>
                    <a:pt x="234" y="732"/>
                  </a:lnTo>
                  <a:lnTo>
                    <a:pt x="240" y="726"/>
                  </a:lnTo>
                  <a:lnTo>
                    <a:pt x="294" y="726"/>
                  </a:lnTo>
                  <a:lnTo>
                    <a:pt x="294" y="732"/>
                  </a:lnTo>
                  <a:lnTo>
                    <a:pt x="318" y="732"/>
                  </a:lnTo>
                  <a:lnTo>
                    <a:pt x="324" y="726"/>
                  </a:lnTo>
                  <a:lnTo>
                    <a:pt x="348" y="726"/>
                  </a:lnTo>
                  <a:lnTo>
                    <a:pt x="366" y="720"/>
                  </a:lnTo>
                  <a:lnTo>
                    <a:pt x="396" y="720"/>
                  </a:lnTo>
                  <a:lnTo>
                    <a:pt x="444" y="696"/>
                  </a:lnTo>
                  <a:lnTo>
                    <a:pt x="450" y="696"/>
                  </a:lnTo>
                  <a:lnTo>
                    <a:pt x="456" y="690"/>
                  </a:lnTo>
                  <a:lnTo>
                    <a:pt x="456" y="660"/>
                  </a:lnTo>
                  <a:lnTo>
                    <a:pt x="450" y="654"/>
                  </a:lnTo>
                  <a:lnTo>
                    <a:pt x="450" y="636"/>
                  </a:lnTo>
                  <a:lnTo>
                    <a:pt x="444" y="624"/>
                  </a:lnTo>
                  <a:lnTo>
                    <a:pt x="444" y="606"/>
                  </a:lnTo>
                  <a:lnTo>
                    <a:pt x="450" y="594"/>
                  </a:lnTo>
                  <a:lnTo>
                    <a:pt x="462" y="588"/>
                  </a:lnTo>
                  <a:lnTo>
                    <a:pt x="468" y="576"/>
                  </a:lnTo>
                  <a:lnTo>
                    <a:pt x="486" y="576"/>
                  </a:lnTo>
                  <a:lnTo>
                    <a:pt x="486" y="588"/>
                  </a:lnTo>
                  <a:lnTo>
                    <a:pt x="528" y="588"/>
                  </a:lnTo>
                  <a:lnTo>
                    <a:pt x="534" y="582"/>
                  </a:lnTo>
                  <a:lnTo>
                    <a:pt x="534" y="576"/>
                  </a:lnTo>
                  <a:lnTo>
                    <a:pt x="528" y="570"/>
                  </a:lnTo>
                  <a:lnTo>
                    <a:pt x="522" y="570"/>
                  </a:lnTo>
                  <a:lnTo>
                    <a:pt x="522" y="564"/>
                  </a:lnTo>
                  <a:lnTo>
                    <a:pt x="528" y="558"/>
                  </a:lnTo>
                  <a:lnTo>
                    <a:pt x="534" y="558"/>
                  </a:lnTo>
                  <a:lnTo>
                    <a:pt x="546" y="552"/>
                  </a:lnTo>
                  <a:lnTo>
                    <a:pt x="552" y="546"/>
                  </a:lnTo>
                  <a:lnTo>
                    <a:pt x="564" y="540"/>
                  </a:lnTo>
                  <a:lnTo>
                    <a:pt x="594" y="540"/>
                  </a:lnTo>
                  <a:lnTo>
                    <a:pt x="594" y="552"/>
                  </a:lnTo>
                  <a:lnTo>
                    <a:pt x="600" y="558"/>
                  </a:lnTo>
                  <a:lnTo>
                    <a:pt x="612" y="558"/>
                  </a:lnTo>
                  <a:lnTo>
                    <a:pt x="624" y="552"/>
                  </a:lnTo>
                  <a:lnTo>
                    <a:pt x="630" y="540"/>
                  </a:lnTo>
                  <a:lnTo>
                    <a:pt x="636" y="534"/>
                  </a:lnTo>
                  <a:lnTo>
                    <a:pt x="636" y="528"/>
                  </a:lnTo>
                  <a:lnTo>
                    <a:pt x="630" y="522"/>
                  </a:lnTo>
                  <a:lnTo>
                    <a:pt x="630" y="510"/>
                  </a:lnTo>
                  <a:lnTo>
                    <a:pt x="624" y="498"/>
                  </a:lnTo>
                  <a:lnTo>
                    <a:pt x="624" y="480"/>
                  </a:lnTo>
                  <a:lnTo>
                    <a:pt x="630" y="474"/>
                  </a:lnTo>
                  <a:lnTo>
                    <a:pt x="636" y="474"/>
                  </a:lnTo>
                  <a:lnTo>
                    <a:pt x="636" y="438"/>
                  </a:lnTo>
                  <a:lnTo>
                    <a:pt x="642" y="432"/>
                  </a:lnTo>
                  <a:lnTo>
                    <a:pt x="660" y="432"/>
                  </a:lnTo>
                  <a:lnTo>
                    <a:pt x="690" y="414"/>
                  </a:lnTo>
                  <a:lnTo>
                    <a:pt x="684" y="414"/>
                  </a:lnTo>
                  <a:lnTo>
                    <a:pt x="672" y="408"/>
                  </a:lnTo>
                  <a:lnTo>
                    <a:pt x="672" y="402"/>
                  </a:lnTo>
                  <a:lnTo>
                    <a:pt x="666" y="396"/>
                  </a:lnTo>
                  <a:lnTo>
                    <a:pt x="666" y="390"/>
                  </a:lnTo>
                  <a:lnTo>
                    <a:pt x="654" y="384"/>
                  </a:lnTo>
                  <a:lnTo>
                    <a:pt x="642" y="372"/>
                  </a:lnTo>
                  <a:lnTo>
                    <a:pt x="642" y="360"/>
                  </a:lnTo>
                  <a:lnTo>
                    <a:pt x="660" y="360"/>
                  </a:lnTo>
                  <a:lnTo>
                    <a:pt x="666" y="366"/>
                  </a:lnTo>
                  <a:lnTo>
                    <a:pt x="684" y="372"/>
                  </a:lnTo>
                  <a:lnTo>
                    <a:pt x="690" y="372"/>
                  </a:lnTo>
                  <a:lnTo>
                    <a:pt x="696" y="366"/>
                  </a:lnTo>
                  <a:lnTo>
                    <a:pt x="714" y="366"/>
                  </a:lnTo>
                  <a:lnTo>
                    <a:pt x="714" y="336"/>
                  </a:lnTo>
                  <a:lnTo>
                    <a:pt x="708" y="330"/>
                  </a:lnTo>
                  <a:lnTo>
                    <a:pt x="708" y="318"/>
                  </a:lnTo>
                  <a:lnTo>
                    <a:pt x="714" y="306"/>
                  </a:lnTo>
                  <a:lnTo>
                    <a:pt x="738" y="282"/>
                  </a:lnTo>
                  <a:lnTo>
                    <a:pt x="738" y="276"/>
                  </a:lnTo>
                  <a:lnTo>
                    <a:pt x="732" y="264"/>
                  </a:lnTo>
                  <a:lnTo>
                    <a:pt x="726" y="258"/>
                  </a:lnTo>
                  <a:lnTo>
                    <a:pt x="726" y="228"/>
                  </a:lnTo>
                  <a:lnTo>
                    <a:pt x="696" y="198"/>
                  </a:lnTo>
                  <a:lnTo>
                    <a:pt x="696" y="192"/>
                  </a:lnTo>
                  <a:lnTo>
                    <a:pt x="702" y="186"/>
                  </a:lnTo>
                  <a:lnTo>
                    <a:pt x="708" y="174"/>
                  </a:lnTo>
                  <a:lnTo>
                    <a:pt x="714" y="168"/>
                  </a:lnTo>
                  <a:lnTo>
                    <a:pt x="738" y="156"/>
                  </a:lnTo>
                  <a:lnTo>
                    <a:pt x="744" y="150"/>
                  </a:lnTo>
                  <a:lnTo>
                    <a:pt x="768" y="138"/>
                  </a:lnTo>
                  <a:lnTo>
                    <a:pt x="774" y="138"/>
                  </a:lnTo>
                  <a:lnTo>
                    <a:pt x="780" y="132"/>
                  </a:lnTo>
                  <a:lnTo>
                    <a:pt x="822" y="132"/>
                  </a:lnTo>
                  <a:lnTo>
                    <a:pt x="828" y="126"/>
                  </a:lnTo>
                  <a:lnTo>
                    <a:pt x="852" y="126"/>
                  </a:lnTo>
                  <a:lnTo>
                    <a:pt x="864" y="132"/>
                  </a:lnTo>
                  <a:lnTo>
                    <a:pt x="876" y="132"/>
                  </a:lnTo>
                  <a:lnTo>
                    <a:pt x="882" y="126"/>
                  </a:lnTo>
                  <a:lnTo>
                    <a:pt x="894" y="126"/>
                  </a:lnTo>
                  <a:lnTo>
                    <a:pt x="900" y="120"/>
                  </a:lnTo>
                  <a:lnTo>
                    <a:pt x="894" y="114"/>
                  </a:lnTo>
                  <a:lnTo>
                    <a:pt x="894" y="10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>
                <a:solidFill>
                  <a:schemeClr val="lt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40AA467-4AE5-F3EA-6247-550CABFD6F3D}"/>
              </a:ext>
            </a:extLst>
          </p:cNvPr>
          <p:cNvSpPr>
            <a:spLocks/>
          </p:cNvSpPr>
          <p:nvPr/>
        </p:nvSpPr>
        <p:spPr>
          <a:xfrm>
            <a:off x="744927" y="4595096"/>
            <a:ext cx="10912157" cy="1883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69042433-6715-529D-74C8-D95A81A4F7DE}"/>
              </a:ext>
            </a:extLst>
          </p:cNvPr>
          <p:cNvSpPr/>
          <p:nvPr/>
        </p:nvSpPr>
        <p:spPr>
          <a:xfrm>
            <a:off x="744927" y="1151441"/>
            <a:ext cx="997938" cy="5345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CD64CB99-6EA4-4EBD-7140-CEF6D684205D}"/>
              </a:ext>
            </a:extLst>
          </p:cNvPr>
          <p:cNvGrpSpPr/>
          <p:nvPr/>
        </p:nvGrpSpPr>
        <p:grpSpPr>
          <a:xfrm>
            <a:off x="785320" y="5799830"/>
            <a:ext cx="5436314" cy="728887"/>
            <a:chOff x="9908901" y="4565516"/>
            <a:chExt cx="5436314" cy="728887"/>
          </a:xfrm>
        </p:grpSpPr>
        <p:sp>
          <p:nvSpPr>
            <p:cNvPr id="263" name="Title 1">
              <a:extLst>
                <a:ext uri="{FF2B5EF4-FFF2-40B4-BE49-F238E27FC236}">
                  <a16:creationId xmlns:a16="http://schemas.microsoft.com/office/drawing/2014/main" id="{A160486B-2B93-3054-6C6F-B641A89158BB}"/>
                </a:ext>
              </a:extLst>
            </p:cNvPr>
            <p:cNvSpPr txBox="1">
              <a:spLocks/>
            </p:cNvSpPr>
            <p:nvPr/>
          </p:nvSpPr>
          <p:spPr>
            <a:xfrm>
              <a:off x="9908901" y="4742882"/>
              <a:ext cx="2087467" cy="4052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800" b="1" kern="1200">
                  <a:solidFill>
                    <a:schemeClr val="tx2"/>
                  </a:solidFill>
                  <a:latin typeface="Montserrat" pitchFamily="2" charset="77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2800"/>
                <a:t>Total</a:t>
              </a:r>
              <a:endParaRPr lang="en-BE" sz="2800"/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36C73063-C6BC-728B-37CA-BC57F1BFC58C}"/>
                </a:ext>
              </a:extLst>
            </p:cNvPr>
            <p:cNvSpPr/>
            <p:nvPr/>
          </p:nvSpPr>
          <p:spPr>
            <a:xfrm>
              <a:off x="11539377" y="4565516"/>
              <a:ext cx="1937686" cy="7288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8A33282C-0FD5-8BF4-EBAF-B41CC8A511CD}"/>
                </a:ext>
              </a:extLst>
            </p:cNvPr>
            <p:cNvSpPr/>
            <p:nvPr/>
          </p:nvSpPr>
          <p:spPr>
            <a:xfrm>
              <a:off x="13592198" y="4659696"/>
              <a:ext cx="1595216" cy="6000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6" name="Title 1">
              <a:extLst>
                <a:ext uri="{FF2B5EF4-FFF2-40B4-BE49-F238E27FC236}">
                  <a16:creationId xmlns:a16="http://schemas.microsoft.com/office/drawing/2014/main" id="{9E9A0456-A6B4-9BB2-E447-DCE414813034}"/>
                </a:ext>
              </a:extLst>
            </p:cNvPr>
            <p:cNvSpPr txBox="1">
              <a:spLocks/>
            </p:cNvSpPr>
            <p:nvPr/>
          </p:nvSpPr>
          <p:spPr>
            <a:xfrm>
              <a:off x="11530767" y="4600559"/>
              <a:ext cx="1937686" cy="61691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800" b="1" kern="1200">
                  <a:solidFill>
                    <a:schemeClr val="tx2"/>
                  </a:solidFill>
                  <a:latin typeface="Montserrat" pitchFamily="2" charset="77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GB" sz="1400">
                  <a:solidFill>
                    <a:schemeClr val="tx1"/>
                  </a:solidFill>
                </a:rPr>
                <a:t>2025</a:t>
              </a:r>
            </a:p>
            <a:p>
              <a:pPr algn="ctr">
                <a:lnSpc>
                  <a:spcPct val="100000"/>
                </a:lnSpc>
              </a:pPr>
              <a:r>
                <a:rPr lang="en-GB" sz="1400" b="0">
                  <a:solidFill>
                    <a:schemeClr val="tx1"/>
                  </a:solidFill>
                </a:rPr>
                <a:t>261 MAP</a:t>
              </a:r>
              <a:endParaRPr lang="en-BE" sz="1400" b="0">
                <a:solidFill>
                  <a:schemeClr val="tx1"/>
                </a:solidFill>
              </a:endParaRPr>
            </a:p>
          </p:txBody>
        </p:sp>
        <p:sp>
          <p:nvSpPr>
            <p:cNvPr id="267" name="Title 1">
              <a:extLst>
                <a:ext uri="{FF2B5EF4-FFF2-40B4-BE49-F238E27FC236}">
                  <a16:creationId xmlns:a16="http://schemas.microsoft.com/office/drawing/2014/main" id="{8F3FC16F-48BE-1C4F-5D85-699037C25492}"/>
                </a:ext>
              </a:extLst>
            </p:cNvPr>
            <p:cNvSpPr txBox="1">
              <a:spLocks/>
            </p:cNvSpPr>
            <p:nvPr/>
          </p:nvSpPr>
          <p:spPr>
            <a:xfrm>
              <a:off x="13407529" y="4633179"/>
              <a:ext cx="1937686" cy="61691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800" b="1" kern="1200">
                  <a:solidFill>
                    <a:schemeClr val="tx2"/>
                  </a:solidFill>
                  <a:latin typeface="Montserrat" pitchFamily="2" charset="77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GB" sz="1400">
                  <a:solidFill>
                    <a:schemeClr val="tx1"/>
                  </a:solidFill>
                </a:rPr>
                <a:t>2015</a:t>
              </a:r>
            </a:p>
            <a:p>
              <a:pPr algn="ctr">
                <a:lnSpc>
                  <a:spcPct val="100000"/>
                </a:lnSpc>
              </a:pPr>
              <a:r>
                <a:rPr lang="en-GB" sz="1400" b="0">
                  <a:solidFill>
                    <a:schemeClr val="tx1"/>
                  </a:solidFill>
                </a:rPr>
                <a:t>164 MAP</a:t>
              </a:r>
              <a:endParaRPr lang="en-BE" sz="1400" b="0">
                <a:solidFill>
                  <a:schemeClr val="tx1"/>
                </a:solidFill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AC898F77-EEC0-D5B9-2462-F58B3CB09F80}"/>
              </a:ext>
            </a:extLst>
          </p:cNvPr>
          <p:cNvGrpSpPr/>
          <p:nvPr/>
        </p:nvGrpSpPr>
        <p:grpSpPr>
          <a:xfrm>
            <a:off x="2414213" y="4689316"/>
            <a:ext cx="941358" cy="797654"/>
            <a:chOff x="4663136" y="4535021"/>
            <a:chExt cx="941358" cy="1035027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1694CF5-C185-23D6-2582-3E1C4646C504}"/>
                </a:ext>
              </a:extLst>
            </p:cNvPr>
            <p:cNvSpPr txBox="1"/>
            <p:nvPr/>
          </p:nvSpPr>
          <p:spPr>
            <a:xfrm>
              <a:off x="4663137" y="4535021"/>
              <a:ext cx="938791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Turkey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5563A0DB-FD07-EBDF-655F-E6297DCEF5AA}"/>
                </a:ext>
              </a:extLst>
            </p:cNvPr>
            <p:cNvSpPr/>
            <p:nvPr/>
          </p:nvSpPr>
          <p:spPr>
            <a:xfrm>
              <a:off x="4663136" y="5262270"/>
              <a:ext cx="941358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182.3 MAP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FDB0609-9076-347E-D164-9993F550BACF}"/>
              </a:ext>
            </a:extLst>
          </p:cNvPr>
          <p:cNvGrpSpPr/>
          <p:nvPr/>
        </p:nvGrpSpPr>
        <p:grpSpPr>
          <a:xfrm>
            <a:off x="3454936" y="4689316"/>
            <a:ext cx="938792" cy="797654"/>
            <a:chOff x="4663136" y="4535021"/>
            <a:chExt cx="938792" cy="103502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8E8CEC-47B1-2BF5-AB76-243B60C18B96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Cyprus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CAF30A-8A55-F751-EE11-D36D42CE43B4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17.7 MAP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021965-3752-C554-770F-D9C1333C018E}"/>
              </a:ext>
            </a:extLst>
          </p:cNvPr>
          <p:cNvGrpSpPr/>
          <p:nvPr/>
        </p:nvGrpSpPr>
        <p:grpSpPr>
          <a:xfrm>
            <a:off x="4493093" y="4689315"/>
            <a:ext cx="938792" cy="797654"/>
            <a:chOff x="4663136" y="4535021"/>
            <a:chExt cx="938792" cy="103502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A08266-C353-F556-59A4-680971896562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Kazakhstan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3AE3565-F65F-F57B-265B-BAA1C19623B6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17.7 MAP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A80DE8C-7022-3F1C-DE48-8DA3C4FF553E}"/>
              </a:ext>
            </a:extLst>
          </p:cNvPr>
          <p:cNvGrpSpPr/>
          <p:nvPr/>
        </p:nvGrpSpPr>
        <p:grpSpPr>
          <a:xfrm>
            <a:off x="5531250" y="4689069"/>
            <a:ext cx="938792" cy="797654"/>
            <a:chOff x="4663136" y="4535021"/>
            <a:chExt cx="938792" cy="103502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1B8CD6-8DE6-C30F-34A2-E243CCA94C11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Croatia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7B060C3-3EEF-BE45-9607-6829FACC5DDF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13.6 MAP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E84B80-8860-382B-E16D-0B0A670B589A}"/>
              </a:ext>
            </a:extLst>
          </p:cNvPr>
          <p:cNvGrpSpPr/>
          <p:nvPr/>
        </p:nvGrpSpPr>
        <p:grpSpPr>
          <a:xfrm>
            <a:off x="6569407" y="4689069"/>
            <a:ext cx="938792" cy="797654"/>
            <a:chOff x="4663136" y="4535021"/>
            <a:chExt cx="938792" cy="103502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A13C33-C58A-1755-348C-4A9B07FAB380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Bulgaria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4ADBD22-F34F-8A4C-A656-FFC73D7C6581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11.9 MAP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2F2723D-F21F-5AC2-07B1-D6317E697664}"/>
              </a:ext>
            </a:extLst>
          </p:cNvPr>
          <p:cNvGrpSpPr/>
          <p:nvPr/>
        </p:nvGrpSpPr>
        <p:grpSpPr>
          <a:xfrm>
            <a:off x="7607564" y="4689069"/>
            <a:ext cx="938792" cy="797654"/>
            <a:chOff x="4663136" y="4535021"/>
            <a:chExt cx="938792" cy="10350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D6A3A7-FD93-8F33-44C1-89223F69FFB3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Georgia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EDD65F-5902-2F99-C1EE-BB0766D1A695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7.6 MAP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8EB3E1D-8308-FB00-EDB6-28274013E3F5}"/>
              </a:ext>
            </a:extLst>
          </p:cNvPr>
          <p:cNvGrpSpPr/>
          <p:nvPr/>
        </p:nvGrpSpPr>
        <p:grpSpPr>
          <a:xfrm>
            <a:off x="8645721" y="4689674"/>
            <a:ext cx="938792" cy="797654"/>
            <a:chOff x="4663136" y="4535021"/>
            <a:chExt cx="938792" cy="103502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DDC43CD-366A-06D8-9E55-7E00EABDC36C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Azerbaijan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C78D3C3-3FA3-B2A3-49DA-86C0C523EEE2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7.0 MAP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C34D5D6-0D58-8B79-A3B8-50086BFCCD05}"/>
              </a:ext>
            </a:extLst>
          </p:cNvPr>
          <p:cNvGrpSpPr/>
          <p:nvPr/>
        </p:nvGrpSpPr>
        <p:grpSpPr>
          <a:xfrm>
            <a:off x="9683876" y="4689069"/>
            <a:ext cx="938792" cy="797654"/>
            <a:chOff x="4663136" y="4535021"/>
            <a:chExt cx="938792" cy="103502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FDAA61C-4DF8-F658-7B82-CB256586DEC2}"/>
                </a:ext>
              </a:extLst>
            </p:cNvPr>
            <p:cNvSpPr txBox="1"/>
            <p:nvPr/>
          </p:nvSpPr>
          <p:spPr>
            <a:xfrm>
              <a:off x="4663138" y="4535021"/>
              <a:ext cx="938790" cy="72984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GB" sz="900" b="1">
                  <a:latin typeface="Montserrat" panose="00000500000000000000" pitchFamily="2" charset="0"/>
                </a:rPr>
                <a:t>Macedonia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PAX volume</a:t>
              </a:r>
            </a:p>
            <a:p>
              <a:pPr algn="ctr"/>
              <a:r>
                <a:rPr lang="en-GB" sz="900">
                  <a:latin typeface="Montserrat" panose="00000500000000000000" pitchFamily="2" charset="0"/>
                </a:rPr>
                <a:t>2025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93FCCB2-BE14-D5DB-AEB0-2B4E66D31CAC}"/>
                </a:ext>
              </a:extLst>
            </p:cNvPr>
            <p:cNvSpPr/>
            <p:nvPr/>
          </p:nvSpPr>
          <p:spPr>
            <a:xfrm>
              <a:off x="4663136" y="5262270"/>
              <a:ext cx="938791" cy="3077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900">
                  <a:solidFill>
                    <a:schemeClr val="bg1"/>
                  </a:solidFill>
                  <a:latin typeface="Montserrat" panose="00000500000000000000" pitchFamily="2" charset="0"/>
                </a:rPr>
                <a:t>3.3 MAP</a:t>
              </a:r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39D3C37A-B8B6-F6F8-BB47-89E7E7BCF745}"/>
              </a:ext>
            </a:extLst>
          </p:cNvPr>
          <p:cNvSpPr/>
          <p:nvPr/>
        </p:nvSpPr>
        <p:spPr>
          <a:xfrm>
            <a:off x="1361163" y="1025013"/>
            <a:ext cx="2078880" cy="15461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FA2FF4D-A7EC-FF1A-B8DE-52016C8932B9}"/>
              </a:ext>
            </a:extLst>
          </p:cNvPr>
          <p:cNvSpPr/>
          <p:nvPr/>
        </p:nvSpPr>
        <p:spPr>
          <a:xfrm>
            <a:off x="1190452" y="1129420"/>
            <a:ext cx="257347" cy="2573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2856594-8C26-C98F-4532-CB2EA415411F}"/>
              </a:ext>
            </a:extLst>
          </p:cNvPr>
          <p:cNvSpPr txBox="1"/>
          <p:nvPr/>
        </p:nvSpPr>
        <p:spPr>
          <a:xfrm>
            <a:off x="1410376" y="1104204"/>
            <a:ext cx="3294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Montserrat" panose="00000500000000000000" pitchFamily="2" charset="0"/>
              </a:rPr>
              <a:t>Location of active panellists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210EC73-A9AE-5486-224A-2CA6EA9A29CC}"/>
              </a:ext>
            </a:extLst>
          </p:cNvPr>
          <p:cNvSpPr/>
          <p:nvPr/>
        </p:nvSpPr>
        <p:spPr>
          <a:xfrm>
            <a:off x="1243896" y="2393019"/>
            <a:ext cx="1170317" cy="652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2"/>
                </a:solidFill>
                <a:latin typeface="Montserrat" panose="00000500000000000000" pitchFamily="2" charset="0"/>
              </a:rPr>
              <a:t>Passenger growth</a:t>
            </a:r>
          </a:p>
          <a:p>
            <a:pPr algn="ctr"/>
            <a:r>
              <a:rPr lang="en-GB" sz="1400">
                <a:solidFill>
                  <a:schemeClr val="tx2"/>
                </a:solidFill>
                <a:latin typeface="Montserrat" panose="00000500000000000000" pitchFamily="2" charset="0"/>
              </a:rPr>
              <a:t>CAGR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0AD138A-5E78-E114-BC16-D5E5F8AA5DBE}"/>
              </a:ext>
            </a:extLst>
          </p:cNvPr>
          <p:cNvSpPr/>
          <p:nvPr/>
        </p:nvSpPr>
        <p:spPr>
          <a:xfrm>
            <a:off x="1073955" y="1833604"/>
            <a:ext cx="1559964" cy="645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Montserrat" panose="00000500000000000000" pitchFamily="2" charset="0"/>
              </a:rPr>
              <a:t>4.7%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D5C362C-C93C-2C56-EE1F-E416F961760E}"/>
              </a:ext>
            </a:extLst>
          </p:cNvPr>
          <p:cNvSpPr txBox="1"/>
          <p:nvPr/>
        </p:nvSpPr>
        <p:spPr>
          <a:xfrm>
            <a:off x="4784313" y="3706468"/>
            <a:ext cx="664362" cy="22739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700" b="1" dirty="0">
                <a:latin typeface="Montserrat" panose="00000500000000000000" pitchFamily="2" charset="0"/>
              </a:rPr>
              <a:t>Turkey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A147543-EBA8-C062-44E4-6EC4FF5E184E}"/>
              </a:ext>
            </a:extLst>
          </p:cNvPr>
          <p:cNvSpPr txBox="1"/>
          <p:nvPr/>
        </p:nvSpPr>
        <p:spPr>
          <a:xfrm>
            <a:off x="6221634" y="3101376"/>
            <a:ext cx="788765" cy="22739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700" b="1" dirty="0">
                <a:latin typeface="Montserrat" panose="00000500000000000000" pitchFamily="2" charset="0"/>
              </a:rPr>
              <a:t>Kazakhstan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658446A-D053-FE29-B664-9D5C3EC39B5B}"/>
              </a:ext>
            </a:extLst>
          </p:cNvPr>
          <p:cNvSpPr txBox="1"/>
          <p:nvPr/>
        </p:nvSpPr>
        <p:spPr>
          <a:xfrm>
            <a:off x="3894424" y="3257188"/>
            <a:ext cx="788765" cy="22739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700" b="1">
                <a:latin typeface="Montserrat" panose="00000500000000000000" pitchFamily="2" charset="0"/>
              </a:rPr>
              <a:t>Croatia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2B1A61E-634A-BEFC-E9C7-D51A1FB0BF28}"/>
              </a:ext>
            </a:extLst>
          </p:cNvPr>
          <p:cNvSpPr txBox="1"/>
          <p:nvPr/>
        </p:nvSpPr>
        <p:spPr>
          <a:xfrm>
            <a:off x="4943748" y="3423236"/>
            <a:ext cx="664362" cy="22739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700" b="1" dirty="0">
                <a:latin typeface="Montserrat" panose="00000500000000000000" pitchFamily="2" charset="0"/>
              </a:rPr>
              <a:t>Georgia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62C1F4E-E249-1005-7D84-D1E33490095B}"/>
              </a:ext>
            </a:extLst>
          </p:cNvPr>
          <p:cNvSpPr txBox="1"/>
          <p:nvPr/>
        </p:nvSpPr>
        <p:spPr>
          <a:xfrm>
            <a:off x="5616351" y="3642925"/>
            <a:ext cx="709022" cy="22739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700" b="1">
                <a:latin typeface="Montserrat" panose="00000500000000000000" pitchFamily="2" charset="0"/>
              </a:rPr>
              <a:t>Azerbaijan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29D17F3-3B37-AF09-4897-D19B42ED9DB7}"/>
              </a:ext>
            </a:extLst>
          </p:cNvPr>
          <p:cNvSpPr txBox="1"/>
          <p:nvPr/>
        </p:nvSpPr>
        <p:spPr>
          <a:xfrm>
            <a:off x="3666402" y="3580447"/>
            <a:ext cx="840305" cy="122573"/>
          </a:xfrm>
          <a:prstGeom prst="rect">
            <a:avLst/>
          </a:prstGeom>
          <a:noFill/>
        </p:spPr>
        <p:txBody>
          <a:bodyPr wrap="square" lIns="0" tIns="0" bIns="0" rtlCol="0" anchor="ctr">
            <a:normAutofit/>
          </a:bodyPr>
          <a:lstStyle/>
          <a:p>
            <a:pPr algn="ctr"/>
            <a:r>
              <a:rPr lang="en-GB" sz="700" b="1" dirty="0">
                <a:latin typeface="Montserrat" panose="00000500000000000000" pitchFamily="2" charset="0"/>
              </a:rPr>
              <a:t>Macedonia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D5F65D04-8481-287A-87A7-97E3B075EAA5}"/>
              </a:ext>
            </a:extLst>
          </p:cNvPr>
          <p:cNvGrpSpPr/>
          <p:nvPr/>
        </p:nvGrpSpPr>
        <p:grpSpPr>
          <a:xfrm>
            <a:off x="4318561" y="3607735"/>
            <a:ext cx="61880" cy="87360"/>
            <a:chOff x="3693319" y="4133635"/>
            <a:chExt cx="249412" cy="352110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C365A427-6307-C296-843F-02A493EDC8F0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2" name="Graphic 151">
              <a:extLst>
                <a:ext uri="{FF2B5EF4-FFF2-40B4-BE49-F238E27FC236}">
                  <a16:creationId xmlns:a16="http://schemas.microsoft.com/office/drawing/2014/main" id="{62A82406-F7DA-ED9D-437A-13653A3583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7226CECD-1415-7BE1-F8BC-853A8C7002C0}"/>
              </a:ext>
            </a:extLst>
          </p:cNvPr>
          <p:cNvGrpSpPr/>
          <p:nvPr/>
        </p:nvGrpSpPr>
        <p:grpSpPr>
          <a:xfrm>
            <a:off x="4049111" y="3324049"/>
            <a:ext cx="61880" cy="87360"/>
            <a:chOff x="3693319" y="4133635"/>
            <a:chExt cx="249412" cy="352110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7DEE0098-D372-A3D2-194E-80678415BE2B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5" name="Graphic 164">
              <a:extLst>
                <a:ext uri="{FF2B5EF4-FFF2-40B4-BE49-F238E27FC236}">
                  <a16:creationId xmlns:a16="http://schemas.microsoft.com/office/drawing/2014/main" id="{3808D29C-F013-3CD6-5E2E-6B323EA5EB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5B91D69-81D8-6F5E-6911-BD852298EA0B}"/>
              </a:ext>
            </a:extLst>
          </p:cNvPr>
          <p:cNvGrpSpPr/>
          <p:nvPr/>
        </p:nvGrpSpPr>
        <p:grpSpPr>
          <a:xfrm>
            <a:off x="4960950" y="4014055"/>
            <a:ext cx="61880" cy="87360"/>
            <a:chOff x="3693319" y="4133635"/>
            <a:chExt cx="249412" cy="352110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72712B4B-2E00-D23D-5B45-F38A20129F76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6" name="Graphic 185">
              <a:extLst>
                <a:ext uri="{FF2B5EF4-FFF2-40B4-BE49-F238E27FC236}">
                  <a16:creationId xmlns:a16="http://schemas.microsoft.com/office/drawing/2014/main" id="{38DD8B10-DCBB-6B4C-AF72-DE6FD09EF0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26A1AD8-97F7-8C24-CDD9-60960E0C5BC1}"/>
              </a:ext>
            </a:extLst>
          </p:cNvPr>
          <p:cNvGrpSpPr/>
          <p:nvPr/>
        </p:nvGrpSpPr>
        <p:grpSpPr>
          <a:xfrm>
            <a:off x="4875474" y="3783300"/>
            <a:ext cx="61880" cy="87360"/>
            <a:chOff x="3693319" y="4133635"/>
            <a:chExt cx="249412" cy="352110"/>
          </a:xfrm>
        </p:grpSpPr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162C428E-366B-A00F-A79E-991595ED8614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9" name="Graphic 188">
              <a:extLst>
                <a:ext uri="{FF2B5EF4-FFF2-40B4-BE49-F238E27FC236}">
                  <a16:creationId xmlns:a16="http://schemas.microsoft.com/office/drawing/2014/main" id="{91F02838-B857-9D81-43CC-4127337038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501287F8-9CB2-CDC6-361B-06E62C348D26}"/>
              </a:ext>
            </a:extLst>
          </p:cNvPr>
          <p:cNvGrpSpPr/>
          <p:nvPr/>
        </p:nvGrpSpPr>
        <p:grpSpPr>
          <a:xfrm>
            <a:off x="5443552" y="3567202"/>
            <a:ext cx="61880" cy="87360"/>
            <a:chOff x="3693319" y="4133635"/>
            <a:chExt cx="249412" cy="352110"/>
          </a:xfrm>
        </p:grpSpPr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5381463C-80C2-0666-8434-1E7353977A2C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4" name="Graphic 193">
              <a:extLst>
                <a:ext uri="{FF2B5EF4-FFF2-40B4-BE49-F238E27FC236}">
                  <a16:creationId xmlns:a16="http://schemas.microsoft.com/office/drawing/2014/main" id="{6C8B9153-DB95-CFF8-4604-D9DFD336CB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7868BF35-0AD8-3425-E23D-89BFDEF13B40}"/>
              </a:ext>
            </a:extLst>
          </p:cNvPr>
          <p:cNvGrpSpPr/>
          <p:nvPr/>
        </p:nvGrpSpPr>
        <p:grpSpPr>
          <a:xfrm>
            <a:off x="5647867" y="3706464"/>
            <a:ext cx="61880" cy="87360"/>
            <a:chOff x="3693319" y="4133635"/>
            <a:chExt cx="249412" cy="352110"/>
          </a:xfrm>
        </p:grpSpPr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EE726125-E5BC-71E0-8413-5FA51932FC0F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7" name="Graphic 196">
              <a:extLst>
                <a:ext uri="{FF2B5EF4-FFF2-40B4-BE49-F238E27FC236}">
                  <a16:creationId xmlns:a16="http://schemas.microsoft.com/office/drawing/2014/main" id="{C881994D-0095-DAA7-21A8-CBA7C97DEF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5F58C1CB-5981-F71D-96A9-D973E091EFFB}"/>
              </a:ext>
            </a:extLst>
          </p:cNvPr>
          <p:cNvGrpSpPr/>
          <p:nvPr/>
        </p:nvGrpSpPr>
        <p:grpSpPr>
          <a:xfrm>
            <a:off x="6261112" y="3171746"/>
            <a:ext cx="61880" cy="87360"/>
            <a:chOff x="3693319" y="4133635"/>
            <a:chExt cx="249412" cy="352110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408CFCB5-E81E-A7AA-84AF-EE9C488B6C81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0" name="Graphic 199">
              <a:extLst>
                <a:ext uri="{FF2B5EF4-FFF2-40B4-BE49-F238E27FC236}">
                  <a16:creationId xmlns:a16="http://schemas.microsoft.com/office/drawing/2014/main" id="{F13C91B9-96FF-BE52-D19E-79F9B372BC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9F4B6FF-86B4-5EB1-7EA5-F12830DBE287}"/>
              </a:ext>
            </a:extLst>
          </p:cNvPr>
          <p:cNvGrpSpPr/>
          <p:nvPr/>
        </p:nvGrpSpPr>
        <p:grpSpPr>
          <a:xfrm>
            <a:off x="4498555" y="3552957"/>
            <a:ext cx="61880" cy="87360"/>
            <a:chOff x="3693319" y="4133635"/>
            <a:chExt cx="249412" cy="35211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E90A93A-6B0C-D5D3-5B87-95DE61B98FC1}"/>
                </a:ext>
              </a:extLst>
            </p:cNvPr>
            <p:cNvSpPr/>
            <p:nvPr/>
          </p:nvSpPr>
          <p:spPr>
            <a:xfrm>
              <a:off x="3721584" y="4169569"/>
              <a:ext cx="192881" cy="1928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5" name="Graphic 104">
              <a:extLst>
                <a:ext uri="{FF2B5EF4-FFF2-40B4-BE49-F238E27FC236}">
                  <a16:creationId xmlns:a16="http://schemas.microsoft.com/office/drawing/2014/main" id="{E98D9E1C-E942-8B7C-4921-64D8D5631D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3319" y="4133635"/>
              <a:ext cx="249412" cy="352110"/>
            </a:xfrm>
            <a:prstGeom prst="rect">
              <a:avLst/>
            </a:prstGeom>
          </p:spPr>
        </p:pic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9A2E148E-18F0-8AF6-937D-8177EABE9B16}"/>
              </a:ext>
            </a:extLst>
          </p:cNvPr>
          <p:cNvSpPr txBox="1"/>
          <p:nvPr/>
        </p:nvSpPr>
        <p:spPr>
          <a:xfrm>
            <a:off x="4546427" y="3475648"/>
            <a:ext cx="515101" cy="122573"/>
          </a:xfrm>
          <a:prstGeom prst="rect">
            <a:avLst/>
          </a:prstGeom>
          <a:noFill/>
        </p:spPr>
        <p:txBody>
          <a:bodyPr wrap="square" lIns="0" tIns="0" bIns="0" rtlCol="0" anchor="ctr">
            <a:normAutofit/>
          </a:bodyPr>
          <a:lstStyle/>
          <a:p>
            <a:pPr algn="ctr"/>
            <a:r>
              <a:rPr lang="en-GB" sz="700" b="1" dirty="0">
                <a:latin typeface="Montserrat" panose="00000500000000000000" pitchFamily="2" charset="0"/>
              </a:rPr>
              <a:t>Bulgaria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0C1112C-B912-C408-CA02-2561C8D4A6DE}"/>
              </a:ext>
            </a:extLst>
          </p:cNvPr>
          <p:cNvSpPr txBox="1"/>
          <p:nvPr/>
        </p:nvSpPr>
        <p:spPr>
          <a:xfrm>
            <a:off x="4593741" y="3983345"/>
            <a:ext cx="381143" cy="12257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GB" sz="700" b="1" dirty="0">
                <a:latin typeface="Montserrat" panose="00000500000000000000" pitchFamily="2" charset="0"/>
              </a:rPr>
              <a:t>Cyprus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B3499A0-3DEA-BDDF-ECF0-CBBBF2369660}"/>
              </a:ext>
            </a:extLst>
          </p:cNvPr>
          <p:cNvSpPr txBox="1"/>
          <p:nvPr/>
        </p:nvSpPr>
        <p:spPr>
          <a:xfrm>
            <a:off x="9724051" y="6433347"/>
            <a:ext cx="898892" cy="7954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r"/>
            <a:r>
              <a:rPr lang="en-GB" sz="700" b="1" dirty="0">
                <a:latin typeface="Montserrat" panose="00000500000000000000" pitchFamily="2" charset="0"/>
              </a:rPr>
              <a:t>Source: Sabre</a:t>
            </a:r>
          </a:p>
        </p:txBody>
      </p:sp>
    </p:spTree>
    <p:extLst>
      <p:ext uri="{BB962C8B-B14F-4D97-AF65-F5344CB8AC3E}">
        <p14:creationId xmlns:p14="http://schemas.microsoft.com/office/powerpoint/2010/main" val="1333247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I">
      <a:dk1>
        <a:srgbClr val="131313"/>
      </a:dk1>
      <a:lt1>
        <a:srgbClr val="FFFFFF"/>
      </a:lt1>
      <a:dk2>
        <a:srgbClr val="0A50A0"/>
      </a:dk2>
      <a:lt2>
        <a:srgbClr val="CACACA"/>
      </a:lt2>
      <a:accent1>
        <a:srgbClr val="4990CD"/>
      </a:accent1>
      <a:accent2>
        <a:srgbClr val="0B51A1"/>
      </a:accent2>
      <a:accent3>
        <a:srgbClr val="FFCA24"/>
      </a:accent3>
      <a:accent4>
        <a:srgbClr val="939698"/>
      </a:accent4>
      <a:accent5>
        <a:srgbClr val="64BD53"/>
      </a:accent5>
      <a:accent6>
        <a:srgbClr val="F37320"/>
      </a:accent6>
      <a:hlink>
        <a:srgbClr val="4990CD"/>
      </a:hlink>
      <a:folHlink>
        <a:srgbClr val="9495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ACI">
      <a:dk1>
        <a:srgbClr val="131313"/>
      </a:dk1>
      <a:lt1>
        <a:srgbClr val="FFFFFF"/>
      </a:lt1>
      <a:dk2>
        <a:srgbClr val="0A50A0"/>
      </a:dk2>
      <a:lt2>
        <a:srgbClr val="CACACA"/>
      </a:lt2>
      <a:accent1>
        <a:srgbClr val="4990CD"/>
      </a:accent1>
      <a:accent2>
        <a:srgbClr val="0B51A1"/>
      </a:accent2>
      <a:accent3>
        <a:srgbClr val="FFCA24"/>
      </a:accent3>
      <a:accent4>
        <a:srgbClr val="939698"/>
      </a:accent4>
      <a:accent5>
        <a:srgbClr val="64BD53"/>
      </a:accent5>
      <a:accent6>
        <a:srgbClr val="F37320"/>
      </a:accent6>
      <a:hlink>
        <a:srgbClr val="4990CD"/>
      </a:hlink>
      <a:folHlink>
        <a:srgbClr val="9495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ACI">
      <a:dk1>
        <a:srgbClr val="131313"/>
      </a:dk1>
      <a:lt1>
        <a:srgbClr val="FFFFFF"/>
      </a:lt1>
      <a:dk2>
        <a:srgbClr val="0A50A0"/>
      </a:dk2>
      <a:lt2>
        <a:srgbClr val="CACACA"/>
      </a:lt2>
      <a:accent1>
        <a:srgbClr val="4990CD"/>
      </a:accent1>
      <a:accent2>
        <a:srgbClr val="0B51A1"/>
      </a:accent2>
      <a:accent3>
        <a:srgbClr val="FFCA24"/>
      </a:accent3>
      <a:accent4>
        <a:srgbClr val="939698"/>
      </a:accent4>
      <a:accent5>
        <a:srgbClr val="64BD53"/>
      </a:accent5>
      <a:accent6>
        <a:srgbClr val="F37320"/>
      </a:accent6>
      <a:hlink>
        <a:srgbClr val="4990CD"/>
      </a:hlink>
      <a:folHlink>
        <a:srgbClr val="9495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ACI">
      <a:dk1>
        <a:srgbClr val="131313"/>
      </a:dk1>
      <a:lt1>
        <a:srgbClr val="FFFFFF"/>
      </a:lt1>
      <a:dk2>
        <a:srgbClr val="0A50A0"/>
      </a:dk2>
      <a:lt2>
        <a:srgbClr val="CACACA"/>
      </a:lt2>
      <a:accent1>
        <a:srgbClr val="4990CD"/>
      </a:accent1>
      <a:accent2>
        <a:srgbClr val="0B51A1"/>
      </a:accent2>
      <a:accent3>
        <a:srgbClr val="FFCA24"/>
      </a:accent3>
      <a:accent4>
        <a:srgbClr val="939698"/>
      </a:accent4>
      <a:accent5>
        <a:srgbClr val="64BD53"/>
      </a:accent5>
      <a:accent6>
        <a:srgbClr val="F37320"/>
      </a:accent6>
      <a:hlink>
        <a:srgbClr val="4990CD"/>
      </a:hlink>
      <a:folHlink>
        <a:srgbClr val="9495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ACI">
      <a:dk1>
        <a:srgbClr val="131313"/>
      </a:dk1>
      <a:lt1>
        <a:srgbClr val="FFFFFF"/>
      </a:lt1>
      <a:dk2>
        <a:srgbClr val="0A50A0"/>
      </a:dk2>
      <a:lt2>
        <a:srgbClr val="CACACA"/>
      </a:lt2>
      <a:accent1>
        <a:srgbClr val="4990CD"/>
      </a:accent1>
      <a:accent2>
        <a:srgbClr val="0B51A1"/>
      </a:accent2>
      <a:accent3>
        <a:srgbClr val="FFCA24"/>
      </a:accent3>
      <a:accent4>
        <a:srgbClr val="939698"/>
      </a:accent4>
      <a:accent5>
        <a:srgbClr val="64BD53"/>
      </a:accent5>
      <a:accent6>
        <a:srgbClr val="F37320"/>
      </a:accent6>
      <a:hlink>
        <a:srgbClr val="4990CD"/>
      </a:hlink>
      <a:folHlink>
        <a:srgbClr val="94959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6399e8-b413-4a99-882e-28ccf00e76f7" xsi:nil="true"/>
    <lcf76f155ced4ddcb4097134ff3c332f xmlns="ed4df8d6-78e8-413d-96d0-3a92d4e6a03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58274194F8E4B9329DA50A017966C" ma:contentTypeVersion="13" ma:contentTypeDescription="Create a new document." ma:contentTypeScope="" ma:versionID="79bc1be465e235d93ed8619e62c951ed">
  <xsd:schema xmlns:xsd="http://www.w3.org/2001/XMLSchema" xmlns:xs="http://www.w3.org/2001/XMLSchema" xmlns:p="http://schemas.microsoft.com/office/2006/metadata/properties" xmlns:ns2="ed4df8d6-78e8-413d-96d0-3a92d4e6a032" xmlns:ns3="d06399e8-b413-4a99-882e-28ccf00e76f7" targetNamespace="http://schemas.microsoft.com/office/2006/metadata/properties" ma:root="true" ma:fieldsID="14bdf378c9784f4dbbb7d8c4c1617f84" ns2:_="" ns3:_="">
    <xsd:import namespace="ed4df8d6-78e8-413d-96d0-3a92d4e6a032"/>
    <xsd:import namespace="d06399e8-b413-4a99-882e-28ccf00e7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df8d6-78e8-413d-96d0-3a92d4e6a0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ec554-ca27-48f5-98a4-0a69c1a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399e8-b413-4a99-882e-28ccf00e76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4efa36-96ff-4be2-b582-ab33d301a6aa}" ma:internalName="TaxCatchAll" ma:showField="CatchAllData" ma:web="d06399e8-b413-4a99-882e-28ccf00e76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B3FE07-465C-4D70-B159-9644E57A8FF7}">
  <ds:schemaRefs>
    <ds:schemaRef ds:uri="http://schemas.openxmlformats.org/package/2006/metadata/core-properties"/>
    <ds:schemaRef ds:uri="c0318867-877b-4022-b36e-7477ad0dd6ba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b3615e9e-14b3-4d0d-bb88-6a797f8399a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8A4B410-A0AA-4AA5-9CF1-D798C7EDE0B1}"/>
</file>

<file path=customXml/itemProps3.xml><?xml version="1.0" encoding="utf-8"?>
<ds:datastoreItem xmlns:ds="http://schemas.openxmlformats.org/officeDocument/2006/customXml" ds:itemID="{94E52B37-FC53-4BB1-83A0-3BA7693F7D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86</Words>
  <Application>Microsoft Office PowerPoint</Application>
  <PresentationFormat>Widescreen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Calibri</vt:lpstr>
      <vt:lpstr>Arial</vt:lpstr>
      <vt:lpstr>Wingdings</vt:lpstr>
      <vt:lpstr>System Font Regular</vt:lpstr>
      <vt:lpstr>Montserrat</vt:lpstr>
      <vt:lpstr>Courier New</vt:lpstr>
      <vt:lpstr>Office Theme</vt:lpstr>
      <vt:lpstr>1_Office Theme</vt:lpstr>
      <vt:lpstr>2_Office Theme</vt:lpstr>
      <vt:lpstr>3_Office Theme</vt:lpstr>
      <vt:lpstr>4_Office Theme</vt:lpstr>
      <vt:lpstr>Scope Eastern Europe &amp; Central Asia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</dc:creator>
  <cp:lastModifiedBy>Diana Juhanson</cp:lastModifiedBy>
  <cp:revision>4</cp:revision>
  <dcterms:created xsi:type="dcterms:W3CDTF">2023-10-24T07:54:51Z</dcterms:created>
  <dcterms:modified xsi:type="dcterms:W3CDTF">2026-06-23T07:56:02Z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0x0101004F458274194F8E4B9329DA50A017966C</vt:lpwstr>
  </property>
  <property fmtid="{D5CDD505-2E9C-101B-9397-08002B2CF9AE}" pid="3" name="MediaServiceImageTags">
    <vt:lpwstr/>
  </property>
</Properties>
</file>